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notesSlides/notesSlide2.xml" ContentType="application/vnd.openxmlformats-officedocument.presentationml.notesSlide+xml"/>
  <Override PartName="/ppt/tags/tag32.xml" ContentType="application/vnd.openxmlformats-officedocument.presentationml.tags+xml"/>
  <Override PartName="/ppt/notesSlides/notesSlide3.xml" ContentType="application/vnd.openxmlformats-officedocument.presentationml.notesSlide+xml"/>
  <Override PartName="/ppt/tags/tag33.xml" ContentType="application/vnd.openxmlformats-officedocument.presentationml.tags+xml"/>
  <Override PartName="/ppt/notesSlides/notesSlide4.xml" ContentType="application/vnd.openxmlformats-officedocument.presentationml.notesSlide+xml"/>
  <Override PartName="/ppt/tags/tag34.xml" ContentType="application/vnd.openxmlformats-officedocument.presentationml.tags+xml"/>
  <Override PartName="/ppt/notesSlides/notesSlide5.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6.xml" ContentType="application/vnd.openxmlformats-officedocument.presentationml.notesSlide+xml"/>
  <Override PartName="/ppt/tags/tag38.xml" ContentType="application/vnd.openxmlformats-officedocument.presentationml.tags+xml"/>
  <Override PartName="/ppt/notesSlides/notesSlide7.xml" ContentType="application/vnd.openxmlformats-officedocument.presentationml.notesSlide+xml"/>
  <Override PartName="/ppt/tags/tag39.xml" ContentType="application/vnd.openxmlformats-officedocument.presentationml.tags+xml"/>
  <Override PartName="/ppt/notesSlides/notesSlide8.xml" ContentType="application/vnd.openxmlformats-officedocument.presentationml.notesSlide+xml"/>
  <Override PartName="/ppt/tags/tag40.xml" ContentType="application/vnd.openxmlformats-officedocument.presentationml.tags+xml"/>
  <Override PartName="/ppt/notesSlides/notesSlide9.xml" ContentType="application/vnd.openxmlformats-officedocument.presentationml.notesSlide+xml"/>
  <Override PartName="/ppt/tags/tag41.xml" ContentType="application/vnd.openxmlformats-officedocument.presentationml.tags+xml"/>
  <Override PartName="/ppt/notesSlides/notesSlide10.xml" ContentType="application/vnd.openxmlformats-officedocument.presentationml.notesSlide+xml"/>
  <Override PartName="/ppt/tags/tag42.xml" ContentType="application/vnd.openxmlformats-officedocument.presentationml.tags+xml"/>
  <Override PartName="/ppt/notesSlides/notesSlide11.xml" ContentType="application/vnd.openxmlformats-officedocument.presentationml.notesSlide+xml"/>
  <Override PartName="/ppt/tags/tag43.xml" ContentType="application/vnd.openxmlformats-officedocument.presentationml.tags+xml"/>
  <Override PartName="/ppt/notesSlides/notesSlide12.xml" ContentType="application/vnd.openxmlformats-officedocument.presentationml.notesSlide+xml"/>
  <Override PartName="/ppt/tags/tag44.xml" ContentType="application/vnd.openxmlformats-officedocument.presentationml.tags+xml"/>
  <Override PartName="/ppt/notesSlides/notesSlide13.xml" ContentType="application/vnd.openxmlformats-officedocument.presentationml.notesSlide+xml"/>
  <Override PartName="/ppt/tags/tag45.xml" ContentType="application/vnd.openxmlformats-officedocument.presentationml.tags+xml"/>
  <Override PartName="/ppt/notesSlides/notesSlide14.xml" ContentType="application/vnd.openxmlformats-officedocument.presentationml.notesSlide+xml"/>
  <Override PartName="/ppt/tags/tag46.xml" ContentType="application/vnd.openxmlformats-officedocument.presentationml.tags+xml"/>
  <Override PartName="/ppt/notesSlides/notesSlide15.xml" ContentType="application/vnd.openxmlformats-officedocument.presentationml.notesSlide+xml"/>
  <Override PartName="/ppt/tags/tag47.xml" ContentType="application/vnd.openxmlformats-officedocument.presentationml.tags+xml"/>
  <Override PartName="/ppt/notesSlides/notesSlide16.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7.xml" ContentType="application/vnd.openxmlformats-officedocument.presentationml.notesSlide+xml"/>
  <Override PartName="/ppt/tags/tag51.xml" ContentType="application/vnd.openxmlformats-officedocument.presentationml.tags+xml"/>
  <Override PartName="/ppt/notesSlides/notesSlide18.xml" ContentType="application/vnd.openxmlformats-officedocument.presentationml.notesSlide+xml"/>
  <Override PartName="/ppt/tags/tag52.xml" ContentType="application/vnd.openxmlformats-officedocument.presentationml.tags+xml"/>
  <Override PartName="/ppt/notesSlides/notesSlide19.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20.xml" ContentType="application/vnd.openxmlformats-officedocument.presentationml.notesSlide+xml"/>
  <Override PartName="/ppt/tags/tag5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57.xml" ContentType="application/vnd.openxmlformats-officedocument.presentationml.tags+xml"/>
  <Override PartName="/ppt/notesSlides/notesSlide23.xml" ContentType="application/vnd.openxmlformats-officedocument.presentationml.notesSlide+xml"/>
  <Override PartName="/ppt/tags/tag58.xml" ContentType="application/vnd.openxmlformats-officedocument.presentationml.tags+xml"/>
  <Override PartName="/ppt/notesSlides/notesSlide24.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25.xml" ContentType="application/vnd.openxmlformats-officedocument.presentationml.notesSlide+xml"/>
  <Override PartName="/ppt/tags/tag62.xml" ContentType="application/vnd.openxmlformats-officedocument.presentationml.tags+xml"/>
  <Override PartName="/ppt/notesSlides/notesSlide26.xml" ContentType="application/vnd.openxmlformats-officedocument.presentationml.notesSlide+xml"/>
  <Override PartName="/ppt/comments/modernComment_415_C9D25AB.xml" ContentType="application/vnd.ms-powerpoint.comments+xml"/>
  <Override PartName="/ppt/tags/tag63.xml" ContentType="application/vnd.openxmlformats-officedocument.presentationml.tags+xml"/>
  <Override PartName="/ppt/notesSlides/notesSlide27.xml" ContentType="application/vnd.openxmlformats-officedocument.presentationml.notesSlide+xml"/>
  <Override PartName="/ppt/tags/tag64.xml" ContentType="application/vnd.openxmlformats-officedocument.presentationml.tags+xml"/>
  <Override PartName="/ppt/notesSlides/notesSlide28.xml" ContentType="application/vnd.openxmlformats-officedocument.presentationml.notesSlide+xml"/>
  <Override PartName="/ppt/tags/tag65.xml" ContentType="application/vnd.openxmlformats-officedocument.presentationml.tags+xml"/>
  <Override PartName="/ppt/notesSlides/notesSlide29.xml" ContentType="application/vnd.openxmlformats-officedocument.presentationml.notesSlide+xml"/>
  <Override PartName="/ppt/tags/tag66.xml" ContentType="application/vnd.openxmlformats-officedocument.presentationml.tags+xml"/>
  <Override PartName="/ppt/notesSlides/notesSlide30.xml" ContentType="application/vnd.openxmlformats-officedocument.presentationml.notesSlide+xml"/>
  <Override PartName="/ppt/tags/tag67.xml" ContentType="application/vnd.openxmlformats-officedocument.presentationml.tags+xml"/>
  <Override PartName="/ppt/notesSlides/notesSlide31.xml" ContentType="application/vnd.openxmlformats-officedocument.presentationml.notesSlide+xml"/>
  <Override PartName="/ppt/tags/tag68.xml" ContentType="application/vnd.openxmlformats-officedocument.presentationml.tags+xml"/>
  <Override PartName="/ppt/notesSlides/notesSlide32.xml" ContentType="application/vnd.openxmlformats-officedocument.presentationml.notesSlide+xml"/>
  <Override PartName="/ppt/tags/tag69.xml" ContentType="application/vnd.openxmlformats-officedocument.presentationml.tags+xml"/>
  <Override PartName="/ppt/notesSlides/notesSlide33.xml" ContentType="application/vnd.openxmlformats-officedocument.presentationml.notesSlide+xml"/>
  <Override PartName="/ppt/tags/tag70.xml" ContentType="application/vnd.openxmlformats-officedocument.presentationml.tags+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88" r:id="rId4"/>
  </p:sldMasterIdLst>
  <p:notesMasterIdLst>
    <p:notesMasterId r:id="rId63"/>
  </p:notesMasterIdLst>
  <p:handoutMasterIdLst>
    <p:handoutMasterId r:id="rId64"/>
  </p:handoutMasterIdLst>
  <p:sldIdLst>
    <p:sldId id="403" r:id="rId5"/>
    <p:sldId id="348" r:id="rId6"/>
    <p:sldId id="399" r:id="rId7"/>
    <p:sldId id="385" r:id="rId8"/>
    <p:sldId id="964" r:id="rId9"/>
    <p:sldId id="966" r:id="rId10"/>
    <p:sldId id="967" r:id="rId11"/>
    <p:sldId id="968" r:id="rId12"/>
    <p:sldId id="1021" r:id="rId13"/>
    <p:sldId id="1050" r:id="rId14"/>
    <p:sldId id="1051" r:id="rId15"/>
    <p:sldId id="1025" r:id="rId16"/>
    <p:sldId id="1029" r:id="rId17"/>
    <p:sldId id="1061" r:id="rId18"/>
    <p:sldId id="1062" r:id="rId19"/>
    <p:sldId id="1026" r:id="rId20"/>
    <p:sldId id="1052" r:id="rId21"/>
    <p:sldId id="1074" r:id="rId22"/>
    <p:sldId id="1031" r:id="rId23"/>
    <p:sldId id="1032" r:id="rId24"/>
    <p:sldId id="1033" r:id="rId25"/>
    <p:sldId id="332" r:id="rId26"/>
    <p:sldId id="1053" r:id="rId27"/>
    <p:sldId id="1035" r:id="rId28"/>
    <p:sldId id="1039" r:id="rId29"/>
    <p:sldId id="1054" r:id="rId30"/>
    <p:sldId id="1011" r:id="rId31"/>
    <p:sldId id="1014" r:id="rId32"/>
    <p:sldId id="1015" r:id="rId33"/>
    <p:sldId id="1017" r:id="rId34"/>
    <p:sldId id="959" r:id="rId35"/>
    <p:sldId id="1018" r:id="rId36"/>
    <p:sldId id="1066" r:id="rId37"/>
    <p:sldId id="1067" r:id="rId38"/>
    <p:sldId id="1068" r:id="rId39"/>
    <p:sldId id="1069" r:id="rId40"/>
    <p:sldId id="1070" r:id="rId41"/>
    <p:sldId id="1071" r:id="rId42"/>
    <p:sldId id="1072" r:id="rId43"/>
    <p:sldId id="1044" r:id="rId44"/>
    <p:sldId id="1043" r:id="rId45"/>
    <p:sldId id="1058" r:id="rId46"/>
    <p:sldId id="1056" r:id="rId47"/>
    <p:sldId id="1076" r:id="rId48"/>
    <p:sldId id="1077" r:id="rId49"/>
    <p:sldId id="1078" r:id="rId50"/>
    <p:sldId id="1079" r:id="rId51"/>
    <p:sldId id="1080" r:id="rId52"/>
    <p:sldId id="1081" r:id="rId53"/>
    <p:sldId id="1045" r:id="rId54"/>
    <p:sldId id="1060" r:id="rId55"/>
    <p:sldId id="1049" r:id="rId56"/>
    <p:sldId id="1057" r:id="rId57"/>
    <p:sldId id="1055" r:id="rId58"/>
    <p:sldId id="1063" r:id="rId59"/>
    <p:sldId id="1037" r:id="rId60"/>
    <p:sldId id="1038" r:id="rId61"/>
    <p:sldId id="1040" r:id="rId62"/>
  </p:sldIdLst>
  <p:sldSz cx="12192000" cy="6858000"/>
  <p:notesSz cx="6858000" cy="9144000"/>
  <p:embeddedFontLst>
    <p:embeddedFont>
      <p:font typeface="GSK Precision Light" pitchFamily="2" charset="0"/>
      <p:regular r:id="rId65"/>
      <p:italic r:id="rId66"/>
    </p:embeddedFont>
    <p:embeddedFont>
      <p:font typeface="微软雅黑" panose="020B0503020204020204" pitchFamily="34" charset="-122"/>
      <p:regular r:id="rId67"/>
      <p:bold r:id="rId68"/>
    </p:embeddedFont>
  </p:embeddedFontLst>
  <p:custDataLst>
    <p:tags r:id="rId69"/>
  </p:custData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GSK PPT Presentation Kit" id="{5267B487-D309-4727-B92B-59227F8B66A0}">
          <p14:sldIdLst>
            <p14:sldId id="403"/>
            <p14:sldId id="348"/>
            <p14:sldId id="399"/>
          </p14:sldIdLst>
        </p14:section>
        <p14:section name="利益冲突政策须知" id="{E6CB8972-06CA-4FD5-A386-DE71A3980CB1}">
          <p14:sldIdLst>
            <p14:sldId id="385"/>
            <p14:sldId id="964"/>
            <p14:sldId id="966"/>
            <p14:sldId id="967"/>
            <p14:sldId id="968"/>
            <p14:sldId id="1021"/>
          </p14:sldIdLst>
        </p14:section>
        <p14:section name="利益冲突披露流程" id="{CF87AA04-F8D2-412E-832F-24D33E2469F9}">
          <p14:sldIdLst>
            <p14:sldId id="1050"/>
            <p14:sldId id="1051"/>
            <p14:sldId id="1025"/>
            <p14:sldId id="1029"/>
            <p14:sldId id="1061"/>
            <p14:sldId id="1062"/>
            <p14:sldId id="1026"/>
            <p14:sldId id="1052"/>
            <p14:sldId id="1074"/>
            <p14:sldId id="1031"/>
            <p14:sldId id="1032"/>
            <p14:sldId id="1033"/>
            <p14:sldId id="332"/>
            <p14:sldId id="1053"/>
            <p14:sldId id="1035"/>
            <p14:sldId id="1039"/>
          </p14:sldIdLst>
        </p14:section>
        <p14:section name="利益冲突示例" id="{7FF0384D-1550-46DF-BEAC-9B59F58CB341}">
          <p14:sldIdLst>
            <p14:sldId id="1054"/>
            <p14:sldId id="1011"/>
            <p14:sldId id="1014"/>
            <p14:sldId id="1015"/>
            <p14:sldId id="1017"/>
            <p14:sldId id="959"/>
            <p14:sldId id="1018"/>
            <p14:sldId id="1066"/>
            <p14:sldId id="1067"/>
            <p14:sldId id="1068"/>
            <p14:sldId id="1069"/>
            <p14:sldId id="1070"/>
            <p14:sldId id="1071"/>
            <p14:sldId id="1072"/>
            <p14:sldId id="1044"/>
            <p14:sldId id="1043"/>
          </p14:sldIdLst>
        </p14:section>
        <p14:section name="利益冲突披露" id="{6A974F8F-9901-49FD-8E85-E5814B82E2BE}">
          <p14:sldIdLst>
            <p14:sldId id="1058"/>
            <p14:sldId id="1056"/>
            <p14:sldId id="1076"/>
            <p14:sldId id="1077"/>
            <p14:sldId id="1078"/>
            <p14:sldId id="1079"/>
            <p14:sldId id="1080"/>
            <p14:sldId id="1081"/>
            <p14:sldId id="1045"/>
            <p14:sldId id="1060"/>
            <p14:sldId id="1049"/>
            <p14:sldId id="1057"/>
            <p14:sldId id="1055"/>
          </p14:sldIdLst>
        </p14:section>
        <p14:section name="附录" id="{6A6E543B-AA9B-4F16-8320-23E37E600D8B}">
          <p14:sldIdLst>
            <p14:sldId id="1063"/>
            <p14:sldId id="1037"/>
            <p14:sldId id="1038"/>
            <p14:sldId id="104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EC1C46-C561-D152-ADA0-2D372BD0D996}" name="Cao, Shirley (SH/Trusted)" initials="SC" userId="S::sx.cao@kpmg.com::75338909-6408-4afa-880f-c8cfb2b71f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DAA0BC-7C32-42E5-916D-F65F5CC1C55C}" v="150" dt="2025-01-08T08:11:54.095"/>
  </p1510:revLst>
</p1510:revInfo>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06" autoAdjust="0"/>
    <p:restoredTop sz="82811" autoAdjust="0"/>
  </p:normalViewPr>
  <p:slideViewPr>
    <p:cSldViewPr snapToGrid="0" showGuides="1">
      <p:cViewPr varScale="1">
        <p:scale>
          <a:sx n="64" d="100"/>
          <a:sy n="64" d="100"/>
        </p:scale>
        <p:origin x="72"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39584"/>
    </p:cViewPr>
  </p:sorterViewPr>
  <p:notesViewPr>
    <p:cSldViewPr snapToGrid="0" showGuides="1">
      <p:cViewPr varScale="1">
        <p:scale>
          <a:sx n="80" d="100"/>
          <a:sy n="80" d="100"/>
        </p:scale>
        <p:origin x="391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font" Target="fonts/font4.fntdata"/><Relationship Id="rId76" Type="http://schemas.microsoft.com/office/2018/10/relationships/authors" Target="authors.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2.fntdata"/><Relationship Id="rId7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1.fntdata"/><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3.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ee Zhou" userId="7ba5d617-a6fb-4f14-9cfe-431086dcfbec" providerId="ADAL" clId="{C3DAA0BC-7C32-42E5-916D-F65F5CC1C55C}"/>
    <pc:docChg chg="undo redo custSel addSld delSld modSld sldOrd modSection">
      <pc:chgData name="Renee Zhou" userId="7ba5d617-a6fb-4f14-9cfe-431086dcfbec" providerId="ADAL" clId="{C3DAA0BC-7C32-42E5-916D-F65F5CC1C55C}" dt="2025-01-09T03:07:20.457" v="1537" actId="20577"/>
      <pc:docMkLst>
        <pc:docMk/>
      </pc:docMkLst>
      <pc:sldChg chg="modSp mod">
        <pc:chgData name="Renee Zhou" userId="7ba5d617-a6fb-4f14-9cfe-431086dcfbec" providerId="ADAL" clId="{C3DAA0BC-7C32-42E5-916D-F65F5CC1C55C}" dt="2025-01-08T07:20:28.588" v="509" actId="13926"/>
        <pc:sldMkLst>
          <pc:docMk/>
          <pc:sldMk cId="2768720373" sldId="399"/>
        </pc:sldMkLst>
        <pc:spChg chg="mod">
          <ac:chgData name="Renee Zhou" userId="7ba5d617-a6fb-4f14-9cfe-431086dcfbec" providerId="ADAL" clId="{C3DAA0BC-7C32-42E5-916D-F65F5CC1C55C}" dt="2025-01-08T07:20:28.588" v="509" actId="13926"/>
          <ac:spMkLst>
            <pc:docMk/>
            <pc:sldMk cId="2768720373" sldId="399"/>
            <ac:spMk id="23" creationId="{14D914E0-600D-1469-1C10-FEF6A29DFE13}"/>
          </ac:spMkLst>
        </pc:spChg>
        <pc:spChg chg="mod">
          <ac:chgData name="Renee Zhou" userId="7ba5d617-a6fb-4f14-9cfe-431086dcfbec" providerId="ADAL" clId="{C3DAA0BC-7C32-42E5-916D-F65F5CC1C55C}" dt="2025-01-08T07:20:28.588" v="509" actId="13926"/>
          <ac:spMkLst>
            <pc:docMk/>
            <pc:sldMk cId="2768720373" sldId="399"/>
            <ac:spMk id="24" creationId="{364CB102-108F-F28D-D893-8D01FB741F8E}"/>
          </ac:spMkLst>
        </pc:spChg>
      </pc:sldChg>
      <pc:sldChg chg="modSp mod">
        <pc:chgData name="Renee Zhou" userId="7ba5d617-a6fb-4f14-9cfe-431086dcfbec" providerId="ADAL" clId="{C3DAA0BC-7C32-42E5-916D-F65F5CC1C55C}" dt="2025-01-02T07:45:12.979" v="0" actId="1036"/>
        <pc:sldMkLst>
          <pc:docMk/>
          <pc:sldMk cId="2481156732" sldId="964"/>
        </pc:sldMkLst>
        <pc:spChg chg="mod">
          <ac:chgData name="Renee Zhou" userId="7ba5d617-a6fb-4f14-9cfe-431086dcfbec" providerId="ADAL" clId="{C3DAA0BC-7C32-42E5-916D-F65F5CC1C55C}" dt="2025-01-02T07:45:12.979" v="0" actId="1036"/>
          <ac:spMkLst>
            <pc:docMk/>
            <pc:sldMk cId="2481156732" sldId="964"/>
            <ac:spMk id="6" creationId="{90C4E3D6-1525-48D1-4FDA-542B2E14105E}"/>
          </ac:spMkLst>
        </pc:spChg>
      </pc:sldChg>
      <pc:sldChg chg="modSp mod">
        <pc:chgData name="Renee Zhou" userId="7ba5d617-a6fb-4f14-9cfe-431086dcfbec" providerId="ADAL" clId="{C3DAA0BC-7C32-42E5-916D-F65F5CC1C55C}" dt="2025-01-09T03:04:13.392" v="1523" actId="20577"/>
        <pc:sldMkLst>
          <pc:docMk/>
          <pc:sldMk cId="494704593" sldId="968"/>
        </pc:sldMkLst>
        <pc:graphicFrameChg chg="mod modGraphic">
          <ac:chgData name="Renee Zhou" userId="7ba5d617-a6fb-4f14-9cfe-431086dcfbec" providerId="ADAL" clId="{C3DAA0BC-7C32-42E5-916D-F65F5CC1C55C}" dt="2025-01-08T08:10:16.762" v="1426" actId="13926"/>
          <ac:graphicFrameMkLst>
            <pc:docMk/>
            <pc:sldMk cId="494704593" sldId="968"/>
            <ac:graphicFrameMk id="5" creationId="{4F979E14-915F-D3E8-5A34-DB8A6118089B}"/>
          </ac:graphicFrameMkLst>
        </pc:graphicFrameChg>
        <pc:graphicFrameChg chg="mod modGraphic">
          <ac:chgData name="Renee Zhou" userId="7ba5d617-a6fb-4f14-9cfe-431086dcfbec" providerId="ADAL" clId="{C3DAA0BC-7C32-42E5-916D-F65F5CC1C55C}" dt="2025-01-09T03:04:13.392" v="1523" actId="20577"/>
          <ac:graphicFrameMkLst>
            <pc:docMk/>
            <pc:sldMk cId="494704593" sldId="968"/>
            <ac:graphicFrameMk id="10" creationId="{BDC29C31-D8BF-310D-A6CF-11D96AD111B8}"/>
          </ac:graphicFrameMkLst>
        </pc:graphicFrameChg>
      </pc:sldChg>
      <pc:sldChg chg="del">
        <pc:chgData name="Renee Zhou" userId="7ba5d617-a6fb-4f14-9cfe-431086dcfbec" providerId="ADAL" clId="{C3DAA0BC-7C32-42E5-916D-F65F5CC1C55C}" dt="2025-01-08T07:33:52.904" v="959" actId="47"/>
        <pc:sldMkLst>
          <pc:docMk/>
          <pc:sldMk cId="3817897192" sldId="1013"/>
        </pc:sldMkLst>
      </pc:sldChg>
      <pc:sldChg chg="modSp">
        <pc:chgData name="Renee Zhou" userId="7ba5d617-a6fb-4f14-9cfe-431086dcfbec" providerId="ADAL" clId="{C3DAA0BC-7C32-42E5-916D-F65F5CC1C55C}" dt="2025-01-08T08:10:10.114" v="1425"/>
        <pc:sldMkLst>
          <pc:docMk/>
          <pc:sldMk cId="2510672516" sldId="1025"/>
        </pc:sldMkLst>
        <pc:graphicFrameChg chg="mod">
          <ac:chgData name="Renee Zhou" userId="7ba5d617-a6fb-4f14-9cfe-431086dcfbec" providerId="ADAL" clId="{C3DAA0BC-7C32-42E5-916D-F65F5CC1C55C}" dt="2025-01-08T08:10:10.114" v="1425"/>
          <ac:graphicFrameMkLst>
            <pc:docMk/>
            <pc:sldMk cId="2510672516" sldId="1025"/>
            <ac:graphicFrameMk id="4" creationId="{5AD0D7D6-EAF1-E45F-4A4E-78FC46AF61E4}"/>
          </ac:graphicFrameMkLst>
        </pc:graphicFrameChg>
      </pc:sldChg>
      <pc:sldChg chg="ord">
        <pc:chgData name="Renee Zhou" userId="7ba5d617-a6fb-4f14-9cfe-431086dcfbec" providerId="ADAL" clId="{C3DAA0BC-7C32-42E5-916D-F65F5CC1C55C}" dt="2025-01-02T07:46:20.028" v="2"/>
        <pc:sldMkLst>
          <pc:docMk/>
          <pc:sldMk cId="2211391802" sldId="1029"/>
        </pc:sldMkLst>
      </pc:sldChg>
      <pc:sldChg chg="modSp">
        <pc:chgData name="Renee Zhou" userId="7ba5d617-a6fb-4f14-9cfe-431086dcfbec" providerId="ADAL" clId="{C3DAA0BC-7C32-42E5-916D-F65F5CC1C55C}" dt="2025-01-08T08:10:10.114" v="1425"/>
        <pc:sldMkLst>
          <pc:docMk/>
          <pc:sldMk cId="3922005670" sldId="1032"/>
        </pc:sldMkLst>
        <pc:spChg chg="mod">
          <ac:chgData name="Renee Zhou" userId="7ba5d617-a6fb-4f14-9cfe-431086dcfbec" providerId="ADAL" clId="{C3DAA0BC-7C32-42E5-916D-F65F5CC1C55C}" dt="2025-01-08T08:10:10.114" v="1425"/>
          <ac:spMkLst>
            <pc:docMk/>
            <pc:sldMk cId="3922005670" sldId="1032"/>
            <ac:spMk id="73" creationId="{11BEDF5C-635E-407C-A218-41D9C4189AFF}"/>
          </ac:spMkLst>
        </pc:spChg>
      </pc:sldChg>
      <pc:sldChg chg="addSp delSp modSp mod">
        <pc:chgData name="Renee Zhou" userId="7ba5d617-a6fb-4f14-9cfe-431086dcfbec" providerId="ADAL" clId="{C3DAA0BC-7C32-42E5-916D-F65F5CC1C55C}" dt="2025-01-09T03:06:49.498" v="1534" actId="13926"/>
        <pc:sldMkLst>
          <pc:docMk/>
          <pc:sldMk cId="1310081075" sldId="1033"/>
        </pc:sldMkLst>
        <pc:spChg chg="mod">
          <ac:chgData name="Renee Zhou" userId="7ba5d617-a6fb-4f14-9cfe-431086dcfbec" providerId="ADAL" clId="{C3DAA0BC-7C32-42E5-916D-F65F5CC1C55C}" dt="2025-01-08T07:37:57.550" v="974"/>
          <ac:spMkLst>
            <pc:docMk/>
            <pc:sldMk cId="1310081075" sldId="1033"/>
            <ac:spMk id="6" creationId="{B74272EC-64FF-C6B4-1357-3ADEFFC32D9B}"/>
          </ac:spMkLst>
        </pc:spChg>
        <pc:spChg chg="mod">
          <ac:chgData name="Renee Zhou" userId="7ba5d617-a6fb-4f14-9cfe-431086dcfbec" providerId="ADAL" clId="{C3DAA0BC-7C32-42E5-916D-F65F5CC1C55C}" dt="2025-01-08T07:37:57.550" v="974"/>
          <ac:spMkLst>
            <pc:docMk/>
            <pc:sldMk cId="1310081075" sldId="1033"/>
            <ac:spMk id="7" creationId="{50BA0252-08D1-63B4-BDC4-87BDB1263EBC}"/>
          </ac:spMkLst>
        </pc:spChg>
        <pc:spChg chg="mod">
          <ac:chgData name="Renee Zhou" userId="7ba5d617-a6fb-4f14-9cfe-431086dcfbec" providerId="ADAL" clId="{C3DAA0BC-7C32-42E5-916D-F65F5CC1C55C}" dt="2025-01-08T07:37:57.550" v="974"/>
          <ac:spMkLst>
            <pc:docMk/>
            <pc:sldMk cId="1310081075" sldId="1033"/>
            <ac:spMk id="8" creationId="{B8245FE7-64AB-D944-8FB7-DC8ABC30E96A}"/>
          </ac:spMkLst>
        </pc:spChg>
        <pc:spChg chg="mod">
          <ac:chgData name="Renee Zhou" userId="7ba5d617-a6fb-4f14-9cfe-431086dcfbec" providerId="ADAL" clId="{C3DAA0BC-7C32-42E5-916D-F65F5CC1C55C}" dt="2025-01-08T07:37:57.550" v="974"/>
          <ac:spMkLst>
            <pc:docMk/>
            <pc:sldMk cId="1310081075" sldId="1033"/>
            <ac:spMk id="9" creationId="{830DF081-52D0-C0F9-2DB1-EEECE9443FD5}"/>
          </ac:spMkLst>
        </pc:spChg>
        <pc:spChg chg="mod">
          <ac:chgData name="Renee Zhou" userId="7ba5d617-a6fb-4f14-9cfe-431086dcfbec" providerId="ADAL" clId="{C3DAA0BC-7C32-42E5-916D-F65F5CC1C55C}" dt="2025-01-08T07:37:57.550" v="974"/>
          <ac:spMkLst>
            <pc:docMk/>
            <pc:sldMk cId="1310081075" sldId="1033"/>
            <ac:spMk id="10" creationId="{7C9235C9-F978-5554-F372-1018F41CC069}"/>
          </ac:spMkLst>
        </pc:spChg>
        <pc:spChg chg="mod">
          <ac:chgData name="Renee Zhou" userId="7ba5d617-a6fb-4f14-9cfe-431086dcfbec" providerId="ADAL" clId="{C3DAA0BC-7C32-42E5-916D-F65F5CC1C55C}" dt="2025-01-08T07:37:57.550" v="974"/>
          <ac:spMkLst>
            <pc:docMk/>
            <pc:sldMk cId="1310081075" sldId="1033"/>
            <ac:spMk id="11" creationId="{A3B9314E-6F89-DADD-634B-BC78FADDB851}"/>
          </ac:spMkLst>
        </pc:spChg>
        <pc:spChg chg="mod">
          <ac:chgData name="Renee Zhou" userId="7ba5d617-a6fb-4f14-9cfe-431086dcfbec" providerId="ADAL" clId="{C3DAA0BC-7C32-42E5-916D-F65F5CC1C55C}" dt="2025-01-08T07:37:57.550" v="974"/>
          <ac:spMkLst>
            <pc:docMk/>
            <pc:sldMk cId="1310081075" sldId="1033"/>
            <ac:spMk id="12" creationId="{66F479DE-AA73-1CAD-04C6-9CE62F47CC3C}"/>
          </ac:spMkLst>
        </pc:spChg>
        <pc:spChg chg="mod">
          <ac:chgData name="Renee Zhou" userId="7ba5d617-a6fb-4f14-9cfe-431086dcfbec" providerId="ADAL" clId="{C3DAA0BC-7C32-42E5-916D-F65F5CC1C55C}" dt="2025-01-08T07:37:57.550" v="974"/>
          <ac:spMkLst>
            <pc:docMk/>
            <pc:sldMk cId="1310081075" sldId="1033"/>
            <ac:spMk id="13" creationId="{3B65B59B-BDF0-71C1-08BA-51BBF238E9F0}"/>
          </ac:spMkLst>
        </pc:spChg>
        <pc:spChg chg="mod">
          <ac:chgData name="Renee Zhou" userId="7ba5d617-a6fb-4f14-9cfe-431086dcfbec" providerId="ADAL" clId="{C3DAA0BC-7C32-42E5-916D-F65F5CC1C55C}" dt="2025-01-08T07:37:57.550" v="974"/>
          <ac:spMkLst>
            <pc:docMk/>
            <pc:sldMk cId="1310081075" sldId="1033"/>
            <ac:spMk id="14" creationId="{F3F0355F-1139-2528-AC6D-F533B490CECE}"/>
          </ac:spMkLst>
        </pc:spChg>
        <pc:spChg chg="mod">
          <ac:chgData name="Renee Zhou" userId="7ba5d617-a6fb-4f14-9cfe-431086dcfbec" providerId="ADAL" clId="{C3DAA0BC-7C32-42E5-916D-F65F5CC1C55C}" dt="2025-01-08T07:37:57.550" v="974"/>
          <ac:spMkLst>
            <pc:docMk/>
            <pc:sldMk cId="1310081075" sldId="1033"/>
            <ac:spMk id="15" creationId="{06884EC3-91E2-440E-5BE2-5E3594A672DF}"/>
          </ac:spMkLst>
        </pc:spChg>
        <pc:spChg chg="mod">
          <ac:chgData name="Renee Zhou" userId="7ba5d617-a6fb-4f14-9cfe-431086dcfbec" providerId="ADAL" clId="{C3DAA0BC-7C32-42E5-916D-F65F5CC1C55C}" dt="2025-01-08T07:37:57.550" v="974"/>
          <ac:spMkLst>
            <pc:docMk/>
            <pc:sldMk cId="1310081075" sldId="1033"/>
            <ac:spMk id="16" creationId="{49F360B0-95AD-419E-D3AF-B135AAD53FF1}"/>
          </ac:spMkLst>
        </pc:spChg>
        <pc:spChg chg="mod">
          <ac:chgData name="Renee Zhou" userId="7ba5d617-a6fb-4f14-9cfe-431086dcfbec" providerId="ADAL" clId="{C3DAA0BC-7C32-42E5-916D-F65F5CC1C55C}" dt="2025-01-08T07:37:57.550" v="974"/>
          <ac:spMkLst>
            <pc:docMk/>
            <pc:sldMk cId="1310081075" sldId="1033"/>
            <ac:spMk id="17" creationId="{EDF92EDF-D836-6AFD-C624-2E783A621F16}"/>
          </ac:spMkLst>
        </pc:spChg>
        <pc:spChg chg="mod">
          <ac:chgData name="Renee Zhou" userId="7ba5d617-a6fb-4f14-9cfe-431086dcfbec" providerId="ADAL" clId="{C3DAA0BC-7C32-42E5-916D-F65F5CC1C55C}" dt="2025-01-08T07:37:57.550" v="974"/>
          <ac:spMkLst>
            <pc:docMk/>
            <pc:sldMk cId="1310081075" sldId="1033"/>
            <ac:spMk id="18" creationId="{C86B4A70-7422-83F6-9334-95532F2257D2}"/>
          </ac:spMkLst>
        </pc:spChg>
        <pc:spChg chg="mod">
          <ac:chgData name="Renee Zhou" userId="7ba5d617-a6fb-4f14-9cfe-431086dcfbec" providerId="ADAL" clId="{C3DAA0BC-7C32-42E5-916D-F65F5CC1C55C}" dt="2025-01-08T07:37:57.550" v="974"/>
          <ac:spMkLst>
            <pc:docMk/>
            <pc:sldMk cId="1310081075" sldId="1033"/>
            <ac:spMk id="19" creationId="{9B99AA1B-21C3-998C-9E3D-D7C93768EA09}"/>
          </ac:spMkLst>
        </pc:spChg>
        <pc:spChg chg="mod">
          <ac:chgData name="Renee Zhou" userId="7ba5d617-a6fb-4f14-9cfe-431086dcfbec" providerId="ADAL" clId="{C3DAA0BC-7C32-42E5-916D-F65F5CC1C55C}" dt="2025-01-08T07:37:57.550" v="974"/>
          <ac:spMkLst>
            <pc:docMk/>
            <pc:sldMk cId="1310081075" sldId="1033"/>
            <ac:spMk id="22" creationId="{59989924-25A9-71A3-54EE-C84571EC15A1}"/>
          </ac:spMkLst>
        </pc:spChg>
        <pc:spChg chg="mod">
          <ac:chgData name="Renee Zhou" userId="7ba5d617-a6fb-4f14-9cfe-431086dcfbec" providerId="ADAL" clId="{C3DAA0BC-7C32-42E5-916D-F65F5CC1C55C}" dt="2025-01-08T07:37:57.550" v="974"/>
          <ac:spMkLst>
            <pc:docMk/>
            <pc:sldMk cId="1310081075" sldId="1033"/>
            <ac:spMk id="23" creationId="{4C85B9F9-3A76-1A07-9006-3466C103CC7E}"/>
          </ac:spMkLst>
        </pc:spChg>
        <pc:spChg chg="mod">
          <ac:chgData name="Renee Zhou" userId="7ba5d617-a6fb-4f14-9cfe-431086dcfbec" providerId="ADAL" clId="{C3DAA0BC-7C32-42E5-916D-F65F5CC1C55C}" dt="2025-01-08T07:37:57.550" v="974"/>
          <ac:spMkLst>
            <pc:docMk/>
            <pc:sldMk cId="1310081075" sldId="1033"/>
            <ac:spMk id="24" creationId="{E3EF1B18-634F-E136-BE9E-DB285B4327F9}"/>
          </ac:spMkLst>
        </pc:spChg>
        <pc:spChg chg="mod">
          <ac:chgData name="Renee Zhou" userId="7ba5d617-a6fb-4f14-9cfe-431086dcfbec" providerId="ADAL" clId="{C3DAA0BC-7C32-42E5-916D-F65F5CC1C55C}" dt="2025-01-08T07:37:57.550" v="974"/>
          <ac:spMkLst>
            <pc:docMk/>
            <pc:sldMk cId="1310081075" sldId="1033"/>
            <ac:spMk id="25" creationId="{6485BFCF-6ED3-8F41-465D-E2A0A7D29BFB}"/>
          </ac:spMkLst>
        </pc:spChg>
        <pc:spChg chg="mod">
          <ac:chgData name="Renee Zhou" userId="7ba5d617-a6fb-4f14-9cfe-431086dcfbec" providerId="ADAL" clId="{C3DAA0BC-7C32-42E5-916D-F65F5CC1C55C}" dt="2025-01-08T07:37:57.550" v="974"/>
          <ac:spMkLst>
            <pc:docMk/>
            <pc:sldMk cId="1310081075" sldId="1033"/>
            <ac:spMk id="31" creationId="{1CBACB2A-4AF1-E042-2585-CBC8C3764203}"/>
          </ac:spMkLst>
        </pc:spChg>
        <pc:spChg chg="mod">
          <ac:chgData name="Renee Zhou" userId="7ba5d617-a6fb-4f14-9cfe-431086dcfbec" providerId="ADAL" clId="{C3DAA0BC-7C32-42E5-916D-F65F5CC1C55C}" dt="2025-01-08T07:37:57.550" v="974"/>
          <ac:spMkLst>
            <pc:docMk/>
            <pc:sldMk cId="1310081075" sldId="1033"/>
            <ac:spMk id="32" creationId="{E762CF06-F42C-6EB1-56D8-72E3481D4F63}"/>
          </ac:spMkLst>
        </pc:spChg>
        <pc:spChg chg="mod">
          <ac:chgData name="Renee Zhou" userId="7ba5d617-a6fb-4f14-9cfe-431086dcfbec" providerId="ADAL" clId="{C3DAA0BC-7C32-42E5-916D-F65F5CC1C55C}" dt="2025-01-08T07:37:57.550" v="974"/>
          <ac:spMkLst>
            <pc:docMk/>
            <pc:sldMk cId="1310081075" sldId="1033"/>
            <ac:spMk id="42" creationId="{EF438FC3-3E7B-7494-DAD9-63CC0E2BC1F2}"/>
          </ac:spMkLst>
        </pc:spChg>
        <pc:spChg chg="mod">
          <ac:chgData name="Renee Zhou" userId="7ba5d617-a6fb-4f14-9cfe-431086dcfbec" providerId="ADAL" clId="{C3DAA0BC-7C32-42E5-916D-F65F5CC1C55C}" dt="2025-01-08T07:37:57.550" v="974"/>
          <ac:spMkLst>
            <pc:docMk/>
            <pc:sldMk cId="1310081075" sldId="1033"/>
            <ac:spMk id="43" creationId="{C494265C-AF73-F4C3-1453-936D452F3123}"/>
          </ac:spMkLst>
        </pc:spChg>
        <pc:spChg chg="mod">
          <ac:chgData name="Renee Zhou" userId="7ba5d617-a6fb-4f14-9cfe-431086dcfbec" providerId="ADAL" clId="{C3DAA0BC-7C32-42E5-916D-F65F5CC1C55C}" dt="2025-01-08T07:37:57.550" v="974"/>
          <ac:spMkLst>
            <pc:docMk/>
            <pc:sldMk cId="1310081075" sldId="1033"/>
            <ac:spMk id="45" creationId="{400366DE-521D-272F-BA0A-D12FCC4D6095}"/>
          </ac:spMkLst>
        </pc:spChg>
        <pc:spChg chg="mod">
          <ac:chgData name="Renee Zhou" userId="7ba5d617-a6fb-4f14-9cfe-431086dcfbec" providerId="ADAL" clId="{C3DAA0BC-7C32-42E5-916D-F65F5CC1C55C}" dt="2025-01-08T07:37:57.550" v="974"/>
          <ac:spMkLst>
            <pc:docMk/>
            <pc:sldMk cId="1310081075" sldId="1033"/>
            <ac:spMk id="46" creationId="{85793BD3-ADC6-A58C-9957-7A205A57F058}"/>
          </ac:spMkLst>
        </pc:spChg>
        <pc:spChg chg="mod">
          <ac:chgData name="Renee Zhou" userId="7ba5d617-a6fb-4f14-9cfe-431086dcfbec" providerId="ADAL" clId="{C3DAA0BC-7C32-42E5-916D-F65F5CC1C55C}" dt="2025-01-08T07:37:57.550" v="974"/>
          <ac:spMkLst>
            <pc:docMk/>
            <pc:sldMk cId="1310081075" sldId="1033"/>
            <ac:spMk id="47" creationId="{1848EE54-BF74-ABC7-D3D9-2CA77DC0A546}"/>
          </ac:spMkLst>
        </pc:spChg>
        <pc:spChg chg="mod">
          <ac:chgData name="Renee Zhou" userId="7ba5d617-a6fb-4f14-9cfe-431086dcfbec" providerId="ADAL" clId="{C3DAA0BC-7C32-42E5-916D-F65F5CC1C55C}" dt="2025-01-08T07:37:57.550" v="974"/>
          <ac:spMkLst>
            <pc:docMk/>
            <pc:sldMk cId="1310081075" sldId="1033"/>
            <ac:spMk id="49" creationId="{6773EA74-01A7-C1A9-DC06-892D4D6732AE}"/>
          </ac:spMkLst>
        </pc:spChg>
        <pc:spChg chg="mod">
          <ac:chgData name="Renee Zhou" userId="7ba5d617-a6fb-4f14-9cfe-431086dcfbec" providerId="ADAL" clId="{C3DAA0BC-7C32-42E5-916D-F65F5CC1C55C}" dt="2025-01-08T07:37:57.550" v="974"/>
          <ac:spMkLst>
            <pc:docMk/>
            <pc:sldMk cId="1310081075" sldId="1033"/>
            <ac:spMk id="52" creationId="{A5EA9D90-0D50-BD3C-B003-5D06A28C28A0}"/>
          </ac:spMkLst>
        </pc:spChg>
        <pc:spChg chg="mod">
          <ac:chgData name="Renee Zhou" userId="7ba5d617-a6fb-4f14-9cfe-431086dcfbec" providerId="ADAL" clId="{C3DAA0BC-7C32-42E5-916D-F65F5CC1C55C}" dt="2025-01-08T07:37:57.550" v="974"/>
          <ac:spMkLst>
            <pc:docMk/>
            <pc:sldMk cId="1310081075" sldId="1033"/>
            <ac:spMk id="53" creationId="{D5230631-0898-2549-3FA0-33186A6DA6B6}"/>
          </ac:spMkLst>
        </pc:spChg>
        <pc:spChg chg="mod">
          <ac:chgData name="Renee Zhou" userId="7ba5d617-a6fb-4f14-9cfe-431086dcfbec" providerId="ADAL" clId="{C3DAA0BC-7C32-42E5-916D-F65F5CC1C55C}" dt="2025-01-08T07:37:57.550" v="974"/>
          <ac:spMkLst>
            <pc:docMk/>
            <pc:sldMk cId="1310081075" sldId="1033"/>
            <ac:spMk id="56" creationId="{688CFFC8-45E5-0521-40F1-54AB25DA3F97}"/>
          </ac:spMkLst>
        </pc:spChg>
        <pc:spChg chg="mod">
          <ac:chgData name="Renee Zhou" userId="7ba5d617-a6fb-4f14-9cfe-431086dcfbec" providerId="ADAL" clId="{C3DAA0BC-7C32-42E5-916D-F65F5CC1C55C}" dt="2025-01-08T07:37:57.550" v="974"/>
          <ac:spMkLst>
            <pc:docMk/>
            <pc:sldMk cId="1310081075" sldId="1033"/>
            <ac:spMk id="57" creationId="{E074EC36-B590-4EB6-3BAF-B59FA09638F3}"/>
          </ac:spMkLst>
        </pc:spChg>
        <pc:spChg chg="add mod">
          <ac:chgData name="Renee Zhou" userId="7ba5d617-a6fb-4f14-9cfe-431086dcfbec" providerId="ADAL" clId="{C3DAA0BC-7C32-42E5-916D-F65F5CC1C55C}" dt="2025-01-09T03:06:49.498" v="1534" actId="13926"/>
          <ac:spMkLst>
            <pc:docMk/>
            <pc:sldMk cId="1310081075" sldId="1033"/>
            <ac:spMk id="58" creationId="{63C1AADF-2040-58BC-C318-97440FA5245A}"/>
          </ac:spMkLst>
        </pc:spChg>
        <pc:spChg chg="mod">
          <ac:chgData name="Renee Zhou" userId="7ba5d617-a6fb-4f14-9cfe-431086dcfbec" providerId="ADAL" clId="{C3DAA0BC-7C32-42E5-916D-F65F5CC1C55C}" dt="2025-01-08T07:38:22.181" v="976" actId="1076"/>
          <ac:spMkLst>
            <pc:docMk/>
            <pc:sldMk cId="1310081075" sldId="1033"/>
            <ac:spMk id="75" creationId="{176E2EF6-C7B2-8BA7-740F-EB89B81CA1F8}"/>
          </ac:spMkLst>
        </pc:spChg>
        <pc:spChg chg="mod">
          <ac:chgData name="Renee Zhou" userId="7ba5d617-a6fb-4f14-9cfe-431086dcfbec" providerId="ADAL" clId="{C3DAA0BC-7C32-42E5-916D-F65F5CC1C55C}" dt="2025-01-08T07:38:22.181" v="976" actId="1076"/>
          <ac:spMkLst>
            <pc:docMk/>
            <pc:sldMk cId="1310081075" sldId="1033"/>
            <ac:spMk id="76" creationId="{4F0D77F2-D128-2D98-789A-C8C203C5F294}"/>
          </ac:spMkLst>
        </pc:spChg>
        <pc:spChg chg="mod">
          <ac:chgData name="Renee Zhou" userId="7ba5d617-a6fb-4f14-9cfe-431086dcfbec" providerId="ADAL" clId="{C3DAA0BC-7C32-42E5-916D-F65F5CC1C55C}" dt="2025-01-08T07:38:22.181" v="976" actId="1076"/>
          <ac:spMkLst>
            <pc:docMk/>
            <pc:sldMk cId="1310081075" sldId="1033"/>
            <ac:spMk id="77" creationId="{D0F3B7EE-C9D1-5D5D-3501-78373926B83B}"/>
          </ac:spMkLst>
        </pc:spChg>
        <pc:spChg chg="mod">
          <ac:chgData name="Renee Zhou" userId="7ba5d617-a6fb-4f14-9cfe-431086dcfbec" providerId="ADAL" clId="{C3DAA0BC-7C32-42E5-916D-F65F5CC1C55C}" dt="2025-01-08T07:38:22.181" v="976" actId="1076"/>
          <ac:spMkLst>
            <pc:docMk/>
            <pc:sldMk cId="1310081075" sldId="1033"/>
            <ac:spMk id="78" creationId="{A59271BF-E9B7-729E-ED43-FEE4B229EFBF}"/>
          </ac:spMkLst>
        </pc:spChg>
        <pc:spChg chg="mod">
          <ac:chgData name="Renee Zhou" userId="7ba5d617-a6fb-4f14-9cfe-431086dcfbec" providerId="ADAL" clId="{C3DAA0BC-7C32-42E5-916D-F65F5CC1C55C}" dt="2025-01-08T07:38:22.181" v="976" actId="1076"/>
          <ac:spMkLst>
            <pc:docMk/>
            <pc:sldMk cId="1310081075" sldId="1033"/>
            <ac:spMk id="79" creationId="{8A8681D0-AEB9-B918-E3E3-A9817C01B3BF}"/>
          </ac:spMkLst>
        </pc:spChg>
        <pc:spChg chg="mod">
          <ac:chgData name="Renee Zhou" userId="7ba5d617-a6fb-4f14-9cfe-431086dcfbec" providerId="ADAL" clId="{C3DAA0BC-7C32-42E5-916D-F65F5CC1C55C}" dt="2025-01-08T07:38:22.181" v="976" actId="1076"/>
          <ac:spMkLst>
            <pc:docMk/>
            <pc:sldMk cId="1310081075" sldId="1033"/>
            <ac:spMk id="80" creationId="{4173A087-63FC-9025-582D-CE98E5F6DE7B}"/>
          </ac:spMkLst>
        </pc:spChg>
        <pc:spChg chg="mod">
          <ac:chgData name="Renee Zhou" userId="7ba5d617-a6fb-4f14-9cfe-431086dcfbec" providerId="ADAL" clId="{C3DAA0BC-7C32-42E5-916D-F65F5CC1C55C}" dt="2025-01-08T07:38:22.181" v="976" actId="1076"/>
          <ac:spMkLst>
            <pc:docMk/>
            <pc:sldMk cId="1310081075" sldId="1033"/>
            <ac:spMk id="81" creationId="{0F66EB28-57B4-970B-88FF-4280F6B40E28}"/>
          </ac:spMkLst>
        </pc:spChg>
        <pc:spChg chg="mod">
          <ac:chgData name="Renee Zhou" userId="7ba5d617-a6fb-4f14-9cfe-431086dcfbec" providerId="ADAL" clId="{C3DAA0BC-7C32-42E5-916D-F65F5CC1C55C}" dt="2025-01-08T07:38:22.181" v="976" actId="1076"/>
          <ac:spMkLst>
            <pc:docMk/>
            <pc:sldMk cId="1310081075" sldId="1033"/>
            <ac:spMk id="82" creationId="{FC7B15BA-6CD6-A7AE-DC40-5E5DB7D9AD41}"/>
          </ac:spMkLst>
        </pc:spChg>
        <pc:spChg chg="mod">
          <ac:chgData name="Renee Zhou" userId="7ba5d617-a6fb-4f14-9cfe-431086dcfbec" providerId="ADAL" clId="{C3DAA0BC-7C32-42E5-916D-F65F5CC1C55C}" dt="2025-01-08T07:38:22.181" v="976" actId="1076"/>
          <ac:spMkLst>
            <pc:docMk/>
            <pc:sldMk cId="1310081075" sldId="1033"/>
            <ac:spMk id="83" creationId="{B782C818-4533-9F7F-E443-9D5C139300AB}"/>
          </ac:spMkLst>
        </pc:spChg>
        <pc:spChg chg="mod">
          <ac:chgData name="Renee Zhou" userId="7ba5d617-a6fb-4f14-9cfe-431086dcfbec" providerId="ADAL" clId="{C3DAA0BC-7C32-42E5-916D-F65F5CC1C55C}" dt="2025-01-08T07:38:22.181" v="976" actId="1076"/>
          <ac:spMkLst>
            <pc:docMk/>
            <pc:sldMk cId="1310081075" sldId="1033"/>
            <ac:spMk id="84" creationId="{7EA6B1C7-E0A5-7F01-8C9A-7540BA31326B}"/>
          </ac:spMkLst>
        </pc:spChg>
        <pc:spChg chg="mod">
          <ac:chgData name="Renee Zhou" userId="7ba5d617-a6fb-4f14-9cfe-431086dcfbec" providerId="ADAL" clId="{C3DAA0BC-7C32-42E5-916D-F65F5CC1C55C}" dt="2025-01-08T07:38:22.181" v="976" actId="1076"/>
          <ac:spMkLst>
            <pc:docMk/>
            <pc:sldMk cId="1310081075" sldId="1033"/>
            <ac:spMk id="85" creationId="{A8F73E20-0BBD-BC84-E797-609E1F1CC4C7}"/>
          </ac:spMkLst>
        </pc:spChg>
        <pc:spChg chg="mod">
          <ac:chgData name="Renee Zhou" userId="7ba5d617-a6fb-4f14-9cfe-431086dcfbec" providerId="ADAL" clId="{C3DAA0BC-7C32-42E5-916D-F65F5CC1C55C}" dt="2025-01-08T07:38:22.181" v="976" actId="1076"/>
          <ac:spMkLst>
            <pc:docMk/>
            <pc:sldMk cId="1310081075" sldId="1033"/>
            <ac:spMk id="86" creationId="{D56B1702-AFEE-4DBC-61C2-5B54A94DC17B}"/>
          </ac:spMkLst>
        </pc:spChg>
        <pc:spChg chg="mod">
          <ac:chgData name="Renee Zhou" userId="7ba5d617-a6fb-4f14-9cfe-431086dcfbec" providerId="ADAL" clId="{C3DAA0BC-7C32-42E5-916D-F65F5CC1C55C}" dt="2025-01-08T07:38:22.181" v="976" actId="1076"/>
          <ac:spMkLst>
            <pc:docMk/>
            <pc:sldMk cId="1310081075" sldId="1033"/>
            <ac:spMk id="87" creationId="{B14C1E3A-8583-98B4-F59B-378A019C9EAD}"/>
          </ac:spMkLst>
        </pc:spChg>
        <pc:spChg chg="mod">
          <ac:chgData name="Renee Zhou" userId="7ba5d617-a6fb-4f14-9cfe-431086dcfbec" providerId="ADAL" clId="{C3DAA0BC-7C32-42E5-916D-F65F5CC1C55C}" dt="2025-01-08T07:38:22.181" v="976" actId="1076"/>
          <ac:spMkLst>
            <pc:docMk/>
            <pc:sldMk cId="1310081075" sldId="1033"/>
            <ac:spMk id="89" creationId="{D6052179-E540-13D2-B5E1-4C448FBFE277}"/>
          </ac:spMkLst>
        </pc:spChg>
        <pc:spChg chg="mod">
          <ac:chgData name="Renee Zhou" userId="7ba5d617-a6fb-4f14-9cfe-431086dcfbec" providerId="ADAL" clId="{C3DAA0BC-7C32-42E5-916D-F65F5CC1C55C}" dt="2025-01-08T07:38:22.181" v="976" actId="1076"/>
          <ac:spMkLst>
            <pc:docMk/>
            <pc:sldMk cId="1310081075" sldId="1033"/>
            <ac:spMk id="91" creationId="{A4AC78F7-CBAF-641D-450C-18FEF2DFED81}"/>
          </ac:spMkLst>
        </pc:spChg>
        <pc:spChg chg="mod">
          <ac:chgData name="Renee Zhou" userId="7ba5d617-a6fb-4f14-9cfe-431086dcfbec" providerId="ADAL" clId="{C3DAA0BC-7C32-42E5-916D-F65F5CC1C55C}" dt="2025-01-08T07:38:22.181" v="976" actId="1076"/>
          <ac:spMkLst>
            <pc:docMk/>
            <pc:sldMk cId="1310081075" sldId="1033"/>
            <ac:spMk id="92" creationId="{BAF39E48-E387-AA95-695E-82F59FCFD07B}"/>
          </ac:spMkLst>
        </pc:spChg>
        <pc:spChg chg="mod">
          <ac:chgData name="Renee Zhou" userId="7ba5d617-a6fb-4f14-9cfe-431086dcfbec" providerId="ADAL" clId="{C3DAA0BC-7C32-42E5-916D-F65F5CC1C55C}" dt="2025-01-08T07:38:22.181" v="976" actId="1076"/>
          <ac:spMkLst>
            <pc:docMk/>
            <pc:sldMk cId="1310081075" sldId="1033"/>
            <ac:spMk id="94" creationId="{EDB200B3-2E00-E999-1D47-F041654EEFCC}"/>
          </ac:spMkLst>
        </pc:spChg>
        <pc:spChg chg="mod">
          <ac:chgData name="Renee Zhou" userId="7ba5d617-a6fb-4f14-9cfe-431086dcfbec" providerId="ADAL" clId="{C3DAA0BC-7C32-42E5-916D-F65F5CC1C55C}" dt="2025-01-08T07:38:22.181" v="976" actId="1076"/>
          <ac:spMkLst>
            <pc:docMk/>
            <pc:sldMk cId="1310081075" sldId="1033"/>
            <ac:spMk id="97" creationId="{20DF4325-0C1D-68A6-8BB5-689EE5820943}"/>
          </ac:spMkLst>
        </pc:spChg>
        <pc:spChg chg="mod">
          <ac:chgData name="Renee Zhou" userId="7ba5d617-a6fb-4f14-9cfe-431086dcfbec" providerId="ADAL" clId="{C3DAA0BC-7C32-42E5-916D-F65F5CC1C55C}" dt="2025-01-08T07:38:22.181" v="976" actId="1076"/>
          <ac:spMkLst>
            <pc:docMk/>
            <pc:sldMk cId="1310081075" sldId="1033"/>
            <ac:spMk id="98" creationId="{972DA394-E3A3-D630-CE3E-F539D553317C}"/>
          </ac:spMkLst>
        </pc:spChg>
        <pc:spChg chg="mod">
          <ac:chgData name="Renee Zhou" userId="7ba5d617-a6fb-4f14-9cfe-431086dcfbec" providerId="ADAL" clId="{C3DAA0BC-7C32-42E5-916D-F65F5CC1C55C}" dt="2025-01-08T07:38:22.181" v="976" actId="1076"/>
          <ac:spMkLst>
            <pc:docMk/>
            <pc:sldMk cId="1310081075" sldId="1033"/>
            <ac:spMk id="99" creationId="{910D0CCB-A0D2-FE18-5AEF-90B17D70E1C0}"/>
          </ac:spMkLst>
        </pc:spChg>
        <pc:spChg chg="mod">
          <ac:chgData name="Renee Zhou" userId="7ba5d617-a6fb-4f14-9cfe-431086dcfbec" providerId="ADAL" clId="{C3DAA0BC-7C32-42E5-916D-F65F5CC1C55C}" dt="2025-01-08T07:38:22.181" v="976" actId="1076"/>
          <ac:spMkLst>
            <pc:docMk/>
            <pc:sldMk cId="1310081075" sldId="1033"/>
            <ac:spMk id="100" creationId="{D69EBA7B-CEB4-49D4-827F-E35F42D18369}"/>
          </ac:spMkLst>
        </pc:spChg>
        <pc:spChg chg="mod">
          <ac:chgData name="Renee Zhou" userId="7ba5d617-a6fb-4f14-9cfe-431086dcfbec" providerId="ADAL" clId="{C3DAA0BC-7C32-42E5-916D-F65F5CC1C55C}" dt="2025-01-08T07:38:22.181" v="976" actId="1076"/>
          <ac:spMkLst>
            <pc:docMk/>
            <pc:sldMk cId="1310081075" sldId="1033"/>
            <ac:spMk id="101" creationId="{AF4903C0-0251-4E65-88FB-B05D04B62CF1}"/>
          </ac:spMkLst>
        </pc:spChg>
        <pc:spChg chg="mod">
          <ac:chgData name="Renee Zhou" userId="7ba5d617-a6fb-4f14-9cfe-431086dcfbec" providerId="ADAL" clId="{C3DAA0BC-7C32-42E5-916D-F65F5CC1C55C}" dt="2025-01-08T07:38:22.181" v="976" actId="1076"/>
          <ac:spMkLst>
            <pc:docMk/>
            <pc:sldMk cId="1310081075" sldId="1033"/>
            <ac:spMk id="104" creationId="{598B9E92-09FD-F300-6D14-605B5D5F671D}"/>
          </ac:spMkLst>
        </pc:spChg>
        <pc:spChg chg="mod">
          <ac:chgData name="Renee Zhou" userId="7ba5d617-a6fb-4f14-9cfe-431086dcfbec" providerId="ADAL" clId="{C3DAA0BC-7C32-42E5-916D-F65F5CC1C55C}" dt="2025-01-08T07:38:22.181" v="976" actId="1076"/>
          <ac:spMkLst>
            <pc:docMk/>
            <pc:sldMk cId="1310081075" sldId="1033"/>
            <ac:spMk id="105" creationId="{76CFC5B0-6435-6770-D09B-EBD523740002}"/>
          </ac:spMkLst>
        </pc:spChg>
        <pc:spChg chg="mod">
          <ac:chgData name="Renee Zhou" userId="7ba5d617-a6fb-4f14-9cfe-431086dcfbec" providerId="ADAL" clId="{C3DAA0BC-7C32-42E5-916D-F65F5CC1C55C}" dt="2025-01-08T07:38:22.181" v="976" actId="1076"/>
          <ac:spMkLst>
            <pc:docMk/>
            <pc:sldMk cId="1310081075" sldId="1033"/>
            <ac:spMk id="106" creationId="{46D3A73D-27CA-CB50-9A0E-FF69A6754021}"/>
          </ac:spMkLst>
        </pc:spChg>
        <pc:spChg chg="mod">
          <ac:chgData name="Renee Zhou" userId="7ba5d617-a6fb-4f14-9cfe-431086dcfbec" providerId="ADAL" clId="{C3DAA0BC-7C32-42E5-916D-F65F5CC1C55C}" dt="2025-01-08T07:38:22.181" v="976" actId="1076"/>
          <ac:spMkLst>
            <pc:docMk/>
            <pc:sldMk cId="1310081075" sldId="1033"/>
            <ac:spMk id="107" creationId="{92D6B975-C73A-C017-1450-25F9CC4977A9}"/>
          </ac:spMkLst>
        </pc:spChg>
        <pc:spChg chg="mod">
          <ac:chgData name="Renee Zhou" userId="7ba5d617-a6fb-4f14-9cfe-431086dcfbec" providerId="ADAL" clId="{C3DAA0BC-7C32-42E5-916D-F65F5CC1C55C}" dt="2025-01-08T07:38:22.181" v="976" actId="1076"/>
          <ac:spMkLst>
            <pc:docMk/>
            <pc:sldMk cId="1310081075" sldId="1033"/>
            <ac:spMk id="108" creationId="{16445BE8-B5B3-E1E4-E234-40A79CA7B633}"/>
          </ac:spMkLst>
        </pc:spChg>
        <pc:spChg chg="mod">
          <ac:chgData name="Renee Zhou" userId="7ba5d617-a6fb-4f14-9cfe-431086dcfbec" providerId="ADAL" clId="{C3DAA0BC-7C32-42E5-916D-F65F5CC1C55C}" dt="2025-01-08T07:38:22.181" v="976" actId="1076"/>
          <ac:spMkLst>
            <pc:docMk/>
            <pc:sldMk cId="1310081075" sldId="1033"/>
            <ac:spMk id="109" creationId="{95AC8093-8CEA-5D4D-9EBD-C71C2F12D9E9}"/>
          </ac:spMkLst>
        </pc:spChg>
        <pc:spChg chg="mod">
          <ac:chgData name="Renee Zhou" userId="7ba5d617-a6fb-4f14-9cfe-431086dcfbec" providerId="ADAL" clId="{C3DAA0BC-7C32-42E5-916D-F65F5CC1C55C}" dt="2025-01-08T07:38:22.181" v="976" actId="1076"/>
          <ac:spMkLst>
            <pc:docMk/>
            <pc:sldMk cId="1310081075" sldId="1033"/>
            <ac:spMk id="110" creationId="{68E0594A-BCFE-A46B-A583-F3907C8D33DD}"/>
          </ac:spMkLst>
        </pc:spChg>
        <pc:spChg chg="mod">
          <ac:chgData name="Renee Zhou" userId="7ba5d617-a6fb-4f14-9cfe-431086dcfbec" providerId="ADAL" clId="{C3DAA0BC-7C32-42E5-916D-F65F5CC1C55C}" dt="2025-01-08T07:38:22.181" v="976" actId="1076"/>
          <ac:spMkLst>
            <pc:docMk/>
            <pc:sldMk cId="1310081075" sldId="1033"/>
            <ac:spMk id="111" creationId="{1D8B4CC9-82E8-6123-2F10-81BF4ABD752E}"/>
          </ac:spMkLst>
        </pc:spChg>
        <pc:spChg chg="mod">
          <ac:chgData name="Renee Zhou" userId="7ba5d617-a6fb-4f14-9cfe-431086dcfbec" providerId="ADAL" clId="{C3DAA0BC-7C32-42E5-916D-F65F5CC1C55C}" dt="2025-01-08T07:38:22.181" v="976" actId="1076"/>
          <ac:spMkLst>
            <pc:docMk/>
            <pc:sldMk cId="1310081075" sldId="1033"/>
            <ac:spMk id="112" creationId="{310A29D4-F914-EC7D-4586-B8DA17C73F9C}"/>
          </ac:spMkLst>
        </pc:spChg>
        <pc:spChg chg="mod">
          <ac:chgData name="Renee Zhou" userId="7ba5d617-a6fb-4f14-9cfe-431086dcfbec" providerId="ADAL" clId="{C3DAA0BC-7C32-42E5-916D-F65F5CC1C55C}" dt="2025-01-08T07:38:22.181" v="976" actId="1076"/>
          <ac:spMkLst>
            <pc:docMk/>
            <pc:sldMk cId="1310081075" sldId="1033"/>
            <ac:spMk id="113" creationId="{A0B4AADB-E974-426C-2AE2-516ACB96A910}"/>
          </ac:spMkLst>
        </pc:spChg>
        <pc:spChg chg="mod">
          <ac:chgData name="Renee Zhou" userId="7ba5d617-a6fb-4f14-9cfe-431086dcfbec" providerId="ADAL" clId="{C3DAA0BC-7C32-42E5-916D-F65F5CC1C55C}" dt="2025-01-08T07:38:22.181" v="976" actId="1076"/>
          <ac:spMkLst>
            <pc:docMk/>
            <pc:sldMk cId="1310081075" sldId="1033"/>
            <ac:spMk id="114" creationId="{002B128E-165A-9335-93C7-8AD4833D5DE8}"/>
          </ac:spMkLst>
        </pc:spChg>
        <pc:spChg chg="mod">
          <ac:chgData name="Renee Zhou" userId="7ba5d617-a6fb-4f14-9cfe-431086dcfbec" providerId="ADAL" clId="{C3DAA0BC-7C32-42E5-916D-F65F5CC1C55C}" dt="2025-01-08T07:38:22.181" v="976" actId="1076"/>
          <ac:spMkLst>
            <pc:docMk/>
            <pc:sldMk cId="1310081075" sldId="1033"/>
            <ac:spMk id="115" creationId="{1FD622E2-E693-7524-DF33-6D554DFED124}"/>
          </ac:spMkLst>
        </pc:spChg>
        <pc:spChg chg="mod">
          <ac:chgData name="Renee Zhou" userId="7ba5d617-a6fb-4f14-9cfe-431086dcfbec" providerId="ADAL" clId="{C3DAA0BC-7C32-42E5-916D-F65F5CC1C55C}" dt="2025-01-08T07:38:22.181" v="976" actId="1076"/>
          <ac:spMkLst>
            <pc:docMk/>
            <pc:sldMk cId="1310081075" sldId="1033"/>
            <ac:spMk id="116" creationId="{34EB7971-76BA-0A96-B4B2-7895FDE7B744}"/>
          </ac:spMkLst>
        </pc:spChg>
        <pc:spChg chg="mod">
          <ac:chgData name="Renee Zhou" userId="7ba5d617-a6fb-4f14-9cfe-431086dcfbec" providerId="ADAL" clId="{C3DAA0BC-7C32-42E5-916D-F65F5CC1C55C}" dt="2025-01-08T07:38:22.181" v="976" actId="1076"/>
          <ac:spMkLst>
            <pc:docMk/>
            <pc:sldMk cId="1310081075" sldId="1033"/>
            <ac:spMk id="118" creationId="{E64A00D8-4E32-87DC-977A-D689174C2398}"/>
          </ac:spMkLst>
        </pc:spChg>
        <pc:spChg chg="mod">
          <ac:chgData name="Renee Zhou" userId="7ba5d617-a6fb-4f14-9cfe-431086dcfbec" providerId="ADAL" clId="{C3DAA0BC-7C32-42E5-916D-F65F5CC1C55C}" dt="2025-01-08T07:38:22.181" v="976" actId="1076"/>
          <ac:spMkLst>
            <pc:docMk/>
            <pc:sldMk cId="1310081075" sldId="1033"/>
            <ac:spMk id="119" creationId="{8D89A7CB-19E7-B9BE-29C6-6B203315358D}"/>
          </ac:spMkLst>
        </pc:spChg>
        <pc:spChg chg="mod">
          <ac:chgData name="Renee Zhou" userId="7ba5d617-a6fb-4f14-9cfe-431086dcfbec" providerId="ADAL" clId="{C3DAA0BC-7C32-42E5-916D-F65F5CC1C55C}" dt="2025-01-08T07:38:22.181" v="976" actId="1076"/>
          <ac:spMkLst>
            <pc:docMk/>
            <pc:sldMk cId="1310081075" sldId="1033"/>
            <ac:spMk id="120" creationId="{83E5E1C8-F092-F3B5-1A7F-5524F8E2A47C}"/>
          </ac:spMkLst>
        </pc:spChg>
        <pc:spChg chg="mod">
          <ac:chgData name="Renee Zhou" userId="7ba5d617-a6fb-4f14-9cfe-431086dcfbec" providerId="ADAL" clId="{C3DAA0BC-7C32-42E5-916D-F65F5CC1C55C}" dt="2025-01-08T07:38:22.181" v="976" actId="1076"/>
          <ac:spMkLst>
            <pc:docMk/>
            <pc:sldMk cId="1310081075" sldId="1033"/>
            <ac:spMk id="121" creationId="{7059B6D7-98BB-0286-C127-A45604A8EF63}"/>
          </ac:spMkLst>
        </pc:spChg>
        <pc:grpChg chg="add del mod">
          <ac:chgData name="Renee Zhou" userId="7ba5d617-a6fb-4f14-9cfe-431086dcfbec" providerId="ADAL" clId="{C3DAA0BC-7C32-42E5-916D-F65F5CC1C55C}" dt="2025-01-08T07:38:23.758" v="977" actId="478"/>
          <ac:grpSpMkLst>
            <pc:docMk/>
            <pc:sldMk cId="1310081075" sldId="1033"/>
            <ac:grpSpMk id="5" creationId="{C03D6994-5FBB-B8D0-E6BF-04A98D0236E2}"/>
          </ac:grpSpMkLst>
        </pc:grpChg>
        <pc:grpChg chg="mod">
          <ac:chgData name="Renee Zhou" userId="7ba5d617-a6fb-4f14-9cfe-431086dcfbec" providerId="ADAL" clId="{C3DAA0BC-7C32-42E5-916D-F65F5CC1C55C}" dt="2025-01-08T07:38:22.181" v="976" actId="1076"/>
          <ac:grpSpMkLst>
            <pc:docMk/>
            <pc:sldMk cId="1310081075" sldId="1033"/>
            <ac:grpSpMk id="93" creationId="{477ED6F5-7692-455B-4B58-F33A35D4AE5C}"/>
          </ac:grpSpMkLst>
        </pc:grpChg>
        <pc:grpChg chg="mod">
          <ac:chgData name="Renee Zhou" userId="7ba5d617-a6fb-4f14-9cfe-431086dcfbec" providerId="ADAL" clId="{C3DAA0BC-7C32-42E5-916D-F65F5CC1C55C}" dt="2025-01-08T07:38:22.181" v="976" actId="1076"/>
          <ac:grpSpMkLst>
            <pc:docMk/>
            <pc:sldMk cId="1310081075" sldId="1033"/>
            <ac:grpSpMk id="96" creationId="{039F538E-1996-9592-A3D5-DA3E5C8D88F0}"/>
          </ac:grpSpMkLst>
        </pc:grpChg>
        <pc:grpChg chg="mod">
          <ac:chgData name="Renee Zhou" userId="7ba5d617-a6fb-4f14-9cfe-431086dcfbec" providerId="ADAL" clId="{C3DAA0BC-7C32-42E5-916D-F65F5CC1C55C}" dt="2025-01-08T07:38:22.181" v="976" actId="1076"/>
          <ac:grpSpMkLst>
            <pc:docMk/>
            <pc:sldMk cId="1310081075" sldId="1033"/>
            <ac:grpSpMk id="103" creationId="{0238436A-8AAE-FA1C-35B6-A697532C8A42}"/>
          </ac:grpSpMkLst>
        </pc:grpChg>
        <pc:grpChg chg="mod">
          <ac:chgData name="Renee Zhou" userId="7ba5d617-a6fb-4f14-9cfe-431086dcfbec" providerId="ADAL" clId="{C3DAA0BC-7C32-42E5-916D-F65F5CC1C55C}" dt="2025-01-08T07:38:22.181" v="976" actId="1076"/>
          <ac:grpSpMkLst>
            <pc:docMk/>
            <pc:sldMk cId="1310081075" sldId="1033"/>
            <ac:grpSpMk id="117" creationId="{3F38C484-25EA-72B2-A582-83AE7DB66E15}"/>
          </ac:grpSpMkLst>
        </pc:grpChg>
        <pc:grpChg chg="mod">
          <ac:chgData name="Renee Zhou" userId="7ba5d617-a6fb-4f14-9cfe-431086dcfbec" providerId="ADAL" clId="{C3DAA0BC-7C32-42E5-916D-F65F5CC1C55C}" dt="2025-01-08T07:38:22.181" v="976" actId="1076"/>
          <ac:grpSpMkLst>
            <pc:docMk/>
            <pc:sldMk cId="1310081075" sldId="1033"/>
            <ac:grpSpMk id="122" creationId="{0A9D7742-693E-DD8A-34B6-EF5848F16A18}"/>
          </ac:grpSpMkLst>
        </pc:grpChg>
        <pc:grpChg chg="mod">
          <ac:chgData name="Renee Zhou" userId="7ba5d617-a6fb-4f14-9cfe-431086dcfbec" providerId="ADAL" clId="{C3DAA0BC-7C32-42E5-916D-F65F5CC1C55C}" dt="2025-01-08T07:38:22.181" v="976" actId="1076"/>
          <ac:grpSpMkLst>
            <pc:docMk/>
            <pc:sldMk cId="1310081075" sldId="1033"/>
            <ac:grpSpMk id="123" creationId="{07DC361F-613C-BE77-D960-CC0463E4A835}"/>
          </ac:grpSpMkLst>
        </pc:grpChg>
        <pc:grpChg chg="mod">
          <ac:chgData name="Renee Zhou" userId="7ba5d617-a6fb-4f14-9cfe-431086dcfbec" providerId="ADAL" clId="{C3DAA0BC-7C32-42E5-916D-F65F5CC1C55C}" dt="2025-01-08T07:38:22.181" v="976" actId="1076"/>
          <ac:grpSpMkLst>
            <pc:docMk/>
            <pc:sldMk cId="1310081075" sldId="1033"/>
            <ac:grpSpMk id="124" creationId="{2FF049AE-554A-3E7C-978D-EEF4C2985713}"/>
          </ac:grpSpMkLst>
        </pc:grpChg>
        <pc:grpChg chg="mod">
          <ac:chgData name="Renee Zhou" userId="7ba5d617-a6fb-4f14-9cfe-431086dcfbec" providerId="ADAL" clId="{C3DAA0BC-7C32-42E5-916D-F65F5CC1C55C}" dt="2025-01-08T07:38:22.181" v="976" actId="1076"/>
          <ac:grpSpMkLst>
            <pc:docMk/>
            <pc:sldMk cId="1310081075" sldId="1033"/>
            <ac:grpSpMk id="125" creationId="{EC4D15D4-74D4-7501-8264-653259E43BCB}"/>
          </ac:grpSpMkLst>
        </pc:grpChg>
        <pc:grpChg chg="mod">
          <ac:chgData name="Renee Zhou" userId="7ba5d617-a6fb-4f14-9cfe-431086dcfbec" providerId="ADAL" clId="{C3DAA0BC-7C32-42E5-916D-F65F5CC1C55C}" dt="2025-01-08T07:38:22.181" v="976" actId="1076"/>
          <ac:grpSpMkLst>
            <pc:docMk/>
            <pc:sldMk cId="1310081075" sldId="1033"/>
            <ac:grpSpMk id="126" creationId="{80D32BEC-139A-8FA1-4D96-F1542F098030}"/>
          </ac:grpSpMkLst>
        </pc:grpChg>
        <pc:grpChg chg="mod">
          <ac:chgData name="Renee Zhou" userId="7ba5d617-a6fb-4f14-9cfe-431086dcfbec" providerId="ADAL" clId="{C3DAA0BC-7C32-42E5-916D-F65F5CC1C55C}" dt="2025-01-08T07:38:22.181" v="976" actId="1076"/>
          <ac:grpSpMkLst>
            <pc:docMk/>
            <pc:sldMk cId="1310081075" sldId="1033"/>
            <ac:grpSpMk id="127" creationId="{B5397ED8-4F02-8610-164D-A67E6385ADFB}"/>
          </ac:grpSpMkLst>
        </pc:grpChg>
      </pc:sldChg>
      <pc:sldChg chg="addSp delSp modSp mod addAnim delAnim modAnim">
        <pc:chgData name="Renee Zhou" userId="7ba5d617-a6fb-4f14-9cfe-431086dcfbec" providerId="ADAL" clId="{C3DAA0BC-7C32-42E5-916D-F65F5CC1C55C}" dt="2025-01-08T08:03:52.803" v="1346" actId="13926"/>
        <pc:sldMkLst>
          <pc:docMk/>
          <pc:sldMk cId="777235493" sldId="1035"/>
        </pc:sldMkLst>
        <pc:spChg chg="mod">
          <ac:chgData name="Renee Zhou" userId="7ba5d617-a6fb-4f14-9cfe-431086dcfbec" providerId="ADAL" clId="{C3DAA0BC-7C32-42E5-916D-F65F5CC1C55C}" dt="2025-01-08T08:03:52.803" v="1346" actId="13926"/>
          <ac:spMkLst>
            <pc:docMk/>
            <pc:sldMk cId="777235493" sldId="1035"/>
            <ac:spMk id="33" creationId="{08036DED-2F01-CCED-2FD4-A6639366DC15}"/>
          </ac:spMkLst>
        </pc:spChg>
        <pc:spChg chg="add del">
          <ac:chgData name="Renee Zhou" userId="7ba5d617-a6fb-4f14-9cfe-431086dcfbec" providerId="ADAL" clId="{C3DAA0BC-7C32-42E5-916D-F65F5CC1C55C}" dt="2025-01-08T08:03:39.113" v="1341" actId="478"/>
          <ac:spMkLst>
            <pc:docMk/>
            <pc:sldMk cId="777235493" sldId="1035"/>
            <ac:spMk id="54" creationId="{4D0008E0-C2F1-79D1-B893-D91AFC6735ED}"/>
          </ac:spMkLst>
        </pc:spChg>
        <pc:spChg chg="add del">
          <ac:chgData name="Renee Zhou" userId="7ba5d617-a6fb-4f14-9cfe-431086dcfbec" providerId="ADAL" clId="{C3DAA0BC-7C32-42E5-916D-F65F5CC1C55C}" dt="2025-01-08T08:03:39.113" v="1341" actId="478"/>
          <ac:spMkLst>
            <pc:docMk/>
            <pc:sldMk cId="777235493" sldId="1035"/>
            <ac:spMk id="56" creationId="{DB4F21D0-5D32-D897-962B-35C3CB722001}"/>
          </ac:spMkLst>
        </pc:spChg>
        <pc:spChg chg="add del">
          <ac:chgData name="Renee Zhou" userId="7ba5d617-a6fb-4f14-9cfe-431086dcfbec" providerId="ADAL" clId="{C3DAA0BC-7C32-42E5-916D-F65F5CC1C55C}" dt="2025-01-08T08:03:39.113" v="1341" actId="478"/>
          <ac:spMkLst>
            <pc:docMk/>
            <pc:sldMk cId="777235493" sldId="1035"/>
            <ac:spMk id="58" creationId="{45CE144A-D12C-65A5-CCBF-DCEE0269277F}"/>
          </ac:spMkLst>
        </pc:spChg>
        <pc:spChg chg="add del">
          <ac:chgData name="Renee Zhou" userId="7ba5d617-a6fb-4f14-9cfe-431086dcfbec" providerId="ADAL" clId="{C3DAA0BC-7C32-42E5-916D-F65F5CC1C55C}" dt="2025-01-08T08:03:39.113" v="1341" actId="478"/>
          <ac:spMkLst>
            <pc:docMk/>
            <pc:sldMk cId="777235493" sldId="1035"/>
            <ac:spMk id="61" creationId="{809F0474-97A2-AD96-26FE-E0AB5A92E97F}"/>
          </ac:spMkLst>
        </pc:spChg>
        <pc:grpChg chg="add del">
          <ac:chgData name="Renee Zhou" userId="7ba5d617-a6fb-4f14-9cfe-431086dcfbec" providerId="ADAL" clId="{C3DAA0BC-7C32-42E5-916D-F65F5CC1C55C}" dt="2025-01-08T07:57:04.637" v="1336" actId="478"/>
          <ac:grpSpMkLst>
            <pc:docMk/>
            <pc:sldMk cId="777235493" sldId="1035"/>
            <ac:grpSpMk id="67" creationId="{97AA5091-E682-DB96-1441-48AEB51B8748}"/>
          </ac:grpSpMkLst>
        </pc:grpChg>
      </pc:sldChg>
      <pc:sldChg chg="addSp delSp modSp mod">
        <pc:chgData name="Renee Zhou" userId="7ba5d617-a6fb-4f14-9cfe-431086dcfbec" providerId="ADAL" clId="{C3DAA0BC-7C32-42E5-916D-F65F5CC1C55C}" dt="2025-01-09T03:07:20.457" v="1537" actId="20577"/>
        <pc:sldMkLst>
          <pc:docMk/>
          <pc:sldMk cId="3036777022" sldId="1039"/>
        </pc:sldMkLst>
        <pc:spChg chg="mod">
          <ac:chgData name="Renee Zhou" userId="7ba5d617-a6fb-4f14-9cfe-431086dcfbec" providerId="ADAL" clId="{C3DAA0BC-7C32-42E5-916D-F65F5CC1C55C}" dt="2025-01-08T08:12:02.742" v="1491" actId="13926"/>
          <ac:spMkLst>
            <pc:docMk/>
            <pc:sldMk cId="3036777022" sldId="1039"/>
            <ac:spMk id="15" creationId="{A9A20A2B-C317-5E62-7078-F7F84D6E5328}"/>
          </ac:spMkLst>
        </pc:spChg>
        <pc:spChg chg="mod">
          <ac:chgData name="Renee Zhou" userId="7ba5d617-a6fb-4f14-9cfe-431086dcfbec" providerId="ADAL" clId="{C3DAA0BC-7C32-42E5-916D-F65F5CC1C55C}" dt="2025-01-08T08:12:05.371" v="1492" actId="13926"/>
          <ac:spMkLst>
            <pc:docMk/>
            <pc:sldMk cId="3036777022" sldId="1039"/>
            <ac:spMk id="48" creationId="{4E88EDA9-1A18-185C-1F8F-0614FCB911C2}"/>
          </ac:spMkLst>
        </pc:spChg>
        <pc:spChg chg="mod">
          <ac:chgData name="Renee Zhou" userId="7ba5d617-a6fb-4f14-9cfe-431086dcfbec" providerId="ADAL" clId="{C3DAA0BC-7C32-42E5-916D-F65F5CC1C55C}" dt="2025-01-08T07:33:46.740" v="958" actId="2085"/>
          <ac:spMkLst>
            <pc:docMk/>
            <pc:sldMk cId="3036777022" sldId="1039"/>
            <ac:spMk id="51" creationId="{1A421C1D-2F3F-7CBA-686D-AEF3E1B65222}"/>
          </ac:spMkLst>
        </pc:spChg>
        <pc:spChg chg="mod">
          <ac:chgData name="Renee Zhou" userId="7ba5d617-a6fb-4f14-9cfe-431086dcfbec" providerId="ADAL" clId="{C3DAA0BC-7C32-42E5-916D-F65F5CC1C55C}" dt="2025-01-08T08:11:59.833" v="1490" actId="13926"/>
          <ac:spMkLst>
            <pc:docMk/>
            <pc:sldMk cId="3036777022" sldId="1039"/>
            <ac:spMk id="57" creationId="{724D6E94-5CF4-CC45-4008-84B4359EC560}"/>
          </ac:spMkLst>
        </pc:spChg>
        <pc:spChg chg="mod">
          <ac:chgData name="Renee Zhou" userId="7ba5d617-a6fb-4f14-9cfe-431086dcfbec" providerId="ADAL" clId="{C3DAA0BC-7C32-42E5-916D-F65F5CC1C55C}" dt="2025-01-08T07:33:36.015" v="957" actId="14100"/>
          <ac:spMkLst>
            <pc:docMk/>
            <pc:sldMk cId="3036777022" sldId="1039"/>
            <ac:spMk id="59" creationId="{57899912-8661-1997-A0C3-86AC89979B4C}"/>
          </ac:spMkLst>
        </pc:spChg>
        <pc:spChg chg="mod">
          <ac:chgData name="Renee Zhou" userId="7ba5d617-a6fb-4f14-9cfe-431086dcfbec" providerId="ADAL" clId="{C3DAA0BC-7C32-42E5-916D-F65F5CC1C55C}" dt="2025-01-08T07:33:36.015" v="957" actId="14100"/>
          <ac:spMkLst>
            <pc:docMk/>
            <pc:sldMk cId="3036777022" sldId="1039"/>
            <ac:spMk id="60" creationId="{AB6EE1D0-C391-FAD9-3F68-929DE1D41D02}"/>
          </ac:spMkLst>
        </pc:spChg>
        <pc:spChg chg="mod">
          <ac:chgData name="Renee Zhou" userId="7ba5d617-a6fb-4f14-9cfe-431086dcfbec" providerId="ADAL" clId="{C3DAA0BC-7C32-42E5-916D-F65F5CC1C55C}" dt="2025-01-08T07:33:36.015" v="957" actId="14100"/>
          <ac:spMkLst>
            <pc:docMk/>
            <pc:sldMk cId="3036777022" sldId="1039"/>
            <ac:spMk id="61" creationId="{A2D86752-DEE5-7901-584B-D3900FAAF93C}"/>
          </ac:spMkLst>
        </pc:spChg>
        <pc:grpChg chg="mod">
          <ac:chgData name="Renee Zhou" userId="7ba5d617-a6fb-4f14-9cfe-431086dcfbec" providerId="ADAL" clId="{C3DAA0BC-7C32-42E5-916D-F65F5CC1C55C}" dt="2025-01-08T07:33:36.015" v="957" actId="14100"/>
          <ac:grpSpMkLst>
            <pc:docMk/>
            <pc:sldMk cId="3036777022" sldId="1039"/>
            <ac:grpSpMk id="56" creationId="{E48383DB-100A-7BB2-3FF8-3280B3D3D144}"/>
          </ac:grpSpMkLst>
        </pc:grpChg>
        <pc:grpChg chg="mod">
          <ac:chgData name="Renee Zhou" userId="7ba5d617-a6fb-4f14-9cfe-431086dcfbec" providerId="ADAL" clId="{C3DAA0BC-7C32-42E5-916D-F65F5CC1C55C}" dt="2025-01-08T07:33:36.015" v="957" actId="14100"/>
          <ac:grpSpMkLst>
            <pc:docMk/>
            <pc:sldMk cId="3036777022" sldId="1039"/>
            <ac:grpSpMk id="58" creationId="{E899B697-C7E9-648A-8A64-1F8268B83B92}"/>
          </ac:grpSpMkLst>
        </pc:grpChg>
        <pc:graphicFrameChg chg="add del mod modGraphic">
          <ac:chgData name="Renee Zhou" userId="7ba5d617-a6fb-4f14-9cfe-431086dcfbec" providerId="ADAL" clId="{C3DAA0BC-7C32-42E5-916D-F65F5CC1C55C}" dt="2025-01-08T08:10:51.354" v="1467" actId="478"/>
          <ac:graphicFrameMkLst>
            <pc:docMk/>
            <pc:sldMk cId="3036777022" sldId="1039"/>
            <ac:graphicFrameMk id="3" creationId="{9B013A26-6326-45EC-87DF-0CC3AC212F94}"/>
          </ac:graphicFrameMkLst>
        </pc:graphicFrameChg>
        <pc:graphicFrameChg chg="del">
          <ac:chgData name="Renee Zhou" userId="7ba5d617-a6fb-4f14-9cfe-431086dcfbec" providerId="ADAL" clId="{C3DAA0BC-7C32-42E5-916D-F65F5CC1C55C}" dt="2025-01-08T07:33:32.882" v="956" actId="478"/>
          <ac:graphicFrameMkLst>
            <pc:docMk/>
            <pc:sldMk cId="3036777022" sldId="1039"/>
            <ac:graphicFrameMk id="3" creationId="{D2D20BBF-452A-AC8C-9D51-E75F44B1FAE0}"/>
          </ac:graphicFrameMkLst>
        </pc:graphicFrameChg>
        <pc:graphicFrameChg chg="add del mod modGraphic">
          <ac:chgData name="Renee Zhou" userId="7ba5d617-a6fb-4f14-9cfe-431086dcfbec" providerId="ADAL" clId="{C3DAA0BC-7C32-42E5-916D-F65F5CC1C55C}" dt="2025-01-08T08:11:53.670" v="1488" actId="478"/>
          <ac:graphicFrameMkLst>
            <pc:docMk/>
            <pc:sldMk cId="3036777022" sldId="1039"/>
            <ac:graphicFrameMk id="6" creationId="{097E3EEB-9355-5036-8159-5C1B50FFE06F}"/>
          </ac:graphicFrameMkLst>
        </pc:graphicFrameChg>
        <pc:graphicFrameChg chg="add del mod">
          <ac:chgData name="Renee Zhou" userId="7ba5d617-a6fb-4f14-9cfe-431086dcfbec" providerId="ADAL" clId="{C3DAA0BC-7C32-42E5-916D-F65F5CC1C55C}" dt="2025-01-09T03:07:11.219" v="1536" actId="478"/>
          <ac:graphicFrameMkLst>
            <pc:docMk/>
            <pc:sldMk cId="3036777022" sldId="1039"/>
            <ac:graphicFrameMk id="7" creationId="{720D79F0-F1B5-0585-63F3-ABBE1FB0BD06}"/>
          </ac:graphicFrameMkLst>
        </pc:graphicFrameChg>
        <pc:graphicFrameChg chg="mod modGraphic">
          <ac:chgData name="Renee Zhou" userId="7ba5d617-a6fb-4f14-9cfe-431086dcfbec" providerId="ADAL" clId="{C3DAA0BC-7C32-42E5-916D-F65F5CC1C55C}" dt="2025-01-09T03:07:20.457" v="1537" actId="20577"/>
          <ac:graphicFrameMkLst>
            <pc:docMk/>
            <pc:sldMk cId="3036777022" sldId="1039"/>
            <ac:graphicFrameMk id="16" creationId="{2A9699DD-F17A-B3DC-C9BA-E16067D1625C}"/>
          </ac:graphicFrameMkLst>
        </pc:graphicFrameChg>
      </pc:sldChg>
      <pc:sldChg chg="modSp">
        <pc:chgData name="Renee Zhou" userId="7ba5d617-a6fb-4f14-9cfe-431086dcfbec" providerId="ADAL" clId="{C3DAA0BC-7C32-42E5-916D-F65F5CC1C55C}" dt="2025-01-08T08:10:10.114" v="1425"/>
        <pc:sldMkLst>
          <pc:docMk/>
          <pc:sldMk cId="3200476454" sldId="1040"/>
        </pc:sldMkLst>
        <pc:spChg chg="mod">
          <ac:chgData name="Renee Zhou" userId="7ba5d617-a6fb-4f14-9cfe-431086dcfbec" providerId="ADAL" clId="{C3DAA0BC-7C32-42E5-916D-F65F5CC1C55C}" dt="2025-01-08T08:10:10.114" v="1425"/>
          <ac:spMkLst>
            <pc:docMk/>
            <pc:sldMk cId="3200476454" sldId="1040"/>
            <ac:spMk id="48" creationId="{4E88EDA9-1A18-185C-1F8F-0614FCB911C2}"/>
          </ac:spMkLst>
        </pc:spChg>
      </pc:sldChg>
      <pc:sldChg chg="modSp">
        <pc:chgData name="Renee Zhou" userId="7ba5d617-a6fb-4f14-9cfe-431086dcfbec" providerId="ADAL" clId="{C3DAA0BC-7C32-42E5-916D-F65F5CC1C55C}" dt="2025-01-08T08:10:10.114" v="1425"/>
        <pc:sldMkLst>
          <pc:docMk/>
          <pc:sldMk cId="3074992107" sldId="1051"/>
        </pc:sldMkLst>
        <pc:spChg chg="mod">
          <ac:chgData name="Renee Zhou" userId="7ba5d617-a6fb-4f14-9cfe-431086dcfbec" providerId="ADAL" clId="{C3DAA0BC-7C32-42E5-916D-F65F5CC1C55C}" dt="2025-01-08T08:10:10.114" v="1425"/>
          <ac:spMkLst>
            <pc:docMk/>
            <pc:sldMk cId="3074992107" sldId="1051"/>
            <ac:spMk id="73" creationId="{11BEDF5C-635E-407C-A218-41D9C4189AFF}"/>
          </ac:spMkLst>
        </pc:spChg>
      </pc:sldChg>
      <pc:sldChg chg="modSp">
        <pc:chgData name="Renee Zhou" userId="7ba5d617-a6fb-4f14-9cfe-431086dcfbec" providerId="ADAL" clId="{C3DAA0BC-7C32-42E5-916D-F65F5CC1C55C}" dt="2025-01-08T08:10:10.114" v="1425"/>
        <pc:sldMkLst>
          <pc:docMk/>
          <pc:sldMk cId="613245329" sldId="1052"/>
        </pc:sldMkLst>
        <pc:spChg chg="mod">
          <ac:chgData name="Renee Zhou" userId="7ba5d617-a6fb-4f14-9cfe-431086dcfbec" providerId="ADAL" clId="{C3DAA0BC-7C32-42E5-916D-F65F5CC1C55C}" dt="2025-01-08T08:10:10.114" v="1425"/>
          <ac:spMkLst>
            <pc:docMk/>
            <pc:sldMk cId="613245329" sldId="1052"/>
            <ac:spMk id="73" creationId="{11BEDF5C-635E-407C-A218-41D9C4189AFF}"/>
          </ac:spMkLst>
        </pc:spChg>
      </pc:sldChg>
      <pc:sldChg chg="modSp">
        <pc:chgData name="Renee Zhou" userId="7ba5d617-a6fb-4f14-9cfe-431086dcfbec" providerId="ADAL" clId="{C3DAA0BC-7C32-42E5-916D-F65F5CC1C55C}" dt="2025-01-08T08:10:10.114" v="1425"/>
        <pc:sldMkLst>
          <pc:docMk/>
          <pc:sldMk cId="84549794" sldId="1053"/>
        </pc:sldMkLst>
        <pc:spChg chg="mod">
          <ac:chgData name="Renee Zhou" userId="7ba5d617-a6fb-4f14-9cfe-431086dcfbec" providerId="ADAL" clId="{C3DAA0BC-7C32-42E5-916D-F65F5CC1C55C}" dt="2025-01-08T08:10:10.114" v="1425"/>
          <ac:spMkLst>
            <pc:docMk/>
            <pc:sldMk cId="84549794" sldId="1053"/>
            <ac:spMk id="73" creationId="{11BEDF5C-635E-407C-A218-41D9C4189AFF}"/>
          </ac:spMkLst>
        </pc:spChg>
      </pc:sldChg>
      <pc:sldChg chg="addSp delSp modSp mod ord modNotesTx">
        <pc:chgData name="Renee Zhou" userId="7ba5d617-a6fb-4f14-9cfe-431086dcfbec" providerId="ADAL" clId="{C3DAA0BC-7C32-42E5-916D-F65F5CC1C55C}" dt="2025-01-02T08:11:24.602" v="477" actId="20577"/>
        <pc:sldMkLst>
          <pc:docMk/>
          <pc:sldMk cId="990321781" sldId="1056"/>
        </pc:sldMkLst>
        <pc:spChg chg="del mod">
          <ac:chgData name="Renee Zhou" userId="7ba5d617-a6fb-4f14-9cfe-431086dcfbec" providerId="ADAL" clId="{C3DAA0BC-7C32-42E5-916D-F65F5CC1C55C}" dt="2025-01-02T07:57:20.335" v="19" actId="478"/>
          <ac:spMkLst>
            <pc:docMk/>
            <pc:sldMk cId="990321781" sldId="1056"/>
            <ac:spMk id="2" creationId="{A6477FC6-0007-64A8-4B32-559C946A6BFF}"/>
          </ac:spMkLst>
        </pc:spChg>
        <pc:spChg chg="del mod">
          <ac:chgData name="Renee Zhou" userId="7ba5d617-a6fb-4f14-9cfe-431086dcfbec" providerId="ADAL" clId="{C3DAA0BC-7C32-42E5-916D-F65F5CC1C55C}" dt="2025-01-02T07:57:20.335" v="19" actId="478"/>
          <ac:spMkLst>
            <pc:docMk/>
            <pc:sldMk cId="990321781" sldId="1056"/>
            <ac:spMk id="3" creationId="{DBD89918-1B05-9B4A-0AF2-49A0ADE5ED16}"/>
          </ac:spMkLst>
        </pc:spChg>
        <pc:spChg chg="mod">
          <ac:chgData name="Renee Zhou" userId="7ba5d617-a6fb-4f14-9cfe-431086dcfbec" providerId="ADAL" clId="{C3DAA0BC-7C32-42E5-916D-F65F5CC1C55C}" dt="2025-01-02T07:56:58.867" v="17" actId="1076"/>
          <ac:spMkLst>
            <pc:docMk/>
            <pc:sldMk cId="990321781" sldId="1056"/>
            <ac:spMk id="4" creationId="{4D7E51F5-C271-41BD-8664-F22CBA855C1E}"/>
          </ac:spMkLst>
        </pc:spChg>
        <pc:spChg chg="mod">
          <ac:chgData name="Renee Zhou" userId="7ba5d617-a6fb-4f14-9cfe-431086dcfbec" providerId="ADAL" clId="{C3DAA0BC-7C32-42E5-916D-F65F5CC1C55C}" dt="2025-01-02T07:56:58.867" v="17" actId="1076"/>
          <ac:spMkLst>
            <pc:docMk/>
            <pc:sldMk cId="990321781" sldId="1056"/>
            <ac:spMk id="6" creationId="{6EA3FA8A-8522-43D0-B501-0A77D96BB8C0}"/>
          </ac:spMkLst>
        </pc:spChg>
        <pc:spChg chg="mod topLvl">
          <ac:chgData name="Renee Zhou" userId="7ba5d617-a6fb-4f14-9cfe-431086dcfbec" providerId="ADAL" clId="{C3DAA0BC-7C32-42E5-916D-F65F5CC1C55C}" dt="2025-01-02T08:09:41.168" v="381" actId="552"/>
          <ac:spMkLst>
            <pc:docMk/>
            <pc:sldMk cId="990321781" sldId="1056"/>
            <ac:spMk id="7" creationId="{07BEFF42-90E5-D887-ED5D-8F9437F31480}"/>
          </ac:spMkLst>
        </pc:spChg>
        <pc:spChg chg="mod topLvl">
          <ac:chgData name="Renee Zhou" userId="7ba5d617-a6fb-4f14-9cfe-431086dcfbec" providerId="ADAL" clId="{C3DAA0BC-7C32-42E5-916D-F65F5CC1C55C}" dt="2025-01-02T08:09:41.168" v="381" actId="552"/>
          <ac:spMkLst>
            <pc:docMk/>
            <pc:sldMk cId="990321781" sldId="1056"/>
            <ac:spMk id="8" creationId="{AEA110AA-3885-3B22-5056-C5E6193CFA65}"/>
          </ac:spMkLst>
        </pc:spChg>
        <pc:spChg chg="mod topLvl">
          <ac:chgData name="Renee Zhou" userId="7ba5d617-a6fb-4f14-9cfe-431086dcfbec" providerId="ADAL" clId="{C3DAA0BC-7C32-42E5-916D-F65F5CC1C55C}" dt="2025-01-02T08:09:41.168" v="381" actId="552"/>
          <ac:spMkLst>
            <pc:docMk/>
            <pc:sldMk cId="990321781" sldId="1056"/>
            <ac:spMk id="9" creationId="{9666B0CE-0A15-8A73-3366-BF9605DC3865}"/>
          </ac:spMkLst>
        </pc:spChg>
        <pc:spChg chg="mod topLvl">
          <ac:chgData name="Renee Zhou" userId="7ba5d617-a6fb-4f14-9cfe-431086dcfbec" providerId="ADAL" clId="{C3DAA0BC-7C32-42E5-916D-F65F5CC1C55C}" dt="2025-01-02T08:09:41.168" v="381" actId="552"/>
          <ac:spMkLst>
            <pc:docMk/>
            <pc:sldMk cId="990321781" sldId="1056"/>
            <ac:spMk id="10" creationId="{A3A872FD-6D7F-BC7C-25AB-F7038307A9FE}"/>
          </ac:spMkLst>
        </pc:spChg>
        <pc:spChg chg="mod topLvl">
          <ac:chgData name="Renee Zhou" userId="7ba5d617-a6fb-4f14-9cfe-431086dcfbec" providerId="ADAL" clId="{C3DAA0BC-7C32-42E5-916D-F65F5CC1C55C}" dt="2025-01-02T08:09:41.168" v="381" actId="552"/>
          <ac:spMkLst>
            <pc:docMk/>
            <pc:sldMk cId="990321781" sldId="1056"/>
            <ac:spMk id="11" creationId="{E0B6A83C-C280-5E5C-88D5-CE78143D1501}"/>
          </ac:spMkLst>
        </pc:spChg>
        <pc:spChg chg="mod">
          <ac:chgData name="Renee Zhou" userId="7ba5d617-a6fb-4f14-9cfe-431086dcfbec" providerId="ADAL" clId="{C3DAA0BC-7C32-42E5-916D-F65F5CC1C55C}" dt="2025-01-02T08:03:19.229" v="82" actId="1076"/>
          <ac:spMkLst>
            <pc:docMk/>
            <pc:sldMk cId="990321781" sldId="1056"/>
            <ac:spMk id="14" creationId="{B77299A7-861E-1EC8-5BAC-29556CE800CE}"/>
          </ac:spMkLst>
        </pc:spChg>
        <pc:spChg chg="mod">
          <ac:chgData name="Renee Zhou" userId="7ba5d617-a6fb-4f14-9cfe-431086dcfbec" providerId="ADAL" clId="{C3DAA0BC-7C32-42E5-916D-F65F5CC1C55C}" dt="2025-01-02T08:03:19.229" v="82" actId="1076"/>
          <ac:spMkLst>
            <pc:docMk/>
            <pc:sldMk cId="990321781" sldId="1056"/>
            <ac:spMk id="15" creationId="{6C31B908-C80B-0805-4935-EB0B9F8012BD}"/>
          </ac:spMkLst>
        </pc:spChg>
        <pc:spChg chg="mod">
          <ac:chgData name="Renee Zhou" userId="7ba5d617-a6fb-4f14-9cfe-431086dcfbec" providerId="ADAL" clId="{C3DAA0BC-7C32-42E5-916D-F65F5CC1C55C}" dt="2025-01-02T08:03:19.229" v="82" actId="1076"/>
          <ac:spMkLst>
            <pc:docMk/>
            <pc:sldMk cId="990321781" sldId="1056"/>
            <ac:spMk id="16" creationId="{EC263B4C-D7D8-EC08-3B1E-908281E53F9B}"/>
          </ac:spMkLst>
        </pc:spChg>
        <pc:spChg chg="mod">
          <ac:chgData name="Renee Zhou" userId="7ba5d617-a6fb-4f14-9cfe-431086dcfbec" providerId="ADAL" clId="{C3DAA0BC-7C32-42E5-916D-F65F5CC1C55C}" dt="2025-01-02T08:03:19.229" v="82" actId="1076"/>
          <ac:spMkLst>
            <pc:docMk/>
            <pc:sldMk cId="990321781" sldId="1056"/>
            <ac:spMk id="17" creationId="{EAA30AE8-0508-1944-F8E4-A36C07E203CC}"/>
          </ac:spMkLst>
        </pc:spChg>
        <pc:spChg chg="mod topLvl">
          <ac:chgData name="Renee Zhou" userId="7ba5d617-a6fb-4f14-9cfe-431086dcfbec" providerId="ADAL" clId="{C3DAA0BC-7C32-42E5-916D-F65F5CC1C55C}" dt="2025-01-02T08:09:41.168" v="381" actId="552"/>
          <ac:spMkLst>
            <pc:docMk/>
            <pc:sldMk cId="990321781" sldId="1056"/>
            <ac:spMk id="18" creationId="{84EF1B50-4D6C-BEEE-4A97-D9CF00403D90}"/>
          </ac:spMkLst>
        </pc:spChg>
        <pc:spChg chg="add del mod topLvl">
          <ac:chgData name="Renee Zhou" userId="7ba5d617-a6fb-4f14-9cfe-431086dcfbec" providerId="ADAL" clId="{C3DAA0BC-7C32-42E5-916D-F65F5CC1C55C}" dt="2025-01-02T08:01:16.403" v="47" actId="1076"/>
          <ac:spMkLst>
            <pc:docMk/>
            <pc:sldMk cId="990321781" sldId="1056"/>
            <ac:spMk id="20" creationId="{05654E4E-E6E9-8FBD-4D67-06D54A6E016C}"/>
          </ac:spMkLst>
        </pc:spChg>
        <pc:spChg chg="mod topLvl">
          <ac:chgData name="Renee Zhou" userId="7ba5d617-a6fb-4f14-9cfe-431086dcfbec" providerId="ADAL" clId="{C3DAA0BC-7C32-42E5-916D-F65F5CC1C55C}" dt="2025-01-02T08:01:16.403" v="47" actId="1076"/>
          <ac:spMkLst>
            <pc:docMk/>
            <pc:sldMk cId="990321781" sldId="1056"/>
            <ac:spMk id="21" creationId="{E2315263-AD7D-575F-0161-A5B2029551CF}"/>
          </ac:spMkLst>
        </pc:spChg>
        <pc:spChg chg="mod">
          <ac:chgData name="Renee Zhou" userId="7ba5d617-a6fb-4f14-9cfe-431086dcfbec" providerId="ADAL" clId="{C3DAA0BC-7C32-42E5-916D-F65F5CC1C55C}" dt="2025-01-02T08:01:16.403" v="47" actId="1076"/>
          <ac:spMkLst>
            <pc:docMk/>
            <pc:sldMk cId="990321781" sldId="1056"/>
            <ac:spMk id="23" creationId="{DD7B0146-36B8-2FD7-BACE-427D55092288}"/>
          </ac:spMkLst>
        </pc:spChg>
        <pc:spChg chg="mod">
          <ac:chgData name="Renee Zhou" userId="7ba5d617-a6fb-4f14-9cfe-431086dcfbec" providerId="ADAL" clId="{C3DAA0BC-7C32-42E5-916D-F65F5CC1C55C}" dt="2025-01-02T08:01:16.403" v="47" actId="1076"/>
          <ac:spMkLst>
            <pc:docMk/>
            <pc:sldMk cId="990321781" sldId="1056"/>
            <ac:spMk id="24" creationId="{D7A95EF7-9309-3BC3-7FD0-EC51691E6012}"/>
          </ac:spMkLst>
        </pc:spChg>
        <pc:spChg chg="mod">
          <ac:chgData name="Renee Zhou" userId="7ba5d617-a6fb-4f14-9cfe-431086dcfbec" providerId="ADAL" clId="{C3DAA0BC-7C32-42E5-916D-F65F5CC1C55C}" dt="2025-01-02T08:01:16.403" v="47" actId="1076"/>
          <ac:spMkLst>
            <pc:docMk/>
            <pc:sldMk cId="990321781" sldId="1056"/>
            <ac:spMk id="25" creationId="{C98F7E8B-1DBC-9293-C707-ACC691239B20}"/>
          </ac:spMkLst>
        </pc:spChg>
        <pc:spChg chg="mod">
          <ac:chgData name="Renee Zhou" userId="7ba5d617-a6fb-4f14-9cfe-431086dcfbec" providerId="ADAL" clId="{C3DAA0BC-7C32-42E5-916D-F65F5CC1C55C}" dt="2025-01-02T08:01:16.403" v="47" actId="1076"/>
          <ac:spMkLst>
            <pc:docMk/>
            <pc:sldMk cId="990321781" sldId="1056"/>
            <ac:spMk id="26" creationId="{578CEEAC-0629-B2E4-043E-48B3996FB623}"/>
          </ac:spMkLst>
        </pc:spChg>
        <pc:spChg chg="add del mod">
          <ac:chgData name="Renee Zhou" userId="7ba5d617-a6fb-4f14-9cfe-431086dcfbec" providerId="ADAL" clId="{C3DAA0BC-7C32-42E5-916D-F65F5CC1C55C}" dt="2025-01-02T08:01:27.630" v="50" actId="478"/>
          <ac:spMkLst>
            <pc:docMk/>
            <pc:sldMk cId="990321781" sldId="1056"/>
            <ac:spMk id="27" creationId="{9357E21D-60F9-554B-5F47-43DB423535BB}"/>
          </ac:spMkLst>
        </pc:spChg>
        <pc:spChg chg="add del mod">
          <ac:chgData name="Renee Zhou" userId="7ba5d617-a6fb-4f14-9cfe-431086dcfbec" providerId="ADAL" clId="{C3DAA0BC-7C32-42E5-916D-F65F5CC1C55C}" dt="2025-01-02T08:01:29.320" v="51" actId="478"/>
          <ac:spMkLst>
            <pc:docMk/>
            <pc:sldMk cId="990321781" sldId="1056"/>
            <ac:spMk id="28" creationId="{EEBA78E8-ED95-C120-1B03-F2119233DA90}"/>
          </ac:spMkLst>
        </pc:spChg>
        <pc:spChg chg="add del mod">
          <ac:chgData name="Renee Zhou" userId="7ba5d617-a6fb-4f14-9cfe-431086dcfbec" providerId="ADAL" clId="{C3DAA0BC-7C32-42E5-916D-F65F5CC1C55C}" dt="2025-01-02T08:03:59.691" v="91" actId="478"/>
          <ac:spMkLst>
            <pc:docMk/>
            <pc:sldMk cId="990321781" sldId="1056"/>
            <ac:spMk id="29" creationId="{4E2D92D6-8FE5-84D9-09B5-453387D96D51}"/>
          </ac:spMkLst>
        </pc:spChg>
        <pc:spChg chg="add mod">
          <ac:chgData name="Renee Zhou" userId="7ba5d617-a6fb-4f14-9cfe-431086dcfbec" providerId="ADAL" clId="{C3DAA0BC-7C32-42E5-916D-F65F5CC1C55C}" dt="2025-01-02T08:11:24.602" v="477" actId="20577"/>
          <ac:spMkLst>
            <pc:docMk/>
            <pc:sldMk cId="990321781" sldId="1056"/>
            <ac:spMk id="31" creationId="{E3F4DCA5-C70D-D036-345E-322C4CE85E91}"/>
          </ac:spMkLst>
        </pc:spChg>
        <pc:spChg chg="add mod">
          <ac:chgData name="Renee Zhou" userId="7ba5d617-a6fb-4f14-9cfe-431086dcfbec" providerId="ADAL" clId="{C3DAA0BC-7C32-42E5-916D-F65F5CC1C55C}" dt="2025-01-02T08:08:59.700" v="376" actId="552"/>
          <ac:spMkLst>
            <pc:docMk/>
            <pc:sldMk cId="990321781" sldId="1056"/>
            <ac:spMk id="32" creationId="{4C589E49-7C12-B53B-F590-B07AB2A0A7E3}"/>
          </ac:spMkLst>
        </pc:spChg>
        <pc:spChg chg="add mod">
          <ac:chgData name="Renee Zhou" userId="7ba5d617-a6fb-4f14-9cfe-431086dcfbec" providerId="ADAL" clId="{C3DAA0BC-7C32-42E5-916D-F65F5CC1C55C}" dt="2025-01-02T08:09:07.216" v="377" actId="553"/>
          <ac:spMkLst>
            <pc:docMk/>
            <pc:sldMk cId="990321781" sldId="1056"/>
            <ac:spMk id="33" creationId="{1790C7B6-86ED-A8E3-267F-1B2199888CDF}"/>
          </ac:spMkLst>
        </pc:spChg>
        <pc:spChg chg="add mod">
          <ac:chgData name="Renee Zhou" userId="7ba5d617-a6fb-4f14-9cfe-431086dcfbec" providerId="ADAL" clId="{C3DAA0BC-7C32-42E5-916D-F65F5CC1C55C}" dt="2025-01-02T08:09:27.744" v="379" actId="465"/>
          <ac:spMkLst>
            <pc:docMk/>
            <pc:sldMk cId="990321781" sldId="1056"/>
            <ac:spMk id="34" creationId="{6ABF2816-CE17-A4FE-C3C5-8CC48D29491D}"/>
          </ac:spMkLst>
        </pc:spChg>
        <pc:spChg chg="add mod">
          <ac:chgData name="Renee Zhou" userId="7ba5d617-a6fb-4f14-9cfe-431086dcfbec" providerId="ADAL" clId="{C3DAA0BC-7C32-42E5-916D-F65F5CC1C55C}" dt="2025-01-02T08:09:19.430" v="378" actId="465"/>
          <ac:spMkLst>
            <pc:docMk/>
            <pc:sldMk cId="990321781" sldId="1056"/>
            <ac:spMk id="35" creationId="{3086653B-63EB-0549-9418-59FA61C18A3F}"/>
          </ac:spMkLst>
        </pc:spChg>
        <pc:spChg chg="add mod">
          <ac:chgData name="Renee Zhou" userId="7ba5d617-a6fb-4f14-9cfe-431086dcfbec" providerId="ADAL" clId="{C3DAA0BC-7C32-42E5-916D-F65F5CC1C55C}" dt="2025-01-02T08:09:27.744" v="379" actId="465"/>
          <ac:spMkLst>
            <pc:docMk/>
            <pc:sldMk cId="990321781" sldId="1056"/>
            <ac:spMk id="36" creationId="{7F682D53-9B56-FB5F-BF96-9C38C029352A}"/>
          </ac:spMkLst>
        </pc:spChg>
        <pc:spChg chg="add mod">
          <ac:chgData name="Renee Zhou" userId="7ba5d617-a6fb-4f14-9cfe-431086dcfbec" providerId="ADAL" clId="{C3DAA0BC-7C32-42E5-916D-F65F5CC1C55C}" dt="2025-01-02T08:09:19.430" v="378" actId="465"/>
          <ac:spMkLst>
            <pc:docMk/>
            <pc:sldMk cId="990321781" sldId="1056"/>
            <ac:spMk id="37" creationId="{3975F89A-3512-6456-D0D9-0A311CB0B24A}"/>
          </ac:spMkLst>
        </pc:spChg>
        <pc:spChg chg="add del mod">
          <ac:chgData name="Renee Zhou" userId="7ba5d617-a6fb-4f14-9cfe-431086dcfbec" providerId="ADAL" clId="{C3DAA0BC-7C32-42E5-916D-F65F5CC1C55C}" dt="2025-01-02T08:05:13.948" v="119" actId="478"/>
          <ac:spMkLst>
            <pc:docMk/>
            <pc:sldMk cId="990321781" sldId="1056"/>
            <ac:spMk id="38" creationId="{4FF4B1B6-860F-9E82-774F-BE52AA9CC159}"/>
          </ac:spMkLst>
        </pc:spChg>
        <pc:spChg chg="add del mod">
          <ac:chgData name="Renee Zhou" userId="7ba5d617-a6fb-4f14-9cfe-431086dcfbec" providerId="ADAL" clId="{C3DAA0BC-7C32-42E5-916D-F65F5CC1C55C}" dt="2025-01-02T08:05:13.948" v="119" actId="478"/>
          <ac:spMkLst>
            <pc:docMk/>
            <pc:sldMk cId="990321781" sldId="1056"/>
            <ac:spMk id="39" creationId="{ECC5D2B4-5354-9A68-601D-FE23CAB5093D}"/>
          </ac:spMkLst>
        </pc:spChg>
        <pc:spChg chg="add mod">
          <ac:chgData name="Renee Zhou" userId="7ba5d617-a6fb-4f14-9cfe-431086dcfbec" providerId="ADAL" clId="{C3DAA0BC-7C32-42E5-916D-F65F5CC1C55C}" dt="2025-01-02T08:09:27.744" v="379" actId="465"/>
          <ac:spMkLst>
            <pc:docMk/>
            <pc:sldMk cId="990321781" sldId="1056"/>
            <ac:spMk id="40" creationId="{D1A1B1FF-A92F-45A3-32D3-EF67BDED37C2}"/>
          </ac:spMkLst>
        </pc:spChg>
        <pc:spChg chg="add mod">
          <ac:chgData name="Renee Zhou" userId="7ba5d617-a6fb-4f14-9cfe-431086dcfbec" providerId="ADAL" clId="{C3DAA0BC-7C32-42E5-916D-F65F5CC1C55C}" dt="2025-01-02T08:09:19.430" v="378" actId="465"/>
          <ac:spMkLst>
            <pc:docMk/>
            <pc:sldMk cId="990321781" sldId="1056"/>
            <ac:spMk id="41" creationId="{B39B54A1-A9FC-A568-D98F-237BBE9B42FE}"/>
          </ac:spMkLst>
        </pc:spChg>
        <pc:spChg chg="add mod">
          <ac:chgData name="Renee Zhou" userId="7ba5d617-a6fb-4f14-9cfe-431086dcfbec" providerId="ADAL" clId="{C3DAA0BC-7C32-42E5-916D-F65F5CC1C55C}" dt="2025-01-02T08:09:27.744" v="379" actId="465"/>
          <ac:spMkLst>
            <pc:docMk/>
            <pc:sldMk cId="990321781" sldId="1056"/>
            <ac:spMk id="42" creationId="{05522ECC-0AFB-44CA-B8E5-689EC39608CD}"/>
          </ac:spMkLst>
        </pc:spChg>
        <pc:spChg chg="add mod">
          <ac:chgData name="Renee Zhou" userId="7ba5d617-a6fb-4f14-9cfe-431086dcfbec" providerId="ADAL" clId="{C3DAA0BC-7C32-42E5-916D-F65F5CC1C55C}" dt="2025-01-02T08:09:19.430" v="378" actId="465"/>
          <ac:spMkLst>
            <pc:docMk/>
            <pc:sldMk cId="990321781" sldId="1056"/>
            <ac:spMk id="43" creationId="{B082D627-624E-D143-2F51-F919CFD9B705}"/>
          </ac:spMkLst>
        </pc:spChg>
        <pc:spChg chg="add mod">
          <ac:chgData name="Renee Zhou" userId="7ba5d617-a6fb-4f14-9cfe-431086dcfbec" providerId="ADAL" clId="{C3DAA0BC-7C32-42E5-916D-F65F5CC1C55C}" dt="2025-01-02T08:08:59.700" v="376" actId="552"/>
          <ac:spMkLst>
            <pc:docMk/>
            <pc:sldMk cId="990321781" sldId="1056"/>
            <ac:spMk id="44" creationId="{7D85165B-D8DF-E6CF-1FC9-C141DE17BC6F}"/>
          </ac:spMkLst>
        </pc:spChg>
        <pc:spChg chg="add mod">
          <ac:chgData name="Renee Zhou" userId="7ba5d617-a6fb-4f14-9cfe-431086dcfbec" providerId="ADAL" clId="{C3DAA0BC-7C32-42E5-916D-F65F5CC1C55C}" dt="2025-01-02T08:09:07.216" v="377" actId="553"/>
          <ac:spMkLst>
            <pc:docMk/>
            <pc:sldMk cId="990321781" sldId="1056"/>
            <ac:spMk id="45" creationId="{6E8418C8-9988-5868-0134-89C967A41978}"/>
          </ac:spMkLst>
        </pc:spChg>
        <pc:grpChg chg="add del mod">
          <ac:chgData name="Renee Zhou" userId="7ba5d617-a6fb-4f14-9cfe-431086dcfbec" providerId="ADAL" clId="{C3DAA0BC-7C32-42E5-916D-F65F5CC1C55C}" dt="2025-01-02T08:02:03.315" v="53" actId="165"/>
          <ac:grpSpMkLst>
            <pc:docMk/>
            <pc:sldMk cId="990321781" sldId="1056"/>
            <ac:grpSpMk id="5" creationId="{4B1863EB-A7D4-7713-1CC8-53D90778C8B5}"/>
          </ac:grpSpMkLst>
        </pc:grpChg>
        <pc:grpChg chg="mod">
          <ac:chgData name="Renee Zhou" userId="7ba5d617-a6fb-4f14-9cfe-431086dcfbec" providerId="ADAL" clId="{C3DAA0BC-7C32-42E5-916D-F65F5CC1C55C}" dt="2025-01-02T08:03:19.229" v="82" actId="1076"/>
          <ac:grpSpMkLst>
            <pc:docMk/>
            <pc:sldMk cId="990321781" sldId="1056"/>
            <ac:grpSpMk id="12" creationId="{6921F8F5-3628-CCFA-F45C-3706E851A394}"/>
          </ac:grpSpMkLst>
        </pc:grpChg>
        <pc:grpChg chg="mod">
          <ac:chgData name="Renee Zhou" userId="7ba5d617-a6fb-4f14-9cfe-431086dcfbec" providerId="ADAL" clId="{C3DAA0BC-7C32-42E5-916D-F65F5CC1C55C}" dt="2025-01-02T08:03:16.357" v="81" actId="1076"/>
          <ac:grpSpMkLst>
            <pc:docMk/>
            <pc:sldMk cId="990321781" sldId="1056"/>
            <ac:grpSpMk id="13" creationId="{A2A112BA-0248-4156-B778-ECA91D290C5E}"/>
          </ac:grpSpMkLst>
        </pc:grpChg>
        <pc:grpChg chg="add del mod">
          <ac:chgData name="Renee Zhou" userId="7ba5d617-a6fb-4f14-9cfe-431086dcfbec" providerId="ADAL" clId="{C3DAA0BC-7C32-42E5-916D-F65F5CC1C55C}" dt="2025-01-02T08:01:25.602" v="49" actId="478"/>
          <ac:grpSpMkLst>
            <pc:docMk/>
            <pc:sldMk cId="990321781" sldId="1056"/>
            <ac:grpSpMk id="19" creationId="{26230A96-1030-48DB-3E87-287AAAA72111}"/>
          </ac:grpSpMkLst>
        </pc:grpChg>
        <pc:grpChg chg="add del mod">
          <ac:chgData name="Renee Zhou" userId="7ba5d617-a6fb-4f14-9cfe-431086dcfbec" providerId="ADAL" clId="{C3DAA0BC-7C32-42E5-916D-F65F5CC1C55C}" dt="2025-01-02T08:02:12.261" v="57" actId="478"/>
          <ac:grpSpMkLst>
            <pc:docMk/>
            <pc:sldMk cId="990321781" sldId="1056"/>
            <ac:grpSpMk id="22" creationId="{256C9F6F-C334-F16E-2EA6-2B55B37A3ACA}"/>
          </ac:grpSpMkLst>
        </pc:grpChg>
      </pc:sldChg>
      <pc:sldChg chg="modSp mod">
        <pc:chgData name="Renee Zhou" userId="7ba5d617-a6fb-4f14-9cfe-431086dcfbec" providerId="ADAL" clId="{C3DAA0BC-7C32-42E5-916D-F65F5CC1C55C}" dt="2025-01-08T08:15:31.710" v="1494" actId="1076"/>
        <pc:sldMkLst>
          <pc:docMk/>
          <pc:sldMk cId="2001675382" sldId="1060"/>
        </pc:sldMkLst>
        <pc:spChg chg="mod">
          <ac:chgData name="Renee Zhou" userId="7ba5d617-a6fb-4f14-9cfe-431086dcfbec" providerId="ADAL" clId="{C3DAA0BC-7C32-42E5-916D-F65F5CC1C55C}" dt="2025-01-08T08:15:31.710" v="1494" actId="1076"/>
          <ac:spMkLst>
            <pc:docMk/>
            <pc:sldMk cId="2001675382" sldId="1060"/>
            <ac:spMk id="31" creationId="{422BC865-4A80-1176-5DCA-6798069A7E74}"/>
          </ac:spMkLst>
        </pc:spChg>
      </pc:sldChg>
      <pc:sldChg chg="modSp">
        <pc:chgData name="Renee Zhou" userId="7ba5d617-a6fb-4f14-9cfe-431086dcfbec" providerId="ADAL" clId="{C3DAA0BC-7C32-42E5-916D-F65F5CC1C55C}" dt="2025-01-08T08:10:10.114" v="1425"/>
        <pc:sldMkLst>
          <pc:docMk/>
          <pc:sldMk cId="1629577797" sldId="1069"/>
        </pc:sldMkLst>
        <pc:spChg chg="mod">
          <ac:chgData name="Renee Zhou" userId="7ba5d617-a6fb-4f14-9cfe-431086dcfbec" providerId="ADAL" clId="{C3DAA0BC-7C32-42E5-916D-F65F5CC1C55C}" dt="2025-01-08T08:10:10.114" v="1425"/>
          <ac:spMkLst>
            <pc:docMk/>
            <pc:sldMk cId="1629577797" sldId="1069"/>
            <ac:spMk id="13" creationId="{813BCACA-A197-F018-982B-F24743BFA033}"/>
          </ac:spMkLst>
        </pc:spChg>
      </pc:sldChg>
      <pc:sldChg chg="modSp">
        <pc:chgData name="Renee Zhou" userId="7ba5d617-a6fb-4f14-9cfe-431086dcfbec" providerId="ADAL" clId="{C3DAA0BC-7C32-42E5-916D-F65F5CC1C55C}" dt="2025-01-08T08:10:10.114" v="1425"/>
        <pc:sldMkLst>
          <pc:docMk/>
          <pc:sldMk cId="3526339283" sldId="1071"/>
        </pc:sldMkLst>
        <pc:spChg chg="mod">
          <ac:chgData name="Renee Zhou" userId="7ba5d617-a6fb-4f14-9cfe-431086dcfbec" providerId="ADAL" clId="{C3DAA0BC-7C32-42E5-916D-F65F5CC1C55C}" dt="2025-01-08T08:10:10.114" v="1425"/>
          <ac:spMkLst>
            <pc:docMk/>
            <pc:sldMk cId="3526339283" sldId="1071"/>
            <ac:spMk id="13" creationId="{813BCACA-A197-F018-982B-F24743BFA033}"/>
          </ac:spMkLst>
        </pc:spChg>
      </pc:sldChg>
      <pc:sldChg chg="addSp delSp modSp del mod ord modShow">
        <pc:chgData name="Renee Zhou" userId="7ba5d617-a6fb-4f14-9cfe-431086dcfbec" providerId="ADAL" clId="{C3DAA0BC-7C32-42E5-916D-F65F5CC1C55C}" dt="2025-01-02T08:07:48.416" v="365" actId="47"/>
        <pc:sldMkLst>
          <pc:docMk/>
          <pc:sldMk cId="3568298336" sldId="1073"/>
        </pc:sldMkLst>
        <pc:spChg chg="add del mod">
          <ac:chgData name="Renee Zhou" userId="7ba5d617-a6fb-4f14-9cfe-431086dcfbec" providerId="ADAL" clId="{C3DAA0BC-7C32-42E5-916D-F65F5CC1C55C}" dt="2025-01-02T07:52:38.410" v="11" actId="478"/>
          <ac:spMkLst>
            <pc:docMk/>
            <pc:sldMk cId="3568298336" sldId="1073"/>
            <ac:spMk id="2" creationId="{ED351C70-687F-A1FB-6331-0B4112438EA8}"/>
          </ac:spMkLst>
        </pc:spChg>
        <pc:spChg chg="add del mod">
          <ac:chgData name="Renee Zhou" userId="7ba5d617-a6fb-4f14-9cfe-431086dcfbec" providerId="ADAL" clId="{C3DAA0BC-7C32-42E5-916D-F65F5CC1C55C}" dt="2025-01-02T07:52:42.751" v="12" actId="478"/>
          <ac:spMkLst>
            <pc:docMk/>
            <pc:sldMk cId="3568298336" sldId="1073"/>
            <ac:spMk id="3" creationId="{D34ABA35-AA50-3BCA-9AD3-292C5A5FCDAD}"/>
          </ac:spMkLst>
        </pc:spChg>
        <pc:spChg chg="mod">
          <ac:chgData name="Renee Zhou" userId="7ba5d617-a6fb-4f14-9cfe-431086dcfbec" providerId="ADAL" clId="{C3DAA0BC-7C32-42E5-916D-F65F5CC1C55C}" dt="2025-01-02T08:01:15.363" v="44"/>
          <ac:spMkLst>
            <pc:docMk/>
            <pc:sldMk cId="3568298336" sldId="1073"/>
            <ac:spMk id="6" creationId="{6EA3FA8A-8522-43D0-B501-0A77D96BB8C0}"/>
          </ac:spMkLst>
        </pc:spChg>
      </pc:sldChg>
      <pc:sldChg chg="addSp delSp modSp mod delAnim modAnim modNotesTx">
        <pc:chgData name="Renee Zhou" userId="7ba5d617-a6fb-4f14-9cfe-431086dcfbec" providerId="ADAL" clId="{C3DAA0BC-7C32-42E5-916D-F65F5CC1C55C}" dt="2025-01-09T03:07:00.730" v="1535" actId="13926"/>
        <pc:sldMkLst>
          <pc:docMk/>
          <pc:sldMk cId="3978651864" sldId="1074"/>
        </pc:sldMkLst>
        <pc:spChg chg="mod">
          <ac:chgData name="Renee Zhou" userId="7ba5d617-a6fb-4f14-9cfe-431086dcfbec" providerId="ADAL" clId="{C3DAA0BC-7C32-42E5-916D-F65F5CC1C55C}" dt="2025-01-09T03:05:42.471" v="1533" actId="20577"/>
          <ac:spMkLst>
            <pc:docMk/>
            <pc:sldMk cId="3978651864" sldId="1074"/>
            <ac:spMk id="4" creationId="{16F905BE-0921-6F37-7081-1E644E972763}"/>
          </ac:spMkLst>
        </pc:spChg>
        <pc:spChg chg="mod">
          <ac:chgData name="Renee Zhou" userId="7ba5d617-a6fb-4f14-9cfe-431086dcfbec" providerId="ADAL" clId="{C3DAA0BC-7C32-42E5-916D-F65F5CC1C55C}" dt="2025-01-09T03:05:29.966" v="1532" actId="20577"/>
          <ac:spMkLst>
            <pc:docMk/>
            <pc:sldMk cId="3978651864" sldId="1074"/>
            <ac:spMk id="22" creationId="{248F0F30-E8AC-6150-B542-8B03C060D2FF}"/>
          </ac:spMkLst>
        </pc:spChg>
        <pc:spChg chg="del mod">
          <ac:chgData name="Renee Zhou" userId="7ba5d617-a6fb-4f14-9cfe-431086dcfbec" providerId="ADAL" clId="{C3DAA0BC-7C32-42E5-916D-F65F5CC1C55C}" dt="2025-01-08T07:24:49.559" v="549" actId="478"/>
          <ac:spMkLst>
            <pc:docMk/>
            <pc:sldMk cId="3978651864" sldId="1074"/>
            <ac:spMk id="24" creationId="{B48E0B47-160A-9528-428C-9EC73511AC23}"/>
          </ac:spMkLst>
        </pc:spChg>
        <pc:spChg chg="add mod">
          <ac:chgData name="Renee Zhou" userId="7ba5d617-a6fb-4f14-9cfe-431086dcfbec" providerId="ADAL" clId="{C3DAA0BC-7C32-42E5-916D-F65F5CC1C55C}" dt="2025-01-09T03:07:00.730" v="1535" actId="13926"/>
          <ac:spMkLst>
            <pc:docMk/>
            <pc:sldMk cId="3978651864" sldId="1074"/>
            <ac:spMk id="28" creationId="{D15DC894-3D24-5F4F-8A8A-6840DED244EE}"/>
          </ac:spMkLst>
        </pc:spChg>
        <pc:spChg chg="mod">
          <ac:chgData name="Renee Zhou" userId="7ba5d617-a6fb-4f14-9cfe-431086dcfbec" providerId="ADAL" clId="{C3DAA0BC-7C32-42E5-916D-F65F5CC1C55C}" dt="2025-01-08T07:26:12.146" v="575" actId="14100"/>
          <ac:spMkLst>
            <pc:docMk/>
            <pc:sldMk cId="3978651864" sldId="1074"/>
            <ac:spMk id="31" creationId="{6547A78E-7C35-E2DF-00CB-21EA02F6EDDF}"/>
          </ac:spMkLst>
        </pc:spChg>
        <pc:spChg chg="mod">
          <ac:chgData name="Renee Zhou" userId="7ba5d617-a6fb-4f14-9cfe-431086dcfbec" providerId="ADAL" clId="{C3DAA0BC-7C32-42E5-916D-F65F5CC1C55C}" dt="2025-01-08T07:26:12.146" v="575" actId="14100"/>
          <ac:spMkLst>
            <pc:docMk/>
            <pc:sldMk cId="3978651864" sldId="1074"/>
            <ac:spMk id="32" creationId="{049D7701-5C4D-4A08-9C0C-5E632D177F9C}"/>
          </ac:spMkLst>
        </pc:spChg>
        <pc:spChg chg="del">
          <ac:chgData name="Renee Zhou" userId="7ba5d617-a6fb-4f14-9cfe-431086dcfbec" providerId="ADAL" clId="{C3DAA0BC-7C32-42E5-916D-F65F5CC1C55C}" dt="2025-01-08T07:26:41.318" v="577" actId="478"/>
          <ac:spMkLst>
            <pc:docMk/>
            <pc:sldMk cId="3978651864" sldId="1074"/>
            <ac:spMk id="33" creationId="{9AEF8B3F-D4B8-6588-8FE0-E04EB45F7FA2}"/>
          </ac:spMkLst>
        </pc:spChg>
        <pc:spChg chg="mod">
          <ac:chgData name="Renee Zhou" userId="7ba5d617-a6fb-4f14-9cfe-431086dcfbec" providerId="ADAL" clId="{C3DAA0BC-7C32-42E5-916D-F65F5CC1C55C}" dt="2025-01-08T07:37:26.422" v="964" actId="1076"/>
          <ac:spMkLst>
            <pc:docMk/>
            <pc:sldMk cId="3978651864" sldId="1074"/>
            <ac:spMk id="34" creationId="{A91AE0CA-41F9-63A9-EE9C-E75FEDED87C9}"/>
          </ac:spMkLst>
        </pc:spChg>
        <pc:spChg chg="mod">
          <ac:chgData name="Renee Zhou" userId="7ba5d617-a6fb-4f14-9cfe-431086dcfbec" providerId="ADAL" clId="{C3DAA0BC-7C32-42E5-916D-F65F5CC1C55C}" dt="2025-01-08T07:26:12.146" v="575" actId="14100"/>
          <ac:spMkLst>
            <pc:docMk/>
            <pc:sldMk cId="3978651864" sldId="1074"/>
            <ac:spMk id="35" creationId="{6831AFB8-AB40-C819-FA40-1264661E54FD}"/>
          </ac:spMkLst>
        </pc:spChg>
        <pc:spChg chg="add mod">
          <ac:chgData name="Renee Zhou" userId="7ba5d617-a6fb-4f14-9cfe-431086dcfbec" providerId="ADAL" clId="{C3DAA0BC-7C32-42E5-916D-F65F5CC1C55C}" dt="2025-01-09T03:07:00.730" v="1535" actId="13926"/>
          <ac:spMkLst>
            <pc:docMk/>
            <pc:sldMk cId="3978651864" sldId="1074"/>
            <ac:spMk id="37" creationId="{44436740-7C97-93E2-D3D0-65C72473A73A}"/>
          </ac:spMkLst>
        </pc:spChg>
        <pc:spChg chg="add del mod">
          <ac:chgData name="Renee Zhou" userId="7ba5d617-a6fb-4f14-9cfe-431086dcfbec" providerId="ADAL" clId="{C3DAA0BC-7C32-42E5-916D-F65F5CC1C55C}" dt="2025-01-08T07:37:46.294" v="972" actId="478"/>
          <ac:spMkLst>
            <pc:docMk/>
            <pc:sldMk cId="3978651864" sldId="1074"/>
            <ac:spMk id="39" creationId="{FC40688B-ABBB-7EDD-AC5F-D30DA937C85D}"/>
          </ac:spMkLst>
        </pc:spChg>
        <pc:spChg chg="del">
          <ac:chgData name="Renee Zhou" userId="7ba5d617-a6fb-4f14-9cfe-431086dcfbec" providerId="ADAL" clId="{C3DAA0BC-7C32-42E5-916D-F65F5CC1C55C}" dt="2025-01-08T07:26:41.318" v="577" actId="478"/>
          <ac:spMkLst>
            <pc:docMk/>
            <pc:sldMk cId="3978651864" sldId="1074"/>
            <ac:spMk id="101" creationId="{E25B1954-579C-8074-35C9-E5246C011354}"/>
          </ac:spMkLst>
        </pc:spChg>
        <pc:spChg chg="mod">
          <ac:chgData name="Renee Zhou" userId="7ba5d617-a6fb-4f14-9cfe-431086dcfbec" providerId="ADAL" clId="{C3DAA0BC-7C32-42E5-916D-F65F5CC1C55C}" dt="2025-01-09T03:07:00.730" v="1535" actId="13926"/>
          <ac:spMkLst>
            <pc:docMk/>
            <pc:sldMk cId="3978651864" sldId="1074"/>
            <ac:spMk id="103" creationId="{61D3C809-7106-8537-7662-6B4B459FD7E4}"/>
          </ac:spMkLst>
        </pc:spChg>
        <pc:spChg chg="mod">
          <ac:chgData name="Renee Zhou" userId="7ba5d617-a6fb-4f14-9cfe-431086dcfbec" providerId="ADAL" clId="{C3DAA0BC-7C32-42E5-916D-F65F5CC1C55C}" dt="2025-01-08T07:26:16.989" v="576" actId="1076"/>
          <ac:spMkLst>
            <pc:docMk/>
            <pc:sldMk cId="3978651864" sldId="1074"/>
            <ac:spMk id="104" creationId="{FD9F3AFB-F9C1-9A27-BD98-CC4017D089CC}"/>
          </ac:spMkLst>
        </pc:spChg>
        <pc:grpChg chg="mod">
          <ac:chgData name="Renee Zhou" userId="7ba5d617-a6fb-4f14-9cfe-431086dcfbec" providerId="ADAL" clId="{C3DAA0BC-7C32-42E5-916D-F65F5CC1C55C}" dt="2025-01-08T07:26:12.146" v="575" actId="14100"/>
          <ac:grpSpMkLst>
            <pc:docMk/>
            <pc:sldMk cId="3978651864" sldId="1074"/>
            <ac:grpSpMk id="3" creationId="{6C7ECCF4-EC84-68DC-00A2-B6DCA870310B}"/>
          </ac:grpSpMkLst>
        </pc:grpChg>
        <pc:grpChg chg="mod">
          <ac:chgData name="Renee Zhou" userId="7ba5d617-a6fb-4f14-9cfe-431086dcfbec" providerId="ADAL" clId="{C3DAA0BC-7C32-42E5-916D-F65F5CC1C55C}" dt="2025-01-08T07:26:12.146" v="575" actId="14100"/>
          <ac:grpSpMkLst>
            <pc:docMk/>
            <pc:sldMk cId="3978651864" sldId="1074"/>
            <ac:grpSpMk id="5" creationId="{0A12323F-4CB6-8D34-ADC2-1D1687C47C2A}"/>
          </ac:grpSpMkLst>
        </pc:grpChg>
        <pc:grpChg chg="mod">
          <ac:chgData name="Renee Zhou" userId="7ba5d617-a6fb-4f14-9cfe-431086dcfbec" providerId="ADAL" clId="{C3DAA0BC-7C32-42E5-916D-F65F5CC1C55C}" dt="2025-01-08T07:37:52.648" v="973" actId="14100"/>
          <ac:grpSpMkLst>
            <pc:docMk/>
            <pc:sldMk cId="3978651864" sldId="1074"/>
            <ac:grpSpMk id="74" creationId="{E015112B-F73D-984F-2C29-0DF7E952A4AE}"/>
          </ac:grpSpMkLst>
        </pc:grpChg>
        <pc:grpChg chg="mod">
          <ac:chgData name="Renee Zhou" userId="7ba5d617-a6fb-4f14-9cfe-431086dcfbec" providerId="ADAL" clId="{C3DAA0BC-7C32-42E5-916D-F65F5CC1C55C}" dt="2025-01-08T07:29:50.247" v="719" actId="1076"/>
          <ac:grpSpMkLst>
            <pc:docMk/>
            <pc:sldMk cId="3978651864" sldId="1074"/>
            <ac:grpSpMk id="102" creationId="{B7E0B6C5-F615-9D23-A9C8-CCE5E954CF8A}"/>
          </ac:grpSpMkLst>
        </pc:grpChg>
        <pc:cxnChg chg="mod">
          <ac:chgData name="Renee Zhou" userId="7ba5d617-a6fb-4f14-9cfe-431086dcfbec" providerId="ADAL" clId="{C3DAA0BC-7C32-42E5-916D-F65F5CC1C55C}" dt="2025-01-08T07:37:26.422" v="964" actId="1076"/>
          <ac:cxnSpMkLst>
            <pc:docMk/>
            <pc:sldMk cId="3978651864" sldId="1074"/>
            <ac:cxnSpMk id="49" creationId="{464E9845-10B0-722E-525F-8E86E0457F12}"/>
          </ac:cxnSpMkLst>
        </pc:cxnChg>
        <pc:cxnChg chg="del mod">
          <ac:chgData name="Renee Zhou" userId="7ba5d617-a6fb-4f14-9cfe-431086dcfbec" providerId="ADAL" clId="{C3DAA0BC-7C32-42E5-916D-F65F5CC1C55C}" dt="2025-01-08T07:26:41.318" v="577" actId="478"/>
          <ac:cxnSpMkLst>
            <pc:docMk/>
            <pc:sldMk cId="3978651864" sldId="1074"/>
            <ac:cxnSpMk id="53" creationId="{8CD7DBCB-CBE0-B42C-A658-188D766B7C69}"/>
          </ac:cxnSpMkLst>
        </pc:cxnChg>
        <pc:cxnChg chg="del mod">
          <ac:chgData name="Renee Zhou" userId="7ba5d617-a6fb-4f14-9cfe-431086dcfbec" providerId="ADAL" clId="{C3DAA0BC-7C32-42E5-916D-F65F5CC1C55C}" dt="2025-01-08T07:26:41.318" v="577" actId="478"/>
          <ac:cxnSpMkLst>
            <pc:docMk/>
            <pc:sldMk cId="3978651864" sldId="1074"/>
            <ac:cxnSpMk id="54" creationId="{5BE40A54-207A-DAFB-0E62-DA1A6E130406}"/>
          </ac:cxnSpMkLst>
        </pc:cxnChg>
      </pc:sldChg>
      <pc:sldChg chg="del mod modShow">
        <pc:chgData name="Renee Zhou" userId="7ba5d617-a6fb-4f14-9cfe-431086dcfbec" providerId="ADAL" clId="{C3DAA0BC-7C32-42E5-916D-F65F5CC1C55C}" dt="2025-01-02T07:57:39.257" v="23" actId="47"/>
        <pc:sldMkLst>
          <pc:docMk/>
          <pc:sldMk cId="3165385062" sldId="1075"/>
        </pc:sldMkLst>
      </pc:sldChg>
      <pc:sldChg chg="modSp">
        <pc:chgData name="Renee Zhou" userId="7ba5d617-a6fb-4f14-9cfe-431086dcfbec" providerId="ADAL" clId="{C3DAA0BC-7C32-42E5-916D-F65F5CC1C55C}" dt="2025-01-08T08:10:10.114" v="1425"/>
        <pc:sldMkLst>
          <pc:docMk/>
          <pc:sldMk cId="2764309997" sldId="1078"/>
        </pc:sldMkLst>
        <pc:spChg chg="mod">
          <ac:chgData name="Renee Zhou" userId="7ba5d617-a6fb-4f14-9cfe-431086dcfbec" providerId="ADAL" clId="{C3DAA0BC-7C32-42E5-916D-F65F5CC1C55C}" dt="2025-01-08T08:10:10.114" v="1425"/>
          <ac:spMkLst>
            <pc:docMk/>
            <pc:sldMk cId="2764309997" sldId="1078"/>
            <ac:spMk id="13" creationId="{813BCACA-A197-F018-982B-F24743BFA033}"/>
          </ac:spMkLst>
        </pc:spChg>
      </pc:sldChg>
      <pc:sldChg chg="modSp">
        <pc:chgData name="Renee Zhou" userId="7ba5d617-a6fb-4f14-9cfe-431086dcfbec" providerId="ADAL" clId="{C3DAA0BC-7C32-42E5-916D-F65F5CC1C55C}" dt="2025-01-08T08:10:10.114" v="1425"/>
        <pc:sldMkLst>
          <pc:docMk/>
          <pc:sldMk cId="2713524649" sldId="1080"/>
        </pc:sldMkLst>
        <pc:spChg chg="mod">
          <ac:chgData name="Renee Zhou" userId="7ba5d617-a6fb-4f14-9cfe-431086dcfbec" providerId="ADAL" clId="{C3DAA0BC-7C32-42E5-916D-F65F5CC1C55C}" dt="2025-01-08T08:10:10.114" v="1425"/>
          <ac:spMkLst>
            <pc:docMk/>
            <pc:sldMk cId="2713524649" sldId="1080"/>
            <ac:spMk id="13" creationId="{813BCACA-A197-F018-982B-F24743BFA033}"/>
          </ac:spMkLst>
        </pc:spChg>
      </pc:sldChg>
      <pc:sldChg chg="add del">
        <pc:chgData name="Renee Zhou" userId="7ba5d617-a6fb-4f14-9cfe-431086dcfbec" providerId="ADAL" clId="{C3DAA0BC-7C32-42E5-916D-F65F5CC1C55C}" dt="2025-01-02T07:58:26" v="25"/>
        <pc:sldMkLst>
          <pc:docMk/>
          <pc:sldMk cId="268587956" sldId="1082"/>
        </pc:sldMkLst>
      </pc:sldChg>
      <pc:sldChg chg="add del">
        <pc:chgData name="Renee Zhou" userId="7ba5d617-a6fb-4f14-9cfe-431086dcfbec" providerId="ADAL" clId="{C3DAA0BC-7C32-42E5-916D-F65F5CC1C55C}" dt="2025-01-02T08:01:13.348" v="40"/>
        <pc:sldMkLst>
          <pc:docMk/>
          <pc:sldMk cId="4080778572" sldId="1082"/>
        </pc:sldMkLst>
      </pc:sldChg>
    </pc:docChg>
  </pc:docChgLst>
</pc:chgInfo>
</file>

<file path=ppt/comments/modernComment_415_C9D25AB.xml><?xml version="1.0" encoding="utf-8"?>
<p188:cmLst xmlns:a="http://schemas.openxmlformats.org/drawingml/2006/main" xmlns:r="http://schemas.openxmlformats.org/officeDocument/2006/relationships" xmlns:p188="http://schemas.microsoft.com/office/powerpoint/2018/8/main">
  <p188:cm id="{42A53086-82A2-4AC6-8CE3-45FF86C1EA48}" authorId="{76EC1C46-C561-D152-ADA0-2D372BD0D996}" created="2024-12-24T08:04:35.724">
    <ac:txMkLst xmlns:ac="http://schemas.microsoft.com/office/drawing/2013/main/command">
      <pc:docMk xmlns:pc="http://schemas.microsoft.com/office/powerpoint/2013/main/command"/>
      <pc:sldMk xmlns:pc="http://schemas.microsoft.com/office/powerpoint/2013/main/command" cId="211625387" sldId="1045"/>
      <ac:spMk id="6" creationId="{91BBDDAE-24FA-A240-A98E-5FA6676FBA9D}"/>
      <ac:txMk cp="0" len="10">
        <ac:context len="11" hash="1777611408"/>
      </ac:txMk>
    </ac:txMkLst>
    <p188:pos x="2340742" y="233250"/>
    <p188:txBody>
      <a:bodyPr/>
      <a:lstStyle/>
      <a:p>
        <a:r>
          <a:rPr lang="en-GB"/>
          <a:t>这个地方不是放利益冲突的超链接，放的是跳转到P49页“个人信息注意事项”的内容</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C5DC5B-BF83-D0F8-F17D-E458477D6A3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1CA5C446-58AD-F05A-78BC-F13AD7A39D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FE7CBA-E269-484E-BC88-4EF08BDBC0FE}" type="datetimeFigureOut">
              <a:rPr lang="en-GB" smtClean="0"/>
              <a:t>09/01/2025</a:t>
            </a:fld>
            <a:endParaRPr lang="en-GB" dirty="0"/>
          </a:p>
        </p:txBody>
      </p:sp>
      <p:sp>
        <p:nvSpPr>
          <p:cNvPr id="4" name="Footer Placeholder 3">
            <a:extLst>
              <a:ext uri="{FF2B5EF4-FFF2-40B4-BE49-F238E27FC236}">
                <a16:creationId xmlns:a16="http://schemas.microsoft.com/office/drawing/2014/main" id="{1BBAEC85-53EE-AA3F-A105-CB67500BDB5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061DCF5B-A081-B9F4-9E5F-FDA0297F20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B59F402-05D6-4C19-804E-80C8EBA9A784}" type="slidenum">
              <a:rPr lang="en-GB" smtClean="0"/>
              <a:t>‹#›</a:t>
            </a:fld>
            <a:endParaRPr lang="en-GB" dirty="0"/>
          </a:p>
        </p:txBody>
      </p:sp>
    </p:spTree>
    <p:extLst>
      <p:ext uri="{BB962C8B-B14F-4D97-AF65-F5344CB8AC3E}">
        <p14:creationId xmlns:p14="http://schemas.microsoft.com/office/powerpoint/2010/main" val="208269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050A8971-52B8-4C5A-99D8-986A596F2912}" type="datetimeFigureOut">
              <a:rPr lang="en-GB" smtClean="0"/>
              <a:pPr/>
              <a:t>09/01/2025</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026B53C8-14E4-49A7-A1A5-3BF810B81EBE}" type="slidenum">
              <a:rPr lang="en-GB" smtClean="0"/>
              <a:pPr/>
              <a:t>‹#›</a:t>
            </a:fld>
            <a:endParaRPr lang="en-GB" dirty="0"/>
          </a:p>
        </p:txBody>
      </p:sp>
    </p:spTree>
    <p:extLst>
      <p:ext uri="{BB962C8B-B14F-4D97-AF65-F5344CB8AC3E}">
        <p14:creationId xmlns:p14="http://schemas.microsoft.com/office/powerpoint/2010/main" val="4209032733"/>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mn-cs"/>
      </a:defRPr>
    </a:lvl1pPr>
    <a:lvl2pPr marL="609585" algn="l" defTabSz="1219170" rtl="0" eaLnBrk="1" latinLnBrk="0" hangingPunct="1">
      <a:defRPr sz="1600" kern="1200">
        <a:solidFill>
          <a:schemeClr val="tx1"/>
        </a:solidFill>
        <a:latin typeface="Arial" panose="020B0604020202020204" pitchFamily="34" charset="0"/>
        <a:ea typeface="+mn-ea"/>
        <a:cs typeface="+mn-cs"/>
      </a:defRPr>
    </a:lvl2pPr>
    <a:lvl3pPr marL="1219170" algn="l" defTabSz="1219170" rtl="0" eaLnBrk="1" latinLnBrk="0" hangingPunct="1">
      <a:defRPr sz="1600" kern="1200">
        <a:solidFill>
          <a:schemeClr val="tx1"/>
        </a:solidFill>
        <a:latin typeface="Arial" panose="020B0604020202020204" pitchFamily="34" charset="0"/>
        <a:ea typeface="+mn-ea"/>
        <a:cs typeface="+mn-cs"/>
      </a:defRPr>
    </a:lvl3pPr>
    <a:lvl4pPr marL="1828754" algn="l" defTabSz="1219170" rtl="0" eaLnBrk="1" latinLnBrk="0" hangingPunct="1">
      <a:defRPr sz="1600" kern="1200">
        <a:solidFill>
          <a:schemeClr val="tx1"/>
        </a:solidFill>
        <a:latin typeface="Arial" panose="020B0604020202020204" pitchFamily="34" charset="0"/>
        <a:ea typeface="+mn-ea"/>
        <a:cs typeface="+mn-cs"/>
      </a:defRPr>
    </a:lvl4pPr>
    <a:lvl5pPr marL="2438339" algn="l" defTabSz="1219170" rtl="0" eaLnBrk="1" latinLnBrk="0" hangingPunct="1">
      <a:defRPr sz="160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934" y="3275201"/>
            <a:ext cx="7951470" cy="3019991"/>
          </a:xfrm>
        </p:spPr>
        <p:txBody>
          <a:bodyPr>
            <a:noAutofit/>
          </a:bodyPr>
          <a:lstStyle/>
          <a:p>
            <a:pPr>
              <a:lnSpc>
                <a:spcPct val="100000"/>
              </a:lnSpc>
              <a:spcBef>
                <a:spcPts val="0"/>
              </a:spcBef>
              <a:spcAft>
                <a:spcPts val="800"/>
              </a:spcAft>
              <a:defRPr/>
            </a:pPr>
            <a:endParaRPr lang="zh-CN" altLang="en-US" dirty="0">
              <a:solidFill>
                <a:srgbClr val="544F40"/>
              </a:solidFill>
              <a:latin typeface="Arial" panose="020B0604020202020204" pitchFamily="34" charset="0"/>
            </a:endParaRPr>
          </a:p>
        </p:txBody>
      </p:sp>
      <p:sp>
        <p:nvSpPr>
          <p:cNvPr id="4" name="Footer Placeholder 3">
            <a:extLst>
              <a:ext uri="{FF2B5EF4-FFF2-40B4-BE49-F238E27FC236}">
                <a16:creationId xmlns:a16="http://schemas.microsoft.com/office/drawing/2014/main" id="{B72B8C93-E0FE-4EA8-B3A9-D13BEA391AAA}"/>
              </a:ext>
            </a:extLst>
          </p:cNvPr>
          <p:cNvSpPr>
            <a:spLocks noGrp="1"/>
          </p:cNvSpPr>
          <p:nvPr>
            <p:ph type="ftr" sz="quarter" idx="4"/>
          </p:nvPr>
        </p:nvSpPr>
        <p:spPr/>
        <p:txBody>
          <a:bodyPr/>
          <a:lstStyle/>
          <a:p>
            <a:pPr>
              <a:lnSpc>
                <a:spcPct val="90000"/>
              </a:lnSpc>
              <a:defRPr/>
            </a:pPr>
            <a:r>
              <a:rPr lang="zh-CN" altLang="en-US"/>
              <a:t>机密性</a:t>
            </a:r>
            <a:r>
              <a:rPr lang="en-US" altLang="zh-CN"/>
              <a:t>- </a:t>
            </a:r>
            <a:r>
              <a:rPr lang="zh-CN" altLang="en-US"/>
              <a:t>只适用于</a:t>
            </a:r>
            <a:r>
              <a:rPr lang="en-US" altLang="zh-CN"/>
              <a:t>GSK</a:t>
            </a:r>
            <a:r>
              <a:rPr lang="zh-CN" altLang="en-US"/>
              <a:t>内部培训。</a:t>
            </a:r>
            <a:endParaRPr lang="zh-CN" altLang="en-US" dirty="0"/>
          </a:p>
        </p:txBody>
      </p:sp>
      <p:sp>
        <p:nvSpPr>
          <p:cNvPr id="6" name="Slide Number Placeholder 3">
            <a:extLst>
              <a:ext uri="{FF2B5EF4-FFF2-40B4-BE49-F238E27FC236}">
                <a16:creationId xmlns:a16="http://schemas.microsoft.com/office/drawing/2014/main" id="{0818B0DD-3F18-49D6-A52E-BECD64F3FABC}"/>
              </a:ext>
            </a:extLst>
          </p:cNvPr>
          <p:cNvSpPr txBox="1">
            <a:spLocks/>
          </p:cNvSpPr>
          <p:nvPr/>
        </p:nvSpPr>
        <p:spPr>
          <a:xfrm>
            <a:off x="5300981" y="6464151"/>
            <a:ext cx="4307046" cy="341462"/>
          </a:xfrm>
          <a:prstGeom prst="rect">
            <a:avLst/>
          </a:prstGeom>
        </p:spPr>
        <p:txBody>
          <a:bodyPr vert="horz" lIns="91440" tIns="45720" rIns="0" bIns="45720" rtlCol="0" anchor="ctr"/>
          <a:lstStyle>
            <a:defPPr>
              <a:defRPr lang="zh-CN"/>
            </a:defPPr>
            <a:lvl1pPr marL="0" algn="r" defTabSz="914345" rtl="0" eaLnBrk="1" latinLnBrk="0" hangingPunct="1">
              <a:defRPr lang="zh-CN" altLang="en-US" sz="1000" kern="0" smtClean="0">
                <a:solidFill>
                  <a:srgbClr val="544F40"/>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fontAlgn="base">
              <a:spcBef>
                <a:spcPct val="0"/>
              </a:spcBef>
              <a:spcAft>
                <a:spcPct val="0"/>
              </a:spcAft>
              <a:defRPr/>
            </a:pPr>
            <a:fld id="{9E5EF8C5-10FF-435E-9619-E5DA97A985C1}" type="slidenum">
              <a:rPr lang="en-US" sz="1200" kern="1200" smtClean="0">
                <a:solidFill>
                  <a:prstClr val="black"/>
                </a:solidFill>
                <a:latin typeface="Calibri" panose="020F0502020204030204" pitchFamily="34" charset="0"/>
                <a:cs typeface="Arial" panose="020B0604020202020204" pitchFamily="34" charset="0"/>
              </a:rPr>
              <a:pPr defTabSz="914400" fontAlgn="base">
                <a:spcBef>
                  <a:spcPct val="0"/>
                </a:spcBef>
                <a:spcAft>
                  <a:spcPct val="0"/>
                </a:spcAft>
                <a:defRPr/>
              </a:pPr>
              <a:t>5</a:t>
            </a:fld>
            <a:endParaRPr lang="en-US" sz="1200" kern="1200">
              <a:solidFill>
                <a:prstClr val="black"/>
              </a:solidFill>
              <a:latin typeface="Calibri" panose="020F0502020204030204" pitchFamily="34" charset="0"/>
              <a:cs typeface="Arial" panose="020B0604020202020204" pitchFamily="34" charset="0"/>
            </a:endParaRPr>
          </a:p>
        </p:txBody>
      </p:sp>
      <p:sp>
        <p:nvSpPr>
          <p:cNvPr id="5" name="灯片编号占位符 4">
            <a:extLst>
              <a:ext uri="{FF2B5EF4-FFF2-40B4-BE49-F238E27FC236}">
                <a16:creationId xmlns:a16="http://schemas.microsoft.com/office/drawing/2014/main" id="{448B3AED-C801-F35B-B369-39053A3FBEAE}"/>
              </a:ext>
            </a:extLst>
          </p:cNvPr>
          <p:cNvSpPr>
            <a:spLocks noGrp="1"/>
          </p:cNvSpPr>
          <p:nvPr>
            <p:ph type="sldNum" sz="quarter" idx="5"/>
          </p:nvPr>
        </p:nvSpPr>
        <p:spPr/>
        <p:txBody>
          <a:bodyPr/>
          <a:lstStyle/>
          <a:p>
            <a:pPr>
              <a:defRPr/>
            </a:pPr>
            <a:fld id="{BA4FF2A7-8662-4E77-883C-73EB84521F30}" type="slidenum">
              <a:rPr lang="en-IN" smtClean="0"/>
              <a:pPr>
                <a:defRPr/>
              </a:pPr>
              <a:t>5</a:t>
            </a:fld>
            <a:endParaRPr lang="en-IN" dirty="0"/>
          </a:p>
        </p:txBody>
      </p:sp>
    </p:spTree>
    <p:extLst>
      <p:ext uri="{BB962C8B-B14F-4D97-AF65-F5344CB8AC3E}">
        <p14:creationId xmlns:p14="http://schemas.microsoft.com/office/powerpoint/2010/main" val="2488452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934" y="3275201"/>
            <a:ext cx="7951470" cy="3019991"/>
          </a:xfrm>
        </p:spPr>
        <p:txBody>
          <a:bodyPr/>
          <a:lstStyle/>
          <a:p>
            <a:pPr>
              <a:spcAft>
                <a:spcPts val="800"/>
              </a:spcAft>
              <a:defRPr/>
            </a:pPr>
            <a:endParaRPr lang="zh-CN" altLang="en-US" dirty="0">
              <a:solidFill>
                <a:srgbClr val="544F40"/>
              </a:solidFill>
              <a:latin typeface="Arial" panose="020B0604020202020204" pitchFamily="34" charset="0"/>
            </a:endParaRPr>
          </a:p>
        </p:txBody>
      </p:sp>
      <p:sp>
        <p:nvSpPr>
          <p:cNvPr id="5" name="Footer Placeholder 4">
            <a:extLst>
              <a:ext uri="{FF2B5EF4-FFF2-40B4-BE49-F238E27FC236}">
                <a16:creationId xmlns:a16="http://schemas.microsoft.com/office/drawing/2014/main" id="{1253E410-48F4-423E-8F80-73EF72F4A06D}"/>
              </a:ext>
            </a:extLst>
          </p:cNvPr>
          <p:cNvSpPr>
            <a:spLocks noGrp="1"/>
          </p:cNvSpPr>
          <p:nvPr>
            <p:ph type="ftr" sz="quarter" idx="4"/>
          </p:nvPr>
        </p:nvSpPr>
        <p:spPr/>
        <p:txBody>
          <a:bodyPr/>
          <a:lstStyle/>
          <a:p>
            <a:pPr>
              <a:lnSpc>
                <a:spcPct val="90000"/>
              </a:lnSpc>
              <a:defRPr/>
            </a:pPr>
            <a:r>
              <a:rPr lang="zh-CN" altLang="en-US"/>
              <a:t>机密性</a:t>
            </a:r>
            <a:r>
              <a:rPr lang="en-US" altLang="zh-CN"/>
              <a:t>- </a:t>
            </a:r>
            <a:r>
              <a:rPr lang="zh-CN" altLang="en-US"/>
              <a:t>只适用于</a:t>
            </a:r>
            <a:r>
              <a:rPr lang="en-US" altLang="zh-CN"/>
              <a:t>GSK</a:t>
            </a:r>
            <a:r>
              <a:rPr lang="zh-CN" altLang="en-US"/>
              <a:t>内部培训。</a:t>
            </a:r>
            <a:endParaRPr lang="zh-CN" altLang="en-US" dirty="0"/>
          </a:p>
        </p:txBody>
      </p:sp>
      <p:sp>
        <p:nvSpPr>
          <p:cNvPr id="6" name="灯片编号占位符 5">
            <a:extLst>
              <a:ext uri="{FF2B5EF4-FFF2-40B4-BE49-F238E27FC236}">
                <a16:creationId xmlns:a16="http://schemas.microsoft.com/office/drawing/2014/main" id="{9878E256-D7E6-756D-69CE-44901CF25A53}"/>
              </a:ext>
            </a:extLst>
          </p:cNvPr>
          <p:cNvSpPr>
            <a:spLocks noGrp="1"/>
          </p:cNvSpPr>
          <p:nvPr>
            <p:ph type="sldNum" sz="quarter" idx="5"/>
          </p:nvPr>
        </p:nvSpPr>
        <p:spPr/>
        <p:txBody>
          <a:bodyPr/>
          <a:lstStyle/>
          <a:p>
            <a:pPr>
              <a:defRPr/>
            </a:pPr>
            <a:fld id="{BA4FF2A7-8662-4E77-883C-73EB84521F30}" type="slidenum">
              <a:rPr lang="en-IN" smtClean="0"/>
              <a:pPr>
                <a:defRPr/>
              </a:pPr>
              <a:t>15</a:t>
            </a:fld>
            <a:endParaRPr lang="en-IN" dirty="0"/>
          </a:p>
        </p:txBody>
      </p:sp>
    </p:spTree>
    <p:extLst>
      <p:ext uri="{BB962C8B-B14F-4D97-AF65-F5344CB8AC3E}">
        <p14:creationId xmlns:p14="http://schemas.microsoft.com/office/powerpoint/2010/main" val="3531407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934" y="3275201"/>
            <a:ext cx="7951470" cy="3019991"/>
          </a:xfrm>
        </p:spPr>
        <p:txBody>
          <a:bodyPr/>
          <a:lstStyle/>
          <a:p>
            <a:pPr>
              <a:spcAft>
                <a:spcPts val="800"/>
              </a:spcAft>
              <a:defRPr/>
            </a:pPr>
            <a:endParaRPr lang="en-IN" dirty="0">
              <a:solidFill>
                <a:srgbClr val="544F40"/>
              </a:solidFill>
              <a:latin typeface="Arial" panose="020B0604020202020204" pitchFamily="34" charset="0"/>
            </a:endParaRPr>
          </a:p>
        </p:txBody>
      </p:sp>
      <p:sp>
        <p:nvSpPr>
          <p:cNvPr id="5" name="Footer Placeholder 4"/>
          <p:cNvSpPr>
            <a:spLocks noGrp="1"/>
          </p:cNvSpPr>
          <p:nvPr>
            <p:ph type="ftr" sz="quarter" idx="4"/>
          </p:nvPr>
        </p:nvSpPr>
        <p:spPr/>
        <p:txBody>
          <a:bodyPr/>
          <a:lstStyle/>
          <a:p>
            <a:pPr>
              <a:lnSpc>
                <a:spcPct val="90000"/>
              </a:lnSpc>
              <a:defRPr/>
            </a:pPr>
            <a:r>
              <a:rPr lang="zh-CN" altLang="en-US"/>
              <a:t>机密性</a:t>
            </a:r>
            <a:r>
              <a:rPr lang="en-US" altLang="zh-CN"/>
              <a:t>- </a:t>
            </a:r>
            <a:r>
              <a:rPr lang="zh-CN" altLang="en-US"/>
              <a:t>只适用于</a:t>
            </a:r>
            <a:r>
              <a:rPr lang="en-US" altLang="zh-CN"/>
              <a:t>GSK</a:t>
            </a:r>
            <a:r>
              <a:rPr lang="zh-CN" altLang="en-US"/>
              <a:t>内部培训。</a:t>
            </a:r>
            <a:endParaRPr lang="zh-CN" altLang="en-US" dirty="0"/>
          </a:p>
        </p:txBody>
      </p:sp>
      <p:sp>
        <p:nvSpPr>
          <p:cNvPr id="4" name="灯片编号占位符 3">
            <a:extLst>
              <a:ext uri="{FF2B5EF4-FFF2-40B4-BE49-F238E27FC236}">
                <a16:creationId xmlns:a16="http://schemas.microsoft.com/office/drawing/2014/main" id="{3D171062-4A95-3B5E-80C4-691A1CA86894}"/>
              </a:ext>
            </a:extLst>
          </p:cNvPr>
          <p:cNvSpPr>
            <a:spLocks noGrp="1"/>
          </p:cNvSpPr>
          <p:nvPr>
            <p:ph type="sldNum" sz="quarter" idx="5"/>
          </p:nvPr>
        </p:nvSpPr>
        <p:spPr/>
        <p:txBody>
          <a:bodyPr/>
          <a:lstStyle/>
          <a:p>
            <a:pPr>
              <a:defRPr/>
            </a:pPr>
            <a:fld id="{BA4FF2A7-8662-4E77-883C-73EB84521F30}" type="slidenum">
              <a:rPr lang="en-IN" smtClean="0"/>
              <a:pPr>
                <a:defRPr/>
              </a:pPr>
              <a:t>16</a:t>
            </a:fld>
            <a:endParaRPr lang="en-IN" dirty="0"/>
          </a:p>
        </p:txBody>
      </p:sp>
    </p:spTree>
    <p:extLst>
      <p:ext uri="{BB962C8B-B14F-4D97-AF65-F5344CB8AC3E}">
        <p14:creationId xmlns:p14="http://schemas.microsoft.com/office/powerpoint/2010/main" val="3040779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934" y="3275201"/>
            <a:ext cx="7951470" cy="3019991"/>
          </a:xfrm>
        </p:spPr>
        <p:txBody>
          <a:bodyPr>
            <a:noAutofit/>
          </a:bodyPr>
          <a:lstStyle/>
          <a:p>
            <a:pPr>
              <a:spcAft>
                <a:spcPts val="800"/>
              </a:spcAft>
              <a:defRPr/>
            </a:pPr>
            <a:endParaRPr lang="en-GB" dirty="0">
              <a:solidFill>
                <a:srgbClr val="544F40"/>
              </a:solidFill>
              <a:latin typeface="Arial" panose="020B0604020202020204" pitchFamily="34" charset="0"/>
            </a:endParaRPr>
          </a:p>
        </p:txBody>
      </p:sp>
      <p:sp>
        <p:nvSpPr>
          <p:cNvPr id="4" name="Footer Placeholder 3">
            <a:extLst>
              <a:ext uri="{FF2B5EF4-FFF2-40B4-BE49-F238E27FC236}">
                <a16:creationId xmlns:a16="http://schemas.microsoft.com/office/drawing/2014/main" id="{53AAD8DB-7791-4342-9F47-1149FB3B1FD5}"/>
              </a:ext>
            </a:extLst>
          </p:cNvPr>
          <p:cNvSpPr>
            <a:spLocks noGrp="1"/>
          </p:cNvSpPr>
          <p:nvPr>
            <p:ph type="ftr" sz="quarter" idx="4"/>
          </p:nvPr>
        </p:nvSpPr>
        <p:spPr/>
        <p:txBody>
          <a:bodyPr/>
          <a:lstStyle/>
          <a:p>
            <a:pPr>
              <a:lnSpc>
                <a:spcPct val="90000"/>
              </a:lnSpc>
              <a:defRPr/>
            </a:pPr>
            <a:r>
              <a:rPr lang="zh-CN" altLang="en-US"/>
              <a:t>机密性</a:t>
            </a:r>
            <a:r>
              <a:rPr lang="en-US" altLang="zh-CN"/>
              <a:t>- </a:t>
            </a:r>
            <a:r>
              <a:rPr lang="zh-CN" altLang="en-US"/>
              <a:t>只适用于</a:t>
            </a:r>
            <a:r>
              <a:rPr lang="en-US" altLang="zh-CN"/>
              <a:t>GSK</a:t>
            </a:r>
            <a:r>
              <a:rPr lang="zh-CN" altLang="en-US"/>
              <a:t>内部培训。</a:t>
            </a:r>
            <a:endParaRPr lang="zh-CN" altLang="en-US" dirty="0"/>
          </a:p>
        </p:txBody>
      </p:sp>
      <p:sp>
        <p:nvSpPr>
          <p:cNvPr id="6" name="Slide Number Placeholder 3">
            <a:extLst>
              <a:ext uri="{FF2B5EF4-FFF2-40B4-BE49-F238E27FC236}">
                <a16:creationId xmlns:a16="http://schemas.microsoft.com/office/drawing/2014/main" id="{2791F490-ED84-4848-B224-622BC6F0373E}"/>
              </a:ext>
            </a:extLst>
          </p:cNvPr>
          <p:cNvSpPr txBox="1">
            <a:spLocks/>
          </p:cNvSpPr>
          <p:nvPr/>
        </p:nvSpPr>
        <p:spPr>
          <a:xfrm>
            <a:off x="5300981" y="6464151"/>
            <a:ext cx="4307046" cy="341462"/>
          </a:xfrm>
          <a:prstGeom prst="rect">
            <a:avLst/>
          </a:prstGeom>
        </p:spPr>
        <p:txBody>
          <a:bodyPr vert="horz" lIns="91440" tIns="45720" rIns="0" bIns="45720" rtlCol="0" anchor="ctr"/>
          <a:lstStyle>
            <a:defPPr>
              <a:defRPr lang="zh-CN"/>
            </a:defPPr>
            <a:lvl1pPr marL="0" algn="r" defTabSz="914345" rtl="0" eaLnBrk="1" latinLnBrk="0" hangingPunct="1">
              <a:defRPr lang="zh-CN" altLang="en-US" sz="1000" kern="0" smtClean="0">
                <a:solidFill>
                  <a:srgbClr val="544F40"/>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fontAlgn="base">
              <a:spcBef>
                <a:spcPct val="0"/>
              </a:spcBef>
              <a:spcAft>
                <a:spcPct val="0"/>
              </a:spcAft>
              <a:defRPr/>
            </a:pPr>
            <a:fld id="{9E5EF8C5-10FF-435E-9619-E5DA97A985C1}" type="slidenum">
              <a:rPr lang="en-US" sz="1200" kern="1200" smtClean="0">
                <a:solidFill>
                  <a:prstClr val="black"/>
                </a:solidFill>
                <a:latin typeface="Calibri" panose="020F0502020204030204" pitchFamily="34" charset="0"/>
                <a:cs typeface="Arial" panose="020B0604020202020204" pitchFamily="34" charset="0"/>
              </a:rPr>
              <a:pPr defTabSz="914400" fontAlgn="base">
                <a:spcBef>
                  <a:spcPct val="0"/>
                </a:spcBef>
                <a:spcAft>
                  <a:spcPct val="0"/>
                </a:spcAft>
                <a:defRPr/>
              </a:pPr>
              <a:t>17</a:t>
            </a:fld>
            <a:endParaRPr lang="en-US" sz="1200" kern="1200">
              <a:solidFill>
                <a:prstClr val="black"/>
              </a:solidFill>
              <a:latin typeface="Calibri" panose="020F0502020204030204" pitchFamily="34" charset="0"/>
              <a:cs typeface="Arial" panose="020B0604020202020204" pitchFamily="34" charset="0"/>
            </a:endParaRPr>
          </a:p>
        </p:txBody>
      </p:sp>
      <p:sp>
        <p:nvSpPr>
          <p:cNvPr id="5" name="灯片编号占位符 4">
            <a:extLst>
              <a:ext uri="{FF2B5EF4-FFF2-40B4-BE49-F238E27FC236}">
                <a16:creationId xmlns:a16="http://schemas.microsoft.com/office/drawing/2014/main" id="{31E72A3D-0B99-EF03-99FC-2E7B93146AC7}"/>
              </a:ext>
            </a:extLst>
          </p:cNvPr>
          <p:cNvSpPr>
            <a:spLocks noGrp="1"/>
          </p:cNvSpPr>
          <p:nvPr>
            <p:ph type="sldNum" sz="quarter" idx="5"/>
          </p:nvPr>
        </p:nvSpPr>
        <p:spPr/>
        <p:txBody>
          <a:bodyPr/>
          <a:lstStyle/>
          <a:p>
            <a:pPr>
              <a:defRPr/>
            </a:pPr>
            <a:fld id="{BA4FF2A7-8662-4E77-883C-73EB84521F30}" type="slidenum">
              <a:rPr lang="en-IN" smtClean="0"/>
              <a:pPr>
                <a:defRPr/>
              </a:pPr>
              <a:t>17</a:t>
            </a:fld>
            <a:endParaRPr lang="en-IN" dirty="0"/>
          </a:p>
        </p:txBody>
      </p:sp>
    </p:spTree>
    <p:extLst>
      <p:ext uri="{BB962C8B-B14F-4D97-AF65-F5344CB8AC3E}">
        <p14:creationId xmlns:p14="http://schemas.microsoft.com/office/powerpoint/2010/main" val="4206990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934" y="3275201"/>
            <a:ext cx="7951470" cy="3019991"/>
          </a:xfrm>
        </p:spPr>
        <p:txBody>
          <a:bodyPr/>
          <a:lstStyle/>
          <a:p>
            <a:pPr>
              <a:spcAft>
                <a:spcPts val="800"/>
              </a:spcAft>
              <a:defRPr/>
            </a:pPr>
            <a:endParaRPr lang="zh-CN" altLang="en-US" dirty="0">
              <a:solidFill>
                <a:srgbClr val="544F40"/>
              </a:solidFill>
              <a:latin typeface="Arial" panose="020B0604020202020204" pitchFamily="34" charset="0"/>
            </a:endParaRPr>
          </a:p>
        </p:txBody>
      </p:sp>
      <p:sp>
        <p:nvSpPr>
          <p:cNvPr id="5" name="Footer Placeholder 4">
            <a:extLst>
              <a:ext uri="{FF2B5EF4-FFF2-40B4-BE49-F238E27FC236}">
                <a16:creationId xmlns:a16="http://schemas.microsoft.com/office/drawing/2014/main" id="{1253E410-48F4-423E-8F80-73EF72F4A06D}"/>
              </a:ext>
            </a:extLst>
          </p:cNvPr>
          <p:cNvSpPr>
            <a:spLocks noGrp="1"/>
          </p:cNvSpPr>
          <p:nvPr>
            <p:ph type="ftr" sz="quarter" idx="4"/>
          </p:nvPr>
        </p:nvSpPr>
        <p:spPr/>
        <p:txBody>
          <a:bodyPr/>
          <a:lstStyle/>
          <a:p>
            <a:pPr>
              <a:lnSpc>
                <a:spcPct val="90000"/>
              </a:lnSpc>
              <a:defRPr/>
            </a:pPr>
            <a:r>
              <a:rPr lang="zh-CN" altLang="en-US"/>
              <a:t>机密性</a:t>
            </a:r>
            <a:r>
              <a:rPr lang="en-US" altLang="zh-CN"/>
              <a:t>- </a:t>
            </a:r>
            <a:r>
              <a:rPr lang="zh-CN" altLang="en-US"/>
              <a:t>只适用于</a:t>
            </a:r>
            <a:r>
              <a:rPr lang="en-US" altLang="zh-CN"/>
              <a:t>GSK</a:t>
            </a:r>
            <a:r>
              <a:rPr lang="zh-CN" altLang="en-US"/>
              <a:t>内部培训。</a:t>
            </a:r>
            <a:endParaRPr lang="zh-CN" altLang="en-US" dirty="0"/>
          </a:p>
        </p:txBody>
      </p:sp>
      <p:sp>
        <p:nvSpPr>
          <p:cNvPr id="6" name="灯片编号占位符 5">
            <a:extLst>
              <a:ext uri="{FF2B5EF4-FFF2-40B4-BE49-F238E27FC236}">
                <a16:creationId xmlns:a16="http://schemas.microsoft.com/office/drawing/2014/main" id="{9878E256-D7E6-756D-69CE-44901CF25A53}"/>
              </a:ext>
            </a:extLst>
          </p:cNvPr>
          <p:cNvSpPr>
            <a:spLocks noGrp="1"/>
          </p:cNvSpPr>
          <p:nvPr>
            <p:ph type="sldNum" sz="quarter" idx="5"/>
          </p:nvPr>
        </p:nvSpPr>
        <p:spPr/>
        <p:txBody>
          <a:bodyPr/>
          <a:lstStyle/>
          <a:p>
            <a:pPr>
              <a:defRPr/>
            </a:pPr>
            <a:fld id="{BA4FF2A7-8662-4E77-883C-73EB84521F30}" type="slidenum">
              <a:rPr lang="en-IN" smtClean="0"/>
              <a:pPr>
                <a:defRPr/>
              </a:pPr>
              <a:t>18</a:t>
            </a:fld>
            <a:endParaRPr lang="en-IN" dirty="0"/>
          </a:p>
        </p:txBody>
      </p:sp>
    </p:spTree>
    <p:extLst>
      <p:ext uri="{BB962C8B-B14F-4D97-AF65-F5344CB8AC3E}">
        <p14:creationId xmlns:p14="http://schemas.microsoft.com/office/powerpoint/2010/main" val="542700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934" y="3275201"/>
            <a:ext cx="7951470" cy="3019991"/>
          </a:xfrm>
        </p:spPr>
        <p:txBody>
          <a:bodyPr/>
          <a:lstStyle/>
          <a:p>
            <a:pPr>
              <a:spcAft>
                <a:spcPts val="800"/>
              </a:spcAft>
              <a:defRPr/>
            </a:pPr>
            <a:endParaRPr lang="en-IN" dirty="0">
              <a:solidFill>
                <a:srgbClr val="544F40"/>
              </a:solidFill>
              <a:latin typeface="Arial" panose="020B0604020202020204" pitchFamily="34" charset="0"/>
            </a:endParaRPr>
          </a:p>
        </p:txBody>
      </p:sp>
      <p:sp>
        <p:nvSpPr>
          <p:cNvPr id="5" name="Footer Placeholder 4"/>
          <p:cNvSpPr>
            <a:spLocks noGrp="1"/>
          </p:cNvSpPr>
          <p:nvPr>
            <p:ph type="ftr" sz="quarter" idx="4"/>
          </p:nvPr>
        </p:nvSpPr>
        <p:spPr/>
        <p:txBody>
          <a:bodyPr/>
          <a:lstStyle/>
          <a:p>
            <a:pPr>
              <a:lnSpc>
                <a:spcPct val="90000"/>
              </a:lnSpc>
              <a:defRPr/>
            </a:pPr>
            <a:r>
              <a:rPr lang="zh-CN" altLang="en-US"/>
              <a:t>机密性</a:t>
            </a:r>
            <a:r>
              <a:rPr lang="en-US" altLang="zh-CN"/>
              <a:t>- </a:t>
            </a:r>
            <a:r>
              <a:rPr lang="zh-CN" altLang="en-US"/>
              <a:t>只适用于</a:t>
            </a:r>
            <a:r>
              <a:rPr lang="en-US" altLang="zh-CN"/>
              <a:t>GSK</a:t>
            </a:r>
            <a:r>
              <a:rPr lang="zh-CN" altLang="en-US"/>
              <a:t>内部培训。</a:t>
            </a:r>
            <a:endParaRPr lang="zh-CN" altLang="en-US" dirty="0"/>
          </a:p>
        </p:txBody>
      </p:sp>
      <p:sp>
        <p:nvSpPr>
          <p:cNvPr id="4" name="灯片编号占位符 3">
            <a:extLst>
              <a:ext uri="{FF2B5EF4-FFF2-40B4-BE49-F238E27FC236}">
                <a16:creationId xmlns:a16="http://schemas.microsoft.com/office/drawing/2014/main" id="{3D171062-4A95-3B5E-80C4-691A1CA86894}"/>
              </a:ext>
            </a:extLst>
          </p:cNvPr>
          <p:cNvSpPr>
            <a:spLocks noGrp="1"/>
          </p:cNvSpPr>
          <p:nvPr>
            <p:ph type="sldNum" sz="quarter" idx="5"/>
          </p:nvPr>
        </p:nvSpPr>
        <p:spPr/>
        <p:txBody>
          <a:bodyPr/>
          <a:lstStyle/>
          <a:p>
            <a:pPr>
              <a:defRPr/>
            </a:pPr>
            <a:fld id="{BA4FF2A7-8662-4E77-883C-73EB84521F30}" type="slidenum">
              <a:rPr lang="en-IN" smtClean="0"/>
              <a:pPr>
                <a:defRPr/>
              </a:pPr>
              <a:t>19</a:t>
            </a:fld>
            <a:endParaRPr lang="en-IN" dirty="0"/>
          </a:p>
        </p:txBody>
      </p:sp>
    </p:spTree>
    <p:extLst>
      <p:ext uri="{BB962C8B-B14F-4D97-AF65-F5344CB8AC3E}">
        <p14:creationId xmlns:p14="http://schemas.microsoft.com/office/powerpoint/2010/main" val="3264362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934" y="3275201"/>
            <a:ext cx="7951470" cy="3019991"/>
          </a:xfrm>
        </p:spPr>
        <p:txBody>
          <a:bodyPr>
            <a:noAutofit/>
          </a:bodyPr>
          <a:lstStyle/>
          <a:p>
            <a:pPr>
              <a:spcAft>
                <a:spcPts val="800"/>
              </a:spcAft>
              <a:defRPr/>
            </a:pPr>
            <a:endParaRPr lang="en-GB" dirty="0">
              <a:solidFill>
                <a:srgbClr val="544F40"/>
              </a:solidFill>
              <a:latin typeface="Arial" panose="020B0604020202020204" pitchFamily="34" charset="0"/>
            </a:endParaRPr>
          </a:p>
        </p:txBody>
      </p:sp>
      <p:sp>
        <p:nvSpPr>
          <p:cNvPr id="4" name="Footer Placeholder 3">
            <a:extLst>
              <a:ext uri="{FF2B5EF4-FFF2-40B4-BE49-F238E27FC236}">
                <a16:creationId xmlns:a16="http://schemas.microsoft.com/office/drawing/2014/main" id="{53AAD8DB-7791-4342-9F47-1149FB3B1FD5}"/>
              </a:ext>
            </a:extLst>
          </p:cNvPr>
          <p:cNvSpPr>
            <a:spLocks noGrp="1"/>
          </p:cNvSpPr>
          <p:nvPr>
            <p:ph type="ftr" sz="quarter" idx="4"/>
          </p:nvPr>
        </p:nvSpPr>
        <p:spPr/>
        <p:txBody>
          <a:bodyPr/>
          <a:lstStyle/>
          <a:p>
            <a:pPr>
              <a:lnSpc>
                <a:spcPct val="90000"/>
              </a:lnSpc>
              <a:defRPr/>
            </a:pPr>
            <a:r>
              <a:rPr lang="zh-CN" altLang="en-US"/>
              <a:t>机密性</a:t>
            </a:r>
            <a:r>
              <a:rPr lang="en-US" altLang="zh-CN"/>
              <a:t>- </a:t>
            </a:r>
            <a:r>
              <a:rPr lang="zh-CN" altLang="en-US"/>
              <a:t>只适用于</a:t>
            </a:r>
            <a:r>
              <a:rPr lang="en-US" altLang="zh-CN"/>
              <a:t>GSK</a:t>
            </a:r>
            <a:r>
              <a:rPr lang="zh-CN" altLang="en-US"/>
              <a:t>内部培训。</a:t>
            </a:r>
            <a:endParaRPr lang="zh-CN" altLang="en-US" dirty="0"/>
          </a:p>
        </p:txBody>
      </p:sp>
      <p:sp>
        <p:nvSpPr>
          <p:cNvPr id="6" name="Slide Number Placeholder 3">
            <a:extLst>
              <a:ext uri="{FF2B5EF4-FFF2-40B4-BE49-F238E27FC236}">
                <a16:creationId xmlns:a16="http://schemas.microsoft.com/office/drawing/2014/main" id="{2791F490-ED84-4848-B224-622BC6F0373E}"/>
              </a:ext>
            </a:extLst>
          </p:cNvPr>
          <p:cNvSpPr txBox="1">
            <a:spLocks/>
          </p:cNvSpPr>
          <p:nvPr/>
        </p:nvSpPr>
        <p:spPr>
          <a:xfrm>
            <a:off x="5300981" y="6464151"/>
            <a:ext cx="4307046" cy="341462"/>
          </a:xfrm>
          <a:prstGeom prst="rect">
            <a:avLst/>
          </a:prstGeom>
        </p:spPr>
        <p:txBody>
          <a:bodyPr vert="horz" lIns="91440" tIns="45720" rIns="0" bIns="45720" rtlCol="0" anchor="ctr"/>
          <a:lstStyle>
            <a:defPPr>
              <a:defRPr lang="zh-CN"/>
            </a:defPPr>
            <a:lvl1pPr marL="0" algn="r" defTabSz="914345" rtl="0" eaLnBrk="1" latinLnBrk="0" hangingPunct="1">
              <a:defRPr lang="zh-CN" altLang="en-US" sz="1000" kern="0" smtClean="0">
                <a:solidFill>
                  <a:srgbClr val="544F40"/>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fontAlgn="base">
              <a:spcBef>
                <a:spcPct val="0"/>
              </a:spcBef>
              <a:spcAft>
                <a:spcPct val="0"/>
              </a:spcAft>
              <a:defRPr/>
            </a:pPr>
            <a:fld id="{9E5EF8C5-10FF-435E-9619-E5DA97A985C1}" type="slidenum">
              <a:rPr lang="en-US" sz="1200" kern="1200" smtClean="0">
                <a:solidFill>
                  <a:prstClr val="black"/>
                </a:solidFill>
                <a:latin typeface="Calibri" panose="020F0502020204030204" pitchFamily="34" charset="0"/>
                <a:cs typeface="Arial" panose="020B0604020202020204" pitchFamily="34" charset="0"/>
              </a:rPr>
              <a:pPr defTabSz="914400" fontAlgn="base">
                <a:spcBef>
                  <a:spcPct val="0"/>
                </a:spcBef>
                <a:spcAft>
                  <a:spcPct val="0"/>
                </a:spcAft>
                <a:defRPr/>
              </a:pPr>
              <a:t>20</a:t>
            </a:fld>
            <a:endParaRPr lang="en-US" sz="1200" kern="1200">
              <a:solidFill>
                <a:prstClr val="black"/>
              </a:solidFill>
              <a:latin typeface="Calibri" panose="020F0502020204030204" pitchFamily="34" charset="0"/>
              <a:cs typeface="Arial" panose="020B0604020202020204" pitchFamily="34" charset="0"/>
            </a:endParaRPr>
          </a:p>
        </p:txBody>
      </p:sp>
      <p:sp>
        <p:nvSpPr>
          <p:cNvPr id="5" name="灯片编号占位符 4">
            <a:extLst>
              <a:ext uri="{FF2B5EF4-FFF2-40B4-BE49-F238E27FC236}">
                <a16:creationId xmlns:a16="http://schemas.microsoft.com/office/drawing/2014/main" id="{31E72A3D-0B99-EF03-99FC-2E7B93146AC7}"/>
              </a:ext>
            </a:extLst>
          </p:cNvPr>
          <p:cNvSpPr>
            <a:spLocks noGrp="1"/>
          </p:cNvSpPr>
          <p:nvPr>
            <p:ph type="sldNum" sz="quarter" idx="5"/>
          </p:nvPr>
        </p:nvSpPr>
        <p:spPr/>
        <p:txBody>
          <a:bodyPr/>
          <a:lstStyle/>
          <a:p>
            <a:pPr>
              <a:defRPr/>
            </a:pPr>
            <a:fld id="{BA4FF2A7-8662-4E77-883C-73EB84521F30}" type="slidenum">
              <a:rPr lang="en-IN" smtClean="0"/>
              <a:pPr>
                <a:defRPr/>
              </a:pPr>
              <a:t>20</a:t>
            </a:fld>
            <a:endParaRPr lang="en-IN" dirty="0"/>
          </a:p>
        </p:txBody>
      </p:sp>
    </p:spTree>
    <p:extLst>
      <p:ext uri="{BB962C8B-B14F-4D97-AF65-F5344CB8AC3E}">
        <p14:creationId xmlns:p14="http://schemas.microsoft.com/office/powerpoint/2010/main" val="1111028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934" y="3275201"/>
            <a:ext cx="7951470" cy="3019991"/>
          </a:xfrm>
        </p:spPr>
        <p:txBody>
          <a:bodyPr/>
          <a:lstStyle/>
          <a:p>
            <a:pPr marL="0" marR="0" lvl="0" indent="0" algn="l" defTabSz="1219170" rtl="0" eaLnBrk="1" fontAlgn="auto" latinLnBrk="0" hangingPunct="1">
              <a:lnSpc>
                <a:spcPct val="100000"/>
              </a:lnSpc>
              <a:spcBef>
                <a:spcPts val="0"/>
              </a:spcBef>
              <a:spcAft>
                <a:spcPts val="800"/>
              </a:spcAft>
              <a:buClrTx/>
              <a:buSzTx/>
              <a:buFontTx/>
              <a:buNone/>
              <a:tabLst/>
              <a:defRPr/>
            </a:pPr>
            <a:endParaRPr lang="en-GB" sz="1800" dirty="0">
              <a:solidFill>
                <a:srgbClr val="544F4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1253E410-48F4-423E-8F80-73EF72F4A06D}"/>
              </a:ext>
            </a:extLst>
          </p:cNvPr>
          <p:cNvSpPr>
            <a:spLocks noGrp="1"/>
          </p:cNvSpPr>
          <p:nvPr>
            <p:ph type="ftr" sz="quarter" idx="4"/>
          </p:nvPr>
        </p:nvSpPr>
        <p:spPr/>
        <p:txBody>
          <a:bodyPr/>
          <a:lstStyle/>
          <a:p>
            <a:pPr>
              <a:lnSpc>
                <a:spcPct val="90000"/>
              </a:lnSpc>
              <a:defRPr/>
            </a:pPr>
            <a:r>
              <a:rPr lang="zh-CN" altLang="en-US"/>
              <a:t>机密性</a:t>
            </a:r>
            <a:r>
              <a:rPr lang="en-US" altLang="zh-CN"/>
              <a:t>- </a:t>
            </a:r>
            <a:r>
              <a:rPr lang="zh-CN" altLang="en-US"/>
              <a:t>只适用于</a:t>
            </a:r>
            <a:r>
              <a:rPr lang="en-US" altLang="zh-CN"/>
              <a:t>GSK</a:t>
            </a:r>
            <a:r>
              <a:rPr lang="zh-CN" altLang="en-US"/>
              <a:t>内部培训。</a:t>
            </a:r>
            <a:endParaRPr lang="zh-CN" altLang="en-US" dirty="0"/>
          </a:p>
        </p:txBody>
      </p:sp>
      <p:sp>
        <p:nvSpPr>
          <p:cNvPr id="6" name="灯片编号占位符 5">
            <a:extLst>
              <a:ext uri="{FF2B5EF4-FFF2-40B4-BE49-F238E27FC236}">
                <a16:creationId xmlns:a16="http://schemas.microsoft.com/office/drawing/2014/main" id="{9878E256-D7E6-756D-69CE-44901CF25A53}"/>
              </a:ext>
            </a:extLst>
          </p:cNvPr>
          <p:cNvSpPr>
            <a:spLocks noGrp="1"/>
          </p:cNvSpPr>
          <p:nvPr>
            <p:ph type="sldNum" sz="quarter" idx="5"/>
          </p:nvPr>
        </p:nvSpPr>
        <p:spPr/>
        <p:txBody>
          <a:bodyPr/>
          <a:lstStyle/>
          <a:p>
            <a:pPr>
              <a:defRPr/>
            </a:pPr>
            <a:fld id="{BA4FF2A7-8662-4E77-883C-73EB84521F30}" type="slidenum">
              <a:rPr lang="en-IN" smtClean="0"/>
              <a:pPr>
                <a:defRPr/>
              </a:pPr>
              <a:t>21</a:t>
            </a:fld>
            <a:endParaRPr lang="en-IN" dirty="0"/>
          </a:p>
        </p:txBody>
      </p:sp>
    </p:spTree>
    <p:extLst>
      <p:ext uri="{BB962C8B-B14F-4D97-AF65-F5344CB8AC3E}">
        <p14:creationId xmlns:p14="http://schemas.microsoft.com/office/powerpoint/2010/main" val="1614105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934" y="3275201"/>
            <a:ext cx="7951470" cy="3019991"/>
          </a:xfrm>
        </p:spPr>
        <p:txBody>
          <a:bodyPr>
            <a:noAutofit/>
          </a:bodyPr>
          <a:lstStyle/>
          <a:p>
            <a:pPr>
              <a:spcAft>
                <a:spcPts val="800"/>
              </a:spcAft>
              <a:defRPr/>
            </a:pPr>
            <a:endParaRPr lang="en-GB" dirty="0">
              <a:solidFill>
                <a:srgbClr val="544F40"/>
              </a:solidFill>
              <a:latin typeface="Arial" panose="020B0604020202020204" pitchFamily="34" charset="0"/>
            </a:endParaRPr>
          </a:p>
        </p:txBody>
      </p:sp>
      <p:sp>
        <p:nvSpPr>
          <p:cNvPr id="4" name="Footer Placeholder 3">
            <a:extLst>
              <a:ext uri="{FF2B5EF4-FFF2-40B4-BE49-F238E27FC236}">
                <a16:creationId xmlns:a16="http://schemas.microsoft.com/office/drawing/2014/main" id="{53AAD8DB-7791-4342-9F47-1149FB3B1FD5}"/>
              </a:ext>
            </a:extLst>
          </p:cNvPr>
          <p:cNvSpPr>
            <a:spLocks noGrp="1"/>
          </p:cNvSpPr>
          <p:nvPr>
            <p:ph type="ftr" sz="quarter" idx="4"/>
          </p:nvPr>
        </p:nvSpPr>
        <p:spPr/>
        <p:txBody>
          <a:bodyPr/>
          <a:lstStyle/>
          <a:p>
            <a:pPr>
              <a:lnSpc>
                <a:spcPct val="90000"/>
              </a:lnSpc>
              <a:defRPr/>
            </a:pPr>
            <a:r>
              <a:rPr lang="zh-CN" altLang="en-US"/>
              <a:t>机密性</a:t>
            </a:r>
            <a:r>
              <a:rPr lang="en-US" altLang="zh-CN"/>
              <a:t>- </a:t>
            </a:r>
            <a:r>
              <a:rPr lang="zh-CN" altLang="en-US"/>
              <a:t>只适用于</a:t>
            </a:r>
            <a:r>
              <a:rPr lang="en-US" altLang="zh-CN"/>
              <a:t>GSK</a:t>
            </a:r>
            <a:r>
              <a:rPr lang="zh-CN" altLang="en-US"/>
              <a:t>内部培训。</a:t>
            </a:r>
            <a:endParaRPr lang="zh-CN" altLang="en-US" dirty="0"/>
          </a:p>
        </p:txBody>
      </p:sp>
      <p:sp>
        <p:nvSpPr>
          <p:cNvPr id="6" name="Slide Number Placeholder 3">
            <a:extLst>
              <a:ext uri="{FF2B5EF4-FFF2-40B4-BE49-F238E27FC236}">
                <a16:creationId xmlns:a16="http://schemas.microsoft.com/office/drawing/2014/main" id="{2791F490-ED84-4848-B224-622BC6F0373E}"/>
              </a:ext>
            </a:extLst>
          </p:cNvPr>
          <p:cNvSpPr txBox="1">
            <a:spLocks/>
          </p:cNvSpPr>
          <p:nvPr/>
        </p:nvSpPr>
        <p:spPr>
          <a:xfrm>
            <a:off x="5300981" y="6464151"/>
            <a:ext cx="4307046" cy="341462"/>
          </a:xfrm>
          <a:prstGeom prst="rect">
            <a:avLst/>
          </a:prstGeom>
        </p:spPr>
        <p:txBody>
          <a:bodyPr vert="horz" lIns="91440" tIns="45720" rIns="0" bIns="45720" rtlCol="0" anchor="ctr"/>
          <a:lstStyle>
            <a:defPPr>
              <a:defRPr lang="zh-CN"/>
            </a:defPPr>
            <a:lvl1pPr marL="0" algn="r" defTabSz="914345" rtl="0" eaLnBrk="1" latinLnBrk="0" hangingPunct="1">
              <a:defRPr lang="zh-CN" altLang="en-US" sz="1000" kern="0" smtClean="0">
                <a:solidFill>
                  <a:srgbClr val="544F40"/>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fontAlgn="base">
              <a:spcBef>
                <a:spcPct val="0"/>
              </a:spcBef>
              <a:spcAft>
                <a:spcPct val="0"/>
              </a:spcAft>
              <a:defRPr/>
            </a:pPr>
            <a:fld id="{9E5EF8C5-10FF-435E-9619-E5DA97A985C1}" type="slidenum">
              <a:rPr lang="en-US" sz="1200" kern="1200" smtClean="0">
                <a:solidFill>
                  <a:prstClr val="black"/>
                </a:solidFill>
                <a:latin typeface="Calibri" panose="020F0502020204030204" pitchFamily="34" charset="0"/>
                <a:cs typeface="Arial" panose="020B0604020202020204" pitchFamily="34" charset="0"/>
              </a:rPr>
              <a:pPr defTabSz="914400" fontAlgn="base">
                <a:spcBef>
                  <a:spcPct val="0"/>
                </a:spcBef>
                <a:spcAft>
                  <a:spcPct val="0"/>
                </a:spcAft>
                <a:defRPr/>
              </a:pPr>
              <a:t>23</a:t>
            </a:fld>
            <a:endParaRPr lang="en-US" sz="1200" kern="1200">
              <a:solidFill>
                <a:prstClr val="black"/>
              </a:solidFill>
              <a:latin typeface="Calibri" panose="020F0502020204030204" pitchFamily="34" charset="0"/>
              <a:cs typeface="Arial" panose="020B0604020202020204" pitchFamily="34" charset="0"/>
            </a:endParaRPr>
          </a:p>
        </p:txBody>
      </p:sp>
      <p:sp>
        <p:nvSpPr>
          <p:cNvPr id="5" name="灯片编号占位符 4">
            <a:extLst>
              <a:ext uri="{FF2B5EF4-FFF2-40B4-BE49-F238E27FC236}">
                <a16:creationId xmlns:a16="http://schemas.microsoft.com/office/drawing/2014/main" id="{31E72A3D-0B99-EF03-99FC-2E7B93146AC7}"/>
              </a:ext>
            </a:extLst>
          </p:cNvPr>
          <p:cNvSpPr>
            <a:spLocks noGrp="1"/>
          </p:cNvSpPr>
          <p:nvPr>
            <p:ph type="sldNum" sz="quarter" idx="5"/>
          </p:nvPr>
        </p:nvSpPr>
        <p:spPr/>
        <p:txBody>
          <a:bodyPr/>
          <a:lstStyle/>
          <a:p>
            <a:pPr>
              <a:defRPr/>
            </a:pPr>
            <a:fld id="{BA4FF2A7-8662-4E77-883C-73EB84521F30}" type="slidenum">
              <a:rPr lang="en-IN" smtClean="0"/>
              <a:pPr>
                <a:defRPr/>
              </a:pPr>
              <a:t>23</a:t>
            </a:fld>
            <a:endParaRPr lang="en-IN" dirty="0"/>
          </a:p>
        </p:txBody>
      </p:sp>
    </p:spTree>
    <p:extLst>
      <p:ext uri="{BB962C8B-B14F-4D97-AF65-F5344CB8AC3E}">
        <p14:creationId xmlns:p14="http://schemas.microsoft.com/office/powerpoint/2010/main" val="2203722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934" y="3275201"/>
            <a:ext cx="7951470" cy="3019991"/>
          </a:xfrm>
        </p:spPr>
        <p:txBody>
          <a:bodyPr/>
          <a:lstStyle/>
          <a:p>
            <a:pPr algn="l"/>
            <a:r>
              <a:rPr lang="zh-CN" altLang="en-US" dirty="0">
                <a:solidFill>
                  <a:srgbClr val="544F40"/>
                </a:solidFill>
                <a:latin typeface="Arial" panose="020B0604020202020204" pitchFamily="34" charset="0"/>
              </a:rPr>
              <a:t>这里的文本框无需放链接</a:t>
            </a:r>
          </a:p>
        </p:txBody>
      </p:sp>
      <p:sp>
        <p:nvSpPr>
          <p:cNvPr id="5" name="Footer Placeholder 4">
            <a:extLst>
              <a:ext uri="{FF2B5EF4-FFF2-40B4-BE49-F238E27FC236}">
                <a16:creationId xmlns:a16="http://schemas.microsoft.com/office/drawing/2014/main" id="{1253E410-48F4-423E-8F80-73EF72F4A06D}"/>
              </a:ext>
            </a:extLst>
          </p:cNvPr>
          <p:cNvSpPr>
            <a:spLocks noGrp="1"/>
          </p:cNvSpPr>
          <p:nvPr>
            <p:ph type="ftr" sz="quarter" idx="4"/>
          </p:nvPr>
        </p:nvSpPr>
        <p:spPr/>
        <p:txBody>
          <a:bodyPr/>
          <a:lstStyle/>
          <a:p>
            <a:pPr>
              <a:lnSpc>
                <a:spcPct val="90000"/>
              </a:lnSpc>
              <a:defRPr/>
            </a:pPr>
            <a:r>
              <a:rPr lang="zh-CN" altLang="en-US" dirty="0"/>
              <a:t>机密性</a:t>
            </a:r>
            <a:r>
              <a:rPr lang="en-US" altLang="zh-CN" dirty="0"/>
              <a:t>- </a:t>
            </a:r>
            <a:r>
              <a:rPr lang="zh-CN" altLang="en-US" dirty="0"/>
              <a:t>只适用于</a:t>
            </a:r>
            <a:r>
              <a:rPr lang="en-US" altLang="zh-CN" dirty="0"/>
              <a:t>GSK</a:t>
            </a:r>
            <a:r>
              <a:rPr lang="zh-CN" altLang="en-US" dirty="0"/>
              <a:t>内部培训。</a:t>
            </a:r>
          </a:p>
        </p:txBody>
      </p:sp>
      <p:sp>
        <p:nvSpPr>
          <p:cNvPr id="6" name="灯片编号占位符 5">
            <a:extLst>
              <a:ext uri="{FF2B5EF4-FFF2-40B4-BE49-F238E27FC236}">
                <a16:creationId xmlns:a16="http://schemas.microsoft.com/office/drawing/2014/main" id="{9878E256-D7E6-756D-69CE-44901CF25A53}"/>
              </a:ext>
            </a:extLst>
          </p:cNvPr>
          <p:cNvSpPr>
            <a:spLocks noGrp="1"/>
          </p:cNvSpPr>
          <p:nvPr>
            <p:ph type="sldNum" sz="quarter" idx="5"/>
          </p:nvPr>
        </p:nvSpPr>
        <p:spPr/>
        <p:txBody>
          <a:bodyPr/>
          <a:lstStyle/>
          <a:p>
            <a:pPr>
              <a:defRPr/>
            </a:pPr>
            <a:fld id="{BA4FF2A7-8662-4E77-883C-73EB84521F30}" type="slidenum">
              <a:rPr lang="en-IN" smtClean="0"/>
              <a:pPr>
                <a:defRPr/>
              </a:pPr>
              <a:t>24</a:t>
            </a:fld>
            <a:endParaRPr lang="en-IN" dirty="0"/>
          </a:p>
        </p:txBody>
      </p:sp>
    </p:spTree>
    <p:extLst>
      <p:ext uri="{BB962C8B-B14F-4D97-AF65-F5344CB8AC3E}">
        <p14:creationId xmlns:p14="http://schemas.microsoft.com/office/powerpoint/2010/main" val="3246075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934" y="3275201"/>
            <a:ext cx="7951470" cy="3019991"/>
          </a:xfrm>
        </p:spPr>
        <p:txBody>
          <a:bodyPr/>
          <a:lstStyle/>
          <a:p>
            <a:pPr marL="0" marR="0" lvl="0" indent="0" algn="l" defTabSz="1219170" rtl="0" eaLnBrk="1" fontAlgn="auto" latinLnBrk="0" hangingPunct="1">
              <a:lnSpc>
                <a:spcPct val="100000"/>
              </a:lnSpc>
              <a:spcBef>
                <a:spcPts val="0"/>
              </a:spcBef>
              <a:spcAft>
                <a:spcPts val="800"/>
              </a:spcAft>
              <a:buClrTx/>
              <a:buSzTx/>
              <a:buFontTx/>
              <a:buNone/>
              <a:tabLst/>
              <a:defRPr/>
            </a:pPr>
            <a:endParaRPr lang="en-GB" sz="1800" dirty="0">
              <a:solidFill>
                <a:srgbClr val="544F40"/>
              </a:solidFill>
              <a:effectLst/>
              <a:latin typeface="Arial" panose="020B0604020202020204" pitchFamily="34" charset="0"/>
              <a:ea typeface="Calibri" panose="020F0502020204030204" pitchFamily="34" charset="0"/>
              <a:cs typeface="Calibri" panose="020F0502020204030204" pitchFamily="34" charset="0"/>
            </a:endParaRPr>
          </a:p>
        </p:txBody>
      </p:sp>
      <p:sp>
        <p:nvSpPr>
          <p:cNvPr id="5" name="Footer Placeholder 4">
            <a:extLst>
              <a:ext uri="{FF2B5EF4-FFF2-40B4-BE49-F238E27FC236}">
                <a16:creationId xmlns:a16="http://schemas.microsoft.com/office/drawing/2014/main" id="{1253E410-48F4-423E-8F80-73EF72F4A06D}"/>
              </a:ext>
            </a:extLst>
          </p:cNvPr>
          <p:cNvSpPr>
            <a:spLocks noGrp="1"/>
          </p:cNvSpPr>
          <p:nvPr>
            <p:ph type="ftr" sz="quarter" idx="4"/>
          </p:nvPr>
        </p:nvSpPr>
        <p:spPr/>
        <p:txBody>
          <a:bodyPr/>
          <a:lstStyle/>
          <a:p>
            <a:pPr>
              <a:lnSpc>
                <a:spcPct val="90000"/>
              </a:lnSpc>
              <a:defRPr/>
            </a:pPr>
            <a:r>
              <a:rPr lang="zh-CN" altLang="en-US" dirty="0"/>
              <a:t>机密性</a:t>
            </a:r>
            <a:r>
              <a:rPr lang="en-US" altLang="zh-CN" dirty="0"/>
              <a:t>- </a:t>
            </a:r>
            <a:r>
              <a:rPr lang="zh-CN" altLang="en-US" dirty="0"/>
              <a:t>只适用于</a:t>
            </a:r>
            <a:r>
              <a:rPr lang="en-US" altLang="zh-CN" dirty="0"/>
              <a:t>GSK</a:t>
            </a:r>
            <a:r>
              <a:rPr lang="zh-CN" altLang="en-US" dirty="0"/>
              <a:t>内部培训。</a:t>
            </a:r>
          </a:p>
        </p:txBody>
      </p:sp>
      <p:sp>
        <p:nvSpPr>
          <p:cNvPr id="6" name="灯片编号占位符 5">
            <a:extLst>
              <a:ext uri="{FF2B5EF4-FFF2-40B4-BE49-F238E27FC236}">
                <a16:creationId xmlns:a16="http://schemas.microsoft.com/office/drawing/2014/main" id="{9878E256-D7E6-756D-69CE-44901CF25A53}"/>
              </a:ext>
            </a:extLst>
          </p:cNvPr>
          <p:cNvSpPr>
            <a:spLocks noGrp="1"/>
          </p:cNvSpPr>
          <p:nvPr>
            <p:ph type="sldNum" sz="quarter" idx="5"/>
          </p:nvPr>
        </p:nvSpPr>
        <p:spPr/>
        <p:txBody>
          <a:bodyPr/>
          <a:lstStyle/>
          <a:p>
            <a:pPr>
              <a:defRPr/>
            </a:pPr>
            <a:fld id="{BA4FF2A7-8662-4E77-883C-73EB84521F30}" type="slidenum">
              <a:rPr lang="en-IN" smtClean="0"/>
              <a:pPr>
                <a:defRPr/>
              </a:pPr>
              <a:t>25</a:t>
            </a:fld>
            <a:endParaRPr lang="en-IN" dirty="0"/>
          </a:p>
        </p:txBody>
      </p:sp>
    </p:spTree>
    <p:extLst>
      <p:ext uri="{BB962C8B-B14F-4D97-AF65-F5344CB8AC3E}">
        <p14:creationId xmlns:p14="http://schemas.microsoft.com/office/powerpoint/2010/main" val="3698694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934" y="3275201"/>
            <a:ext cx="7951470" cy="3019991"/>
          </a:xfrm>
        </p:spPr>
        <p:txBody>
          <a:bodyPr>
            <a:noAutofit/>
          </a:bodyPr>
          <a:lstStyle/>
          <a:p>
            <a:pPr>
              <a:spcAft>
                <a:spcPts val="800"/>
              </a:spcAft>
              <a:defRPr/>
            </a:pPr>
            <a:r>
              <a:rPr lang="zh-CN" altLang="en-US" dirty="0">
                <a:solidFill>
                  <a:srgbClr val="544F40"/>
                </a:solidFill>
                <a:latin typeface="Arial" panose="020B0604020202020204" pitchFamily="34" charset="0"/>
              </a:rPr>
              <a:t>文本框“利益冲突政策”链接到“</a:t>
            </a:r>
            <a:r>
              <a:rPr lang="en-GB" altLang="zh-CN" dirty="0">
                <a:solidFill>
                  <a:srgbClr val="544F40"/>
                </a:solidFill>
                <a:latin typeface="Arial" panose="020B0604020202020204" pitchFamily="34" charset="0"/>
              </a:rPr>
              <a:t>https://tinyurl2.gsk.com/POLCOI</a:t>
            </a:r>
            <a:r>
              <a:rPr lang="zh-CN" altLang="en-US" dirty="0">
                <a:solidFill>
                  <a:srgbClr val="544F40"/>
                </a:solidFill>
                <a:latin typeface="Arial" panose="020B0604020202020204" pitchFamily="34" charset="0"/>
              </a:rPr>
              <a:t>”</a:t>
            </a:r>
          </a:p>
        </p:txBody>
      </p:sp>
      <p:sp>
        <p:nvSpPr>
          <p:cNvPr id="4" name="Footer Placeholder 3">
            <a:extLst>
              <a:ext uri="{FF2B5EF4-FFF2-40B4-BE49-F238E27FC236}">
                <a16:creationId xmlns:a16="http://schemas.microsoft.com/office/drawing/2014/main" id="{B98DFDE6-3E2A-4B78-9625-35FBD5D911F5}"/>
              </a:ext>
            </a:extLst>
          </p:cNvPr>
          <p:cNvSpPr>
            <a:spLocks noGrp="1"/>
          </p:cNvSpPr>
          <p:nvPr>
            <p:ph type="ftr" sz="quarter" idx="4"/>
          </p:nvPr>
        </p:nvSpPr>
        <p:spPr/>
        <p:txBody>
          <a:bodyPr/>
          <a:lstStyle/>
          <a:p>
            <a:pPr>
              <a:lnSpc>
                <a:spcPct val="90000"/>
              </a:lnSpc>
              <a:defRPr/>
            </a:pPr>
            <a:r>
              <a:rPr lang="zh-CN" altLang="en-US"/>
              <a:t>机密性</a:t>
            </a:r>
            <a:r>
              <a:rPr lang="en-US" altLang="zh-CN"/>
              <a:t>- </a:t>
            </a:r>
            <a:r>
              <a:rPr lang="zh-CN" altLang="en-US"/>
              <a:t>只适用于</a:t>
            </a:r>
            <a:r>
              <a:rPr lang="en-US" altLang="zh-CN"/>
              <a:t>GSK</a:t>
            </a:r>
            <a:r>
              <a:rPr lang="zh-CN" altLang="en-US"/>
              <a:t>内部培训。</a:t>
            </a:r>
            <a:endParaRPr lang="zh-CN" altLang="en-US" dirty="0"/>
          </a:p>
        </p:txBody>
      </p:sp>
      <p:sp>
        <p:nvSpPr>
          <p:cNvPr id="6" name="Slide Number Placeholder 3">
            <a:extLst>
              <a:ext uri="{FF2B5EF4-FFF2-40B4-BE49-F238E27FC236}">
                <a16:creationId xmlns:a16="http://schemas.microsoft.com/office/drawing/2014/main" id="{241AABC3-3CB4-43CE-B283-47DFA0F23CA7}"/>
              </a:ext>
            </a:extLst>
          </p:cNvPr>
          <p:cNvSpPr txBox="1">
            <a:spLocks/>
          </p:cNvSpPr>
          <p:nvPr/>
        </p:nvSpPr>
        <p:spPr>
          <a:xfrm>
            <a:off x="5300981" y="6464151"/>
            <a:ext cx="4307046" cy="341462"/>
          </a:xfrm>
          <a:prstGeom prst="rect">
            <a:avLst/>
          </a:prstGeom>
        </p:spPr>
        <p:txBody>
          <a:bodyPr vert="horz" lIns="91440" tIns="45720" rIns="0" bIns="45720" rtlCol="0" anchor="ctr"/>
          <a:lstStyle>
            <a:defPPr>
              <a:defRPr lang="zh-CN"/>
            </a:defPPr>
            <a:lvl1pPr marL="0" algn="r" defTabSz="914345" rtl="0" eaLnBrk="1" latinLnBrk="0" hangingPunct="1">
              <a:defRPr lang="zh-CN" altLang="en-US" sz="1000" kern="0" smtClean="0">
                <a:solidFill>
                  <a:srgbClr val="544F40"/>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fontAlgn="base">
              <a:spcBef>
                <a:spcPct val="0"/>
              </a:spcBef>
              <a:spcAft>
                <a:spcPct val="0"/>
              </a:spcAft>
              <a:defRPr/>
            </a:pPr>
            <a:fld id="{9E5EF8C5-10FF-435E-9619-E5DA97A985C1}" type="slidenum">
              <a:rPr lang="en-US" sz="1200" kern="1200" smtClean="0">
                <a:solidFill>
                  <a:prstClr val="black"/>
                </a:solidFill>
                <a:latin typeface="Calibri" panose="020F0502020204030204" pitchFamily="34" charset="0"/>
                <a:cs typeface="Arial" panose="020B0604020202020204" pitchFamily="34" charset="0"/>
              </a:rPr>
              <a:pPr defTabSz="914400" fontAlgn="base">
                <a:spcBef>
                  <a:spcPct val="0"/>
                </a:spcBef>
                <a:spcAft>
                  <a:spcPct val="0"/>
                </a:spcAft>
                <a:defRPr/>
              </a:pPr>
              <a:t>6</a:t>
            </a:fld>
            <a:endParaRPr lang="en-US" sz="1200" kern="1200">
              <a:solidFill>
                <a:prstClr val="black"/>
              </a:solidFill>
              <a:latin typeface="Calibri" panose="020F0502020204030204" pitchFamily="34" charset="0"/>
              <a:cs typeface="Arial" panose="020B0604020202020204" pitchFamily="34" charset="0"/>
            </a:endParaRPr>
          </a:p>
        </p:txBody>
      </p:sp>
      <p:sp>
        <p:nvSpPr>
          <p:cNvPr id="5" name="灯片编号占位符 4">
            <a:extLst>
              <a:ext uri="{FF2B5EF4-FFF2-40B4-BE49-F238E27FC236}">
                <a16:creationId xmlns:a16="http://schemas.microsoft.com/office/drawing/2014/main" id="{F7E5C5FF-2EEA-0BF4-505C-151713E349F2}"/>
              </a:ext>
            </a:extLst>
          </p:cNvPr>
          <p:cNvSpPr>
            <a:spLocks noGrp="1"/>
          </p:cNvSpPr>
          <p:nvPr>
            <p:ph type="sldNum" sz="quarter" idx="5"/>
          </p:nvPr>
        </p:nvSpPr>
        <p:spPr/>
        <p:txBody>
          <a:bodyPr/>
          <a:lstStyle/>
          <a:p>
            <a:pPr>
              <a:defRPr/>
            </a:pPr>
            <a:fld id="{BA4FF2A7-8662-4E77-883C-73EB84521F30}" type="slidenum">
              <a:rPr lang="en-IN" smtClean="0"/>
              <a:pPr>
                <a:defRPr/>
              </a:pPr>
              <a:t>6</a:t>
            </a:fld>
            <a:endParaRPr lang="en-IN" dirty="0"/>
          </a:p>
        </p:txBody>
      </p:sp>
    </p:spTree>
    <p:extLst>
      <p:ext uri="{BB962C8B-B14F-4D97-AF65-F5344CB8AC3E}">
        <p14:creationId xmlns:p14="http://schemas.microsoft.com/office/powerpoint/2010/main" val="175664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934" y="3275201"/>
            <a:ext cx="7951470" cy="3019991"/>
          </a:xfrm>
        </p:spPr>
        <p:txBody>
          <a:bodyPr/>
          <a:lstStyle/>
          <a:p>
            <a:pPr>
              <a:spcAft>
                <a:spcPts val="800"/>
              </a:spcAft>
              <a:defRPr/>
            </a:pPr>
            <a:endParaRPr lang="en-IN" dirty="0">
              <a:solidFill>
                <a:srgbClr val="544F40"/>
              </a:solidFill>
              <a:latin typeface="Arial" panose="020B0604020202020204" pitchFamily="34" charset="0"/>
            </a:endParaRPr>
          </a:p>
        </p:txBody>
      </p:sp>
      <p:sp>
        <p:nvSpPr>
          <p:cNvPr id="5" name="Footer Placeholder 4"/>
          <p:cNvSpPr>
            <a:spLocks noGrp="1"/>
          </p:cNvSpPr>
          <p:nvPr>
            <p:ph type="ftr" sz="quarter" idx="4"/>
          </p:nvPr>
        </p:nvSpPr>
        <p:spPr/>
        <p:txBody>
          <a:bodyPr/>
          <a:lstStyle/>
          <a:p>
            <a:pPr>
              <a:lnSpc>
                <a:spcPct val="90000"/>
              </a:lnSpc>
              <a:defRPr/>
            </a:pPr>
            <a:r>
              <a:rPr lang="zh-CN" altLang="en-US" dirty="0"/>
              <a:t>机密性</a:t>
            </a:r>
            <a:r>
              <a:rPr lang="en-US" altLang="zh-CN" dirty="0"/>
              <a:t>- </a:t>
            </a:r>
            <a:r>
              <a:rPr lang="zh-CN" altLang="en-US" dirty="0"/>
              <a:t>只适用于</a:t>
            </a:r>
            <a:r>
              <a:rPr lang="en-US" altLang="zh-CN" dirty="0"/>
              <a:t>GSK</a:t>
            </a:r>
            <a:r>
              <a:rPr lang="zh-CN" altLang="en-US" dirty="0"/>
              <a:t>内部培训。</a:t>
            </a:r>
          </a:p>
        </p:txBody>
      </p:sp>
      <p:sp>
        <p:nvSpPr>
          <p:cNvPr id="4" name="灯片编号占位符 3">
            <a:extLst>
              <a:ext uri="{FF2B5EF4-FFF2-40B4-BE49-F238E27FC236}">
                <a16:creationId xmlns:a16="http://schemas.microsoft.com/office/drawing/2014/main" id="{07003314-AEBF-B69F-A750-5EE56AEF3D61}"/>
              </a:ext>
            </a:extLst>
          </p:cNvPr>
          <p:cNvSpPr>
            <a:spLocks noGrp="1"/>
          </p:cNvSpPr>
          <p:nvPr>
            <p:ph type="sldNum" sz="quarter" idx="5"/>
          </p:nvPr>
        </p:nvSpPr>
        <p:spPr/>
        <p:txBody>
          <a:bodyPr/>
          <a:lstStyle/>
          <a:p>
            <a:pPr>
              <a:defRPr/>
            </a:pPr>
            <a:fld id="{BA4FF2A7-8662-4E77-883C-73EB84521F30}" type="slidenum">
              <a:rPr lang="en-IN" smtClean="0"/>
              <a:pPr>
                <a:defRPr/>
              </a:pPr>
              <a:t>27</a:t>
            </a:fld>
            <a:endParaRPr lang="en-IN" dirty="0"/>
          </a:p>
        </p:txBody>
      </p:sp>
    </p:spTree>
    <p:extLst>
      <p:ext uri="{BB962C8B-B14F-4D97-AF65-F5344CB8AC3E}">
        <p14:creationId xmlns:p14="http://schemas.microsoft.com/office/powerpoint/2010/main" val="707020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934" y="3275201"/>
            <a:ext cx="7951470" cy="3019991"/>
          </a:xfrm>
        </p:spPr>
        <p:txBody>
          <a:bodyPr/>
          <a:lstStyle/>
          <a:p>
            <a:pPr>
              <a:spcAft>
                <a:spcPts val="800"/>
              </a:spcAft>
              <a:defRPr/>
            </a:pPr>
            <a:endParaRPr lang="en-IN" b="0" dirty="0">
              <a:solidFill>
                <a:srgbClr val="544F40"/>
              </a:solidFill>
              <a:latin typeface="Arial" panose="020B0604020202020204" pitchFamily="34" charset="0"/>
            </a:endParaRPr>
          </a:p>
          <a:p>
            <a:pPr>
              <a:spcAft>
                <a:spcPts val="800"/>
              </a:spcAft>
              <a:defRPr/>
            </a:pPr>
            <a:endParaRPr lang="en-IN" b="0" dirty="0">
              <a:solidFill>
                <a:srgbClr val="544F40"/>
              </a:solidFill>
              <a:latin typeface="Arial" panose="020B0604020202020204" pitchFamily="34" charset="0"/>
            </a:endParaRPr>
          </a:p>
        </p:txBody>
      </p:sp>
      <p:sp>
        <p:nvSpPr>
          <p:cNvPr id="5" name="Footer Placeholder 4"/>
          <p:cNvSpPr>
            <a:spLocks noGrp="1"/>
          </p:cNvSpPr>
          <p:nvPr>
            <p:ph type="ftr" sz="quarter" idx="4"/>
          </p:nvPr>
        </p:nvSpPr>
        <p:spPr/>
        <p:txBody>
          <a:bodyPr/>
          <a:lstStyle/>
          <a:p>
            <a:pPr>
              <a:lnSpc>
                <a:spcPct val="90000"/>
              </a:lnSpc>
              <a:defRPr/>
            </a:pPr>
            <a:r>
              <a:rPr lang="zh-CN" altLang="en-US" dirty="0"/>
              <a:t>机密性</a:t>
            </a:r>
            <a:r>
              <a:rPr lang="en-US" altLang="zh-CN" dirty="0"/>
              <a:t>- </a:t>
            </a:r>
            <a:r>
              <a:rPr lang="zh-CN" altLang="en-US" dirty="0"/>
              <a:t>只适用于</a:t>
            </a:r>
            <a:r>
              <a:rPr lang="en-US" altLang="zh-CN" dirty="0"/>
              <a:t>GSK</a:t>
            </a:r>
            <a:r>
              <a:rPr lang="zh-CN" altLang="en-US" dirty="0"/>
              <a:t>内部培训。</a:t>
            </a:r>
          </a:p>
        </p:txBody>
      </p:sp>
      <p:sp>
        <p:nvSpPr>
          <p:cNvPr id="4" name="灯片编号占位符 3">
            <a:extLst>
              <a:ext uri="{FF2B5EF4-FFF2-40B4-BE49-F238E27FC236}">
                <a16:creationId xmlns:a16="http://schemas.microsoft.com/office/drawing/2014/main" id="{BF6F2E62-73AA-0246-18DE-2A9F528A94F9}"/>
              </a:ext>
            </a:extLst>
          </p:cNvPr>
          <p:cNvSpPr>
            <a:spLocks noGrp="1"/>
          </p:cNvSpPr>
          <p:nvPr>
            <p:ph type="sldNum" sz="quarter" idx="5"/>
          </p:nvPr>
        </p:nvSpPr>
        <p:spPr/>
        <p:txBody>
          <a:bodyPr/>
          <a:lstStyle/>
          <a:p>
            <a:pPr>
              <a:defRPr/>
            </a:pPr>
            <a:fld id="{BA4FF2A7-8662-4E77-883C-73EB84521F30}" type="slidenum">
              <a:rPr lang="en-IN" smtClean="0"/>
              <a:pPr>
                <a:defRPr/>
              </a:pPr>
              <a:t>31</a:t>
            </a:fld>
            <a:endParaRPr lang="en-IN" dirty="0"/>
          </a:p>
        </p:txBody>
      </p:sp>
    </p:spTree>
    <p:extLst>
      <p:ext uri="{BB962C8B-B14F-4D97-AF65-F5344CB8AC3E}">
        <p14:creationId xmlns:p14="http://schemas.microsoft.com/office/powerpoint/2010/main" val="4153681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该页的</a:t>
            </a:r>
            <a:r>
              <a:rPr lang="en-GB" altLang="zh-CN" dirty="0"/>
              <a:t>6</a:t>
            </a:r>
            <a:r>
              <a:rPr lang="zh-CN" altLang="en-US" dirty="0"/>
              <a:t>个文本框分别对应</a:t>
            </a:r>
            <a:r>
              <a:rPr lang="en-GB" altLang="zh-CN" dirty="0"/>
              <a:t>37-42</a:t>
            </a:r>
            <a:r>
              <a:rPr lang="zh-CN" altLang="en-US" dirty="0"/>
              <a:t>页的内容，需要建立超链接。</a:t>
            </a:r>
            <a:endParaRPr lang="en-GB" dirty="0"/>
          </a:p>
        </p:txBody>
      </p:sp>
      <p:sp>
        <p:nvSpPr>
          <p:cNvPr id="4" name="灯片编号占位符 3"/>
          <p:cNvSpPr>
            <a:spLocks noGrp="1"/>
          </p:cNvSpPr>
          <p:nvPr>
            <p:ph type="sldNum" sz="quarter" idx="5"/>
          </p:nvPr>
        </p:nvSpPr>
        <p:spPr/>
        <p:txBody>
          <a:bodyPr/>
          <a:lstStyle/>
          <a:p>
            <a:fld id="{026B53C8-14E4-49A7-A1A5-3BF810B81EBE}" type="slidenum">
              <a:rPr lang="en-GB" smtClean="0"/>
              <a:pPr/>
              <a:t>33</a:t>
            </a:fld>
            <a:endParaRPr lang="en-GB" dirty="0"/>
          </a:p>
        </p:txBody>
      </p:sp>
    </p:spTree>
    <p:extLst>
      <p:ext uri="{BB962C8B-B14F-4D97-AF65-F5344CB8AC3E}">
        <p14:creationId xmlns:p14="http://schemas.microsoft.com/office/powerpoint/2010/main" val="3074559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934" y="3275201"/>
            <a:ext cx="7951470" cy="3019991"/>
          </a:xfrm>
        </p:spPr>
        <p:txBody>
          <a:bodyPr/>
          <a:lstStyle/>
          <a:p>
            <a:pPr>
              <a:spcAft>
                <a:spcPts val="800"/>
              </a:spcAft>
              <a:defRPr/>
            </a:pPr>
            <a:endParaRPr lang="zh-CN" altLang="en-US" dirty="0">
              <a:solidFill>
                <a:srgbClr val="544F40"/>
              </a:solidFill>
              <a:latin typeface="Arial" panose="020B0604020202020204" pitchFamily="34" charset="0"/>
            </a:endParaRPr>
          </a:p>
        </p:txBody>
      </p:sp>
      <p:sp>
        <p:nvSpPr>
          <p:cNvPr id="5" name="Footer Placeholder 4">
            <a:extLst>
              <a:ext uri="{FF2B5EF4-FFF2-40B4-BE49-F238E27FC236}">
                <a16:creationId xmlns:a16="http://schemas.microsoft.com/office/drawing/2014/main" id="{74C03517-1FE2-49D3-A5FA-B0846FD7AD9F}"/>
              </a:ext>
            </a:extLst>
          </p:cNvPr>
          <p:cNvSpPr>
            <a:spLocks noGrp="1"/>
          </p:cNvSpPr>
          <p:nvPr>
            <p:ph type="ftr" sz="quarter" idx="4"/>
          </p:nvPr>
        </p:nvSpPr>
        <p:spPr/>
        <p:txBody>
          <a:bodyPr/>
          <a:lstStyle/>
          <a:p>
            <a:pPr>
              <a:lnSpc>
                <a:spcPct val="90000"/>
              </a:lnSpc>
              <a:defRPr/>
            </a:pPr>
            <a:r>
              <a:rPr lang="zh-CN" altLang="en-US" dirty="0"/>
              <a:t>机密性</a:t>
            </a:r>
            <a:r>
              <a:rPr lang="en-US" altLang="zh-CN" dirty="0"/>
              <a:t>- </a:t>
            </a:r>
            <a:r>
              <a:rPr lang="zh-CN" altLang="en-US" dirty="0"/>
              <a:t>只适用于</a:t>
            </a:r>
            <a:r>
              <a:rPr lang="en-US" altLang="zh-CN" dirty="0"/>
              <a:t>GSK</a:t>
            </a:r>
            <a:r>
              <a:rPr lang="zh-CN" altLang="en-US" dirty="0"/>
              <a:t>内部培训。</a:t>
            </a:r>
          </a:p>
        </p:txBody>
      </p:sp>
      <p:sp>
        <p:nvSpPr>
          <p:cNvPr id="6" name="灯片编号占位符 5">
            <a:extLst>
              <a:ext uri="{FF2B5EF4-FFF2-40B4-BE49-F238E27FC236}">
                <a16:creationId xmlns:a16="http://schemas.microsoft.com/office/drawing/2014/main" id="{1C0C8985-ABE2-B611-DB49-553030692339}"/>
              </a:ext>
            </a:extLst>
          </p:cNvPr>
          <p:cNvSpPr>
            <a:spLocks noGrp="1"/>
          </p:cNvSpPr>
          <p:nvPr>
            <p:ph type="sldNum" sz="quarter" idx="5"/>
          </p:nvPr>
        </p:nvSpPr>
        <p:spPr/>
        <p:txBody>
          <a:bodyPr/>
          <a:lstStyle/>
          <a:p>
            <a:pPr>
              <a:defRPr/>
            </a:pPr>
            <a:fld id="{BA4FF2A7-8662-4E77-883C-73EB84521F30}" type="slidenum">
              <a:rPr lang="en-IN" smtClean="0"/>
              <a:pPr>
                <a:defRPr/>
              </a:pPr>
              <a:t>40</a:t>
            </a:fld>
            <a:endParaRPr lang="en-IN" dirty="0"/>
          </a:p>
        </p:txBody>
      </p:sp>
    </p:spTree>
    <p:extLst>
      <p:ext uri="{BB962C8B-B14F-4D97-AF65-F5344CB8AC3E}">
        <p14:creationId xmlns:p14="http://schemas.microsoft.com/office/powerpoint/2010/main" val="3685842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934" y="3275201"/>
            <a:ext cx="7951470" cy="3019991"/>
          </a:xfrm>
        </p:spPr>
        <p:txBody>
          <a:bodyPr/>
          <a:lstStyle/>
          <a:p>
            <a:pPr>
              <a:spcAft>
                <a:spcPts val="800"/>
              </a:spcAft>
              <a:defRPr/>
            </a:pPr>
            <a:endParaRPr lang="en-IN" dirty="0">
              <a:solidFill>
                <a:srgbClr val="544F40"/>
              </a:solidFill>
              <a:latin typeface="Arial" panose="020B0604020202020204" pitchFamily="34" charset="0"/>
            </a:endParaRPr>
          </a:p>
        </p:txBody>
      </p:sp>
      <p:sp>
        <p:nvSpPr>
          <p:cNvPr id="5" name="Footer Placeholder 4"/>
          <p:cNvSpPr>
            <a:spLocks noGrp="1"/>
          </p:cNvSpPr>
          <p:nvPr>
            <p:ph type="ftr" sz="quarter" idx="4"/>
          </p:nvPr>
        </p:nvSpPr>
        <p:spPr/>
        <p:txBody>
          <a:bodyPr/>
          <a:lstStyle/>
          <a:p>
            <a:pPr>
              <a:lnSpc>
                <a:spcPct val="90000"/>
              </a:lnSpc>
              <a:defRPr/>
            </a:pPr>
            <a:r>
              <a:rPr lang="zh-CN" altLang="en-US" dirty="0"/>
              <a:t>机密性</a:t>
            </a:r>
            <a:r>
              <a:rPr lang="en-US" altLang="zh-CN" dirty="0"/>
              <a:t>- </a:t>
            </a:r>
            <a:r>
              <a:rPr lang="zh-CN" altLang="en-US" dirty="0"/>
              <a:t>只适用于</a:t>
            </a:r>
            <a:r>
              <a:rPr lang="en-US" altLang="zh-CN" dirty="0"/>
              <a:t>GSK</a:t>
            </a:r>
            <a:r>
              <a:rPr lang="zh-CN" altLang="en-US" dirty="0"/>
              <a:t>内部培训。</a:t>
            </a:r>
          </a:p>
        </p:txBody>
      </p:sp>
      <p:sp>
        <p:nvSpPr>
          <p:cNvPr id="4" name="灯片编号占位符 3">
            <a:extLst>
              <a:ext uri="{FF2B5EF4-FFF2-40B4-BE49-F238E27FC236}">
                <a16:creationId xmlns:a16="http://schemas.microsoft.com/office/drawing/2014/main" id="{3D171062-4A95-3B5E-80C4-691A1CA86894}"/>
              </a:ext>
            </a:extLst>
          </p:cNvPr>
          <p:cNvSpPr>
            <a:spLocks noGrp="1"/>
          </p:cNvSpPr>
          <p:nvPr>
            <p:ph type="sldNum" sz="quarter" idx="5"/>
          </p:nvPr>
        </p:nvSpPr>
        <p:spPr/>
        <p:txBody>
          <a:bodyPr/>
          <a:lstStyle/>
          <a:p>
            <a:pPr>
              <a:defRPr/>
            </a:pPr>
            <a:fld id="{BA4FF2A7-8662-4E77-883C-73EB84521F30}" type="slidenum">
              <a:rPr lang="en-IN" smtClean="0"/>
              <a:pPr>
                <a:defRPr/>
              </a:pPr>
              <a:t>41</a:t>
            </a:fld>
            <a:endParaRPr lang="en-IN" dirty="0"/>
          </a:p>
        </p:txBody>
      </p:sp>
    </p:spTree>
    <p:extLst>
      <p:ext uri="{BB962C8B-B14F-4D97-AF65-F5344CB8AC3E}">
        <p14:creationId xmlns:p14="http://schemas.microsoft.com/office/powerpoint/2010/main" val="2892669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934" y="3275201"/>
            <a:ext cx="7951470" cy="3019991"/>
          </a:xfrm>
        </p:spPr>
        <p:txBody>
          <a:bodyPr/>
          <a:lstStyle/>
          <a:p>
            <a:pPr marL="0" marR="0" lvl="0" indent="0" algn="l" defTabSz="1219170" rtl="0" eaLnBrk="1" fontAlgn="auto" latinLnBrk="0" hangingPunct="1">
              <a:lnSpc>
                <a:spcPct val="100000"/>
              </a:lnSpc>
              <a:spcBef>
                <a:spcPts val="0"/>
              </a:spcBef>
              <a:spcAft>
                <a:spcPts val="800"/>
              </a:spcAft>
              <a:buClrTx/>
              <a:buSzTx/>
              <a:buFontTx/>
              <a:buNone/>
              <a:tabLst/>
              <a:defRPr/>
            </a:pPr>
            <a:r>
              <a:rPr lang="zh-CN" altLang="en-US" dirty="0"/>
              <a:t>点击紫色方框可查看具体解释</a:t>
            </a:r>
            <a:endParaRPr lang="en-US" altLang="zh-CN" dirty="0"/>
          </a:p>
          <a:p>
            <a:pPr marL="0" marR="0" lvl="0" indent="0" algn="l" defTabSz="1219170" rtl="0" eaLnBrk="1" fontAlgn="auto" latinLnBrk="0" hangingPunct="1">
              <a:lnSpc>
                <a:spcPct val="100000"/>
              </a:lnSpc>
              <a:spcBef>
                <a:spcPts val="0"/>
              </a:spcBef>
              <a:spcAft>
                <a:spcPts val="800"/>
              </a:spcAft>
              <a:buClrTx/>
              <a:buSzTx/>
              <a:buFontTx/>
              <a:buNone/>
              <a:tabLst/>
              <a:defRPr/>
            </a:pPr>
            <a:r>
              <a:rPr lang="zh-CN" altLang="en-US" dirty="0">
                <a:solidFill>
                  <a:srgbClr val="544F40"/>
                </a:solidFill>
                <a:latin typeface="Arial" panose="020B0604020202020204" pitchFamily="34" charset="0"/>
              </a:rPr>
              <a:t>有</a:t>
            </a:r>
            <a:r>
              <a:rPr lang="en-US" altLang="zh-CN" dirty="0">
                <a:solidFill>
                  <a:srgbClr val="544F40"/>
                </a:solidFill>
                <a:latin typeface="Arial" panose="020B0604020202020204" pitchFamily="34" charset="0"/>
              </a:rPr>
              <a:t>1</a:t>
            </a:r>
            <a:r>
              <a:rPr lang="zh-CN" altLang="en-US" dirty="0">
                <a:solidFill>
                  <a:srgbClr val="544F40"/>
                </a:solidFill>
                <a:latin typeface="Arial" panose="020B0604020202020204" pitchFamily="34" charset="0"/>
              </a:rPr>
              <a:t>个或以上选是则跳转到</a:t>
            </a:r>
            <a:r>
              <a:rPr lang="en-US" altLang="zh-CN" dirty="0">
                <a:solidFill>
                  <a:srgbClr val="544F40"/>
                </a:solidFill>
                <a:latin typeface="Arial" panose="020B0604020202020204" pitchFamily="34" charset="0"/>
              </a:rPr>
              <a:t>51</a:t>
            </a:r>
            <a:r>
              <a:rPr lang="zh-CN" altLang="en-US" dirty="0">
                <a:solidFill>
                  <a:srgbClr val="544F40"/>
                </a:solidFill>
                <a:latin typeface="Arial" panose="020B0604020202020204" pitchFamily="34" charset="0"/>
              </a:rPr>
              <a:t>页，全选否则跳转到</a:t>
            </a:r>
            <a:r>
              <a:rPr lang="en-US" altLang="zh-CN" dirty="0">
                <a:solidFill>
                  <a:srgbClr val="544F40"/>
                </a:solidFill>
                <a:latin typeface="Arial" panose="020B0604020202020204" pitchFamily="34" charset="0"/>
              </a:rPr>
              <a:t>54</a:t>
            </a:r>
            <a:r>
              <a:rPr lang="zh-CN" altLang="en-US" dirty="0">
                <a:solidFill>
                  <a:srgbClr val="544F40"/>
                </a:solidFill>
                <a:latin typeface="Arial" panose="020B0604020202020204" pitchFamily="34" charset="0"/>
              </a:rPr>
              <a:t>页</a:t>
            </a:r>
          </a:p>
        </p:txBody>
      </p:sp>
      <p:sp>
        <p:nvSpPr>
          <p:cNvPr id="5" name="Footer Placeholder 4">
            <a:extLst>
              <a:ext uri="{FF2B5EF4-FFF2-40B4-BE49-F238E27FC236}">
                <a16:creationId xmlns:a16="http://schemas.microsoft.com/office/drawing/2014/main" id="{74C03517-1FE2-49D3-A5FA-B0846FD7AD9F}"/>
              </a:ext>
            </a:extLst>
          </p:cNvPr>
          <p:cNvSpPr>
            <a:spLocks noGrp="1"/>
          </p:cNvSpPr>
          <p:nvPr>
            <p:ph type="ftr" sz="quarter" idx="4"/>
          </p:nvPr>
        </p:nvSpPr>
        <p:spPr/>
        <p:txBody>
          <a:bodyPr/>
          <a:lstStyle/>
          <a:p>
            <a:pPr>
              <a:lnSpc>
                <a:spcPct val="90000"/>
              </a:lnSpc>
              <a:defRPr/>
            </a:pPr>
            <a:r>
              <a:rPr lang="zh-CN" altLang="en-US" dirty="0"/>
              <a:t>机密性</a:t>
            </a:r>
            <a:r>
              <a:rPr lang="en-US" altLang="zh-CN" dirty="0"/>
              <a:t>- </a:t>
            </a:r>
            <a:r>
              <a:rPr lang="zh-CN" altLang="en-US" dirty="0"/>
              <a:t>只适用于</a:t>
            </a:r>
            <a:r>
              <a:rPr lang="en-US" altLang="zh-CN" dirty="0"/>
              <a:t>GSK</a:t>
            </a:r>
            <a:r>
              <a:rPr lang="zh-CN" altLang="en-US" dirty="0"/>
              <a:t>内部培训。</a:t>
            </a:r>
          </a:p>
        </p:txBody>
      </p:sp>
      <p:sp>
        <p:nvSpPr>
          <p:cNvPr id="6" name="灯片编号占位符 5">
            <a:extLst>
              <a:ext uri="{FF2B5EF4-FFF2-40B4-BE49-F238E27FC236}">
                <a16:creationId xmlns:a16="http://schemas.microsoft.com/office/drawing/2014/main" id="{1C0C8985-ABE2-B611-DB49-553030692339}"/>
              </a:ext>
            </a:extLst>
          </p:cNvPr>
          <p:cNvSpPr>
            <a:spLocks noGrp="1"/>
          </p:cNvSpPr>
          <p:nvPr>
            <p:ph type="sldNum" sz="quarter" idx="5"/>
          </p:nvPr>
        </p:nvSpPr>
        <p:spPr/>
        <p:txBody>
          <a:bodyPr/>
          <a:lstStyle/>
          <a:p>
            <a:pPr>
              <a:defRPr/>
            </a:pPr>
            <a:fld id="{BA4FF2A7-8662-4E77-883C-73EB84521F30}" type="slidenum">
              <a:rPr lang="en-IN" smtClean="0"/>
              <a:pPr>
                <a:defRPr/>
              </a:pPr>
              <a:t>43</a:t>
            </a:fld>
            <a:endParaRPr lang="en-IN" dirty="0"/>
          </a:p>
        </p:txBody>
      </p:sp>
    </p:spTree>
    <p:extLst>
      <p:ext uri="{BB962C8B-B14F-4D97-AF65-F5344CB8AC3E}">
        <p14:creationId xmlns:p14="http://schemas.microsoft.com/office/powerpoint/2010/main" val="2450102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850900"/>
            <a:ext cx="4087812" cy="2298700"/>
          </a:xfrm>
        </p:spPr>
      </p:sp>
      <p:sp>
        <p:nvSpPr>
          <p:cNvPr id="3" name="Notes Placeholder 2"/>
          <p:cNvSpPr>
            <a:spLocks noGrp="1"/>
          </p:cNvSpPr>
          <p:nvPr>
            <p:ph type="body" idx="1"/>
          </p:nvPr>
        </p:nvSpPr>
        <p:spPr>
          <a:xfrm>
            <a:off x="993934" y="3275201"/>
            <a:ext cx="7951470" cy="3019991"/>
          </a:xfrm>
        </p:spPr>
        <p:txBody>
          <a:bodyPr/>
          <a:lstStyle/>
          <a:p>
            <a:pPr marL="0" marR="0" lvl="0" indent="0" algn="l" defTabSz="914400" rtl="0" eaLnBrk="0" fontAlgn="base" latinLnBrk="0" hangingPunct="0">
              <a:lnSpc>
                <a:spcPct val="100000"/>
              </a:lnSpc>
              <a:spcBef>
                <a:spcPts val="0"/>
              </a:spcBef>
              <a:spcAft>
                <a:spcPts val="800"/>
              </a:spcAft>
              <a:buClrTx/>
              <a:buSzTx/>
              <a:buFontTx/>
              <a:buNone/>
              <a:tabLst/>
              <a:defRPr/>
            </a:pPr>
            <a:r>
              <a:rPr lang="zh-CN" altLang="en-US" b="0" i="0" u="none" dirty="0">
                <a:solidFill>
                  <a:srgbClr val="544F40"/>
                </a:solidFill>
                <a:latin typeface="Arial" panose="020B0604020202020204" pitchFamily="34" charset="0"/>
              </a:rPr>
              <a:t>点击“填写利益冲突披露工具”文本框，先跳转到“</a:t>
            </a:r>
            <a:r>
              <a:rPr lang="en-GB" altLang="zh-CN" b="0" i="0" u="none" dirty="0">
                <a:solidFill>
                  <a:srgbClr val="544F40"/>
                </a:solidFill>
                <a:latin typeface="Arial" panose="020B0604020202020204" pitchFamily="34" charset="0"/>
              </a:rPr>
              <a:t>PI</a:t>
            </a:r>
            <a:r>
              <a:rPr lang="zh-CN" altLang="en-US" b="0" i="0" u="none" dirty="0">
                <a:solidFill>
                  <a:srgbClr val="544F40"/>
                </a:solidFill>
                <a:latin typeface="Arial" panose="020B0604020202020204" pitchFamily="34" charset="0"/>
              </a:rPr>
              <a:t>注意事项”；</a:t>
            </a:r>
            <a:endParaRPr lang="en-GB" altLang="zh-CN" b="0" i="0" u="none" dirty="0">
              <a:solidFill>
                <a:srgbClr val="544F40"/>
              </a:solidFill>
              <a:latin typeface="Arial" panose="020B0604020202020204" pitchFamily="34" charset="0"/>
            </a:endParaRPr>
          </a:p>
          <a:p>
            <a:pPr marL="0" marR="0" lvl="0" indent="0" algn="l" defTabSz="914400" rtl="0" eaLnBrk="0" fontAlgn="base" latinLnBrk="0" hangingPunct="0">
              <a:lnSpc>
                <a:spcPct val="100000"/>
              </a:lnSpc>
              <a:spcBef>
                <a:spcPts val="0"/>
              </a:spcBef>
              <a:spcAft>
                <a:spcPts val="800"/>
              </a:spcAft>
              <a:buClrTx/>
              <a:buSzTx/>
              <a:buFontTx/>
              <a:buNone/>
              <a:tabLst/>
              <a:defRPr/>
            </a:pPr>
            <a:r>
              <a:rPr lang="zh-CN" altLang="en-US" b="0" i="0" u="none" dirty="0">
                <a:solidFill>
                  <a:srgbClr val="544F40"/>
                </a:solidFill>
                <a:latin typeface="Arial" panose="020B0604020202020204" pitchFamily="34" charset="0"/>
              </a:rPr>
              <a:t>设定一个强控点，点击</a:t>
            </a:r>
            <a:r>
              <a:rPr lang="en-GB" altLang="zh-CN" b="0" i="0" u="none" dirty="0">
                <a:solidFill>
                  <a:srgbClr val="544F40"/>
                </a:solidFill>
                <a:latin typeface="Arial" panose="020B0604020202020204" pitchFamily="34" charset="0"/>
              </a:rPr>
              <a:t>”</a:t>
            </a:r>
            <a:r>
              <a:rPr lang="zh-CN" altLang="en-US" b="0" i="0" u="none" dirty="0">
                <a:latin typeface="微软雅黑" panose="020B0503020204020204" pitchFamily="34" charset="-122"/>
                <a:ea typeface="微软雅黑" panose="020B0503020204020204" pitchFamily="34" charset="-122"/>
                <a:cs typeface="Arial" panose="020B0604020202020204" pitchFamily="34" charset="0"/>
                <a:sym typeface="+mn-lt"/>
              </a:rPr>
              <a:t>填写利益冲突披露工具</a:t>
            </a:r>
            <a:r>
              <a:rPr lang="en-GB" altLang="zh-CN" b="0" i="0" u="none" dirty="0">
                <a:solidFill>
                  <a:srgbClr val="544F40"/>
                </a:solidFill>
                <a:latin typeface="Arial" panose="020B0604020202020204" pitchFamily="34" charset="0"/>
              </a:rPr>
              <a:t>“</a:t>
            </a:r>
            <a:r>
              <a:rPr lang="zh-CN" altLang="en-US" b="0" i="0" u="none" dirty="0">
                <a:solidFill>
                  <a:srgbClr val="544F40"/>
                </a:solidFill>
                <a:latin typeface="Arial" panose="020B0604020202020204" pitchFamily="34" charset="0"/>
              </a:rPr>
              <a:t>之前，不允许点击“完成培训”</a:t>
            </a:r>
            <a:endParaRPr lang="en-GB" altLang="zh-CN" b="0" i="0" u="none" dirty="0">
              <a:solidFill>
                <a:srgbClr val="544F40"/>
              </a:solidFill>
              <a:latin typeface="Arial" panose="020B0604020202020204" pitchFamily="34" charset="0"/>
            </a:endParaRPr>
          </a:p>
          <a:p>
            <a:pPr marL="0" marR="0" lvl="0" indent="0" algn="l" defTabSz="914400" rtl="0" eaLnBrk="0" fontAlgn="base" latinLnBrk="0" hangingPunct="0">
              <a:lnSpc>
                <a:spcPct val="100000"/>
              </a:lnSpc>
              <a:spcBef>
                <a:spcPts val="0"/>
              </a:spcBef>
              <a:spcAft>
                <a:spcPts val="800"/>
              </a:spcAft>
              <a:buClrTx/>
              <a:buSzTx/>
              <a:buFontTx/>
              <a:buNone/>
              <a:tabLst/>
              <a:defRPr/>
            </a:pPr>
            <a:r>
              <a:rPr lang="zh-CN" altLang="en-US" dirty="0">
                <a:solidFill>
                  <a:srgbClr val="544F40"/>
                </a:solidFill>
                <a:latin typeface="Arial" panose="020B0604020202020204" pitchFamily="34" charset="0"/>
              </a:rPr>
              <a:t>文本框“利益冲突披露工具填写指引”链接到“</a:t>
            </a:r>
            <a:r>
              <a:rPr lang="en-GB" altLang="zh-CN" dirty="0">
                <a:solidFill>
                  <a:srgbClr val="544F40"/>
                </a:solidFill>
                <a:latin typeface="Arial" panose="020B0604020202020204" pitchFamily="34" charset="0"/>
              </a:rPr>
              <a:t>https://tinyurl.gsk.com/COI</a:t>
            </a:r>
            <a:r>
              <a:rPr lang="zh-CN" altLang="en-US" dirty="0">
                <a:solidFill>
                  <a:srgbClr val="544F40"/>
                </a:solidFill>
                <a:latin typeface="Arial" panose="020B0604020202020204" pitchFamily="34" charset="0"/>
              </a:rPr>
              <a:t>”</a:t>
            </a:r>
          </a:p>
          <a:p>
            <a:pPr marL="0" marR="0" lvl="0" indent="0" algn="l" defTabSz="914400" rtl="0" eaLnBrk="0" fontAlgn="base" latinLnBrk="0" hangingPunct="0">
              <a:lnSpc>
                <a:spcPct val="100000"/>
              </a:lnSpc>
              <a:spcBef>
                <a:spcPts val="0"/>
              </a:spcBef>
              <a:spcAft>
                <a:spcPts val="800"/>
              </a:spcAft>
              <a:buClrTx/>
              <a:buSzTx/>
              <a:buFontTx/>
              <a:buNone/>
              <a:tabLst/>
              <a:defRPr/>
            </a:pPr>
            <a:endParaRPr lang="en-US" altLang="zh-CN" b="0" i="0" u="none" dirty="0">
              <a:solidFill>
                <a:srgbClr val="544F40"/>
              </a:solidFill>
              <a:latin typeface="Arial" panose="020B0604020202020204" pitchFamily="34" charset="0"/>
            </a:endParaRPr>
          </a:p>
        </p:txBody>
      </p:sp>
      <p:sp>
        <p:nvSpPr>
          <p:cNvPr id="5" name="Footer Placeholder 4">
            <a:extLst>
              <a:ext uri="{FF2B5EF4-FFF2-40B4-BE49-F238E27FC236}">
                <a16:creationId xmlns:a16="http://schemas.microsoft.com/office/drawing/2014/main" id="{BF8345ED-6EB0-41C1-B9BB-7C698418E987}"/>
              </a:ext>
            </a:extLst>
          </p:cNvPr>
          <p:cNvSpPr>
            <a:spLocks noGrp="1"/>
          </p:cNvSpPr>
          <p:nvPr>
            <p:ph type="ftr" sz="quarter" idx="4"/>
          </p:nvPr>
        </p:nvSpPr>
        <p:spPr/>
        <p:txBody>
          <a:bodyPr/>
          <a:lstStyle/>
          <a:p>
            <a:pPr>
              <a:lnSpc>
                <a:spcPct val="90000"/>
              </a:lnSpc>
              <a:defRPr/>
            </a:pPr>
            <a:r>
              <a:rPr lang="zh-CN" altLang="en-US" dirty="0"/>
              <a:t>机密性</a:t>
            </a:r>
            <a:r>
              <a:rPr lang="en-US" altLang="zh-CN" dirty="0"/>
              <a:t>- </a:t>
            </a:r>
            <a:r>
              <a:rPr lang="zh-CN" altLang="en-US" dirty="0"/>
              <a:t>只适用于</a:t>
            </a:r>
            <a:r>
              <a:rPr lang="en-US" altLang="zh-CN" dirty="0"/>
              <a:t>GSK</a:t>
            </a:r>
            <a:r>
              <a:rPr lang="zh-CN" altLang="en-US" dirty="0"/>
              <a:t>内部培训。</a:t>
            </a:r>
          </a:p>
        </p:txBody>
      </p:sp>
      <p:sp>
        <p:nvSpPr>
          <p:cNvPr id="6" name="灯片编号占位符 5">
            <a:extLst>
              <a:ext uri="{FF2B5EF4-FFF2-40B4-BE49-F238E27FC236}">
                <a16:creationId xmlns:a16="http://schemas.microsoft.com/office/drawing/2014/main" id="{B42D1CC2-3BD4-029E-88FC-0F63C29FC193}"/>
              </a:ext>
            </a:extLst>
          </p:cNvPr>
          <p:cNvSpPr>
            <a:spLocks noGrp="1"/>
          </p:cNvSpPr>
          <p:nvPr>
            <p:ph type="sldNum" sz="quarter" idx="5"/>
          </p:nvPr>
        </p:nvSpPr>
        <p:spPr/>
        <p:txBody>
          <a:bodyPr/>
          <a:lstStyle/>
          <a:p>
            <a:pPr>
              <a:defRPr/>
            </a:pPr>
            <a:fld id="{BA4FF2A7-8662-4E77-883C-73EB84521F30}" type="slidenum">
              <a:rPr lang="en-IN" smtClean="0"/>
              <a:pPr>
                <a:defRPr/>
              </a:pPr>
              <a:t>50</a:t>
            </a:fld>
            <a:endParaRPr lang="en-IN" dirty="0"/>
          </a:p>
        </p:txBody>
      </p:sp>
    </p:spTree>
    <p:extLst>
      <p:ext uri="{BB962C8B-B14F-4D97-AF65-F5344CB8AC3E}">
        <p14:creationId xmlns:p14="http://schemas.microsoft.com/office/powerpoint/2010/main" val="32830014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850900"/>
            <a:ext cx="4087812" cy="2298700"/>
          </a:xfrm>
        </p:spPr>
      </p:sp>
      <p:sp>
        <p:nvSpPr>
          <p:cNvPr id="3" name="Notes Placeholder 2"/>
          <p:cNvSpPr>
            <a:spLocks noGrp="1"/>
          </p:cNvSpPr>
          <p:nvPr>
            <p:ph type="body" idx="1"/>
          </p:nvPr>
        </p:nvSpPr>
        <p:spPr>
          <a:xfrm>
            <a:off x="993934" y="3275201"/>
            <a:ext cx="7951470" cy="3019991"/>
          </a:xfrm>
        </p:spPr>
        <p:txBody>
          <a:bodyPr/>
          <a:lstStyle/>
          <a:p>
            <a:pPr marL="0" marR="0" lvl="0" indent="0" algn="l" defTabSz="914400" rtl="0" eaLnBrk="0" fontAlgn="base" latinLnBrk="0" hangingPunct="0">
              <a:lnSpc>
                <a:spcPct val="100000"/>
              </a:lnSpc>
              <a:spcBef>
                <a:spcPts val="0"/>
              </a:spcBef>
              <a:spcAft>
                <a:spcPts val="800"/>
              </a:spcAft>
              <a:buClrTx/>
              <a:buSzTx/>
              <a:buFontTx/>
              <a:buNone/>
              <a:tabLst/>
              <a:defRPr/>
            </a:pPr>
            <a:r>
              <a:rPr lang="zh-CN" altLang="en-US" b="0" dirty="0">
                <a:solidFill>
                  <a:srgbClr val="544F40"/>
                </a:solidFill>
                <a:latin typeface="Arial" panose="020B0604020202020204" pitchFamily="34" charset="0"/>
              </a:rPr>
              <a:t>文本框“</a:t>
            </a:r>
            <a:r>
              <a:rPr lang="zh-CN" altLang="en-US" b="0" dirty="0">
                <a:latin typeface="Arial" panose="020B0604020202020204" pitchFamily="34" charset="0"/>
                <a:ea typeface="微软雅黑" panose="020B0503020204020204" pitchFamily="34" charset="-122"/>
                <a:cs typeface="Arial" panose="020B0604020202020204" pitchFamily="34" charset="0"/>
                <a:sym typeface="+mn-lt"/>
              </a:rPr>
              <a:t>填写</a:t>
            </a:r>
            <a:r>
              <a:rPr lang="zh-CN" altLang="en-US" b="0" u="sng" dirty="0">
                <a:latin typeface="Arial" panose="020B0604020202020204" pitchFamily="34" charset="0"/>
                <a:ea typeface="微软雅黑" panose="020B0503020204020204" pitchFamily="34" charset="-122"/>
                <a:cs typeface="Arial" panose="020B0604020202020204" pitchFamily="34" charset="0"/>
                <a:sym typeface="+mn-lt"/>
              </a:rPr>
              <a:t>利益冲突披露工具</a:t>
            </a:r>
            <a:r>
              <a:rPr lang="zh-CN" altLang="en-US" dirty="0">
                <a:solidFill>
                  <a:srgbClr val="544F40"/>
                </a:solidFill>
                <a:latin typeface="Arial" panose="020B0604020202020204" pitchFamily="34" charset="0"/>
              </a:rPr>
              <a:t>”链接到“</a:t>
            </a:r>
            <a:r>
              <a:rPr lang="en-GB" altLang="zh-CN" dirty="0">
                <a:solidFill>
                  <a:srgbClr val="544F40"/>
                </a:solidFill>
                <a:latin typeface="Arial" panose="020B0604020202020204" pitchFamily="34" charset="0"/>
              </a:rPr>
              <a:t>https://tinyurl2.gsk.com/CoI_tool</a:t>
            </a:r>
            <a:r>
              <a:rPr lang="zh-CN" altLang="en-US" dirty="0">
                <a:solidFill>
                  <a:srgbClr val="544F40"/>
                </a:solidFill>
                <a:latin typeface="Arial" panose="020B0604020202020204" pitchFamily="34" charset="0"/>
              </a:rPr>
              <a:t>”</a:t>
            </a:r>
          </a:p>
          <a:p>
            <a:pPr marL="0" marR="0" lvl="0" indent="0" algn="l" defTabSz="914400" rtl="0" eaLnBrk="0" fontAlgn="base" latinLnBrk="0" hangingPunct="0">
              <a:lnSpc>
                <a:spcPct val="100000"/>
              </a:lnSpc>
              <a:spcBef>
                <a:spcPts val="0"/>
              </a:spcBef>
              <a:spcAft>
                <a:spcPts val="800"/>
              </a:spcAft>
              <a:buClrTx/>
              <a:buSzTx/>
              <a:buFontTx/>
              <a:buNone/>
              <a:tabLst/>
              <a:defRPr/>
            </a:pPr>
            <a:r>
              <a:rPr lang="zh-CN" altLang="en-US" b="0" dirty="0">
                <a:solidFill>
                  <a:srgbClr val="544F40"/>
                </a:solidFill>
                <a:latin typeface="Arial" panose="020B0604020202020204" pitchFamily="34" charset="0"/>
              </a:rPr>
              <a:t>文本框“</a:t>
            </a:r>
            <a:r>
              <a:rPr lang="zh-CN" altLang="en-US" b="0" dirty="0">
                <a:solidFill>
                  <a:srgbClr val="544F40"/>
                </a:solidFill>
                <a:latin typeface="Arial" panose="020B0604020202020204" pitchFamily="34" charset="0"/>
                <a:ea typeface="微软雅黑" panose="020B0503020204020204" pitchFamily="34" charset="-122"/>
                <a:cs typeface="Arial" panose="020B0604020202020204" pitchFamily="34" charset="0"/>
                <a:sym typeface="+mn-lt"/>
              </a:rPr>
              <a:t>下一步</a:t>
            </a:r>
            <a:r>
              <a:rPr lang="zh-CN" altLang="en-US" dirty="0">
                <a:solidFill>
                  <a:srgbClr val="544F40"/>
                </a:solidFill>
                <a:latin typeface="Arial" panose="020B0604020202020204" pitchFamily="34" charset="0"/>
              </a:rPr>
              <a:t>”也链接到“</a:t>
            </a:r>
            <a:r>
              <a:rPr lang="en-GB" altLang="zh-CN" dirty="0">
                <a:solidFill>
                  <a:srgbClr val="544F40"/>
                </a:solidFill>
                <a:latin typeface="Arial" panose="020B0604020202020204" pitchFamily="34" charset="0"/>
              </a:rPr>
              <a:t>https://tinyurl2.gsk.com/CoI_tool</a:t>
            </a:r>
            <a:r>
              <a:rPr lang="zh-CN" altLang="en-US" dirty="0">
                <a:solidFill>
                  <a:srgbClr val="544F40"/>
                </a:solidFill>
                <a:latin typeface="Arial" panose="020B0604020202020204" pitchFamily="34" charset="0"/>
              </a:rPr>
              <a:t>”</a:t>
            </a:r>
          </a:p>
          <a:p>
            <a:pPr marL="0" marR="0" lvl="0" indent="0" algn="l" defTabSz="914400" rtl="0" eaLnBrk="0" fontAlgn="base" latinLnBrk="0" hangingPunct="0">
              <a:lnSpc>
                <a:spcPct val="100000"/>
              </a:lnSpc>
              <a:spcBef>
                <a:spcPts val="0"/>
              </a:spcBef>
              <a:spcAft>
                <a:spcPts val="800"/>
              </a:spcAft>
              <a:buClrTx/>
              <a:buSzTx/>
              <a:buFontTx/>
              <a:buNone/>
              <a:tabLst/>
              <a:defRPr/>
            </a:pPr>
            <a:endParaRPr lang="en-GB" sz="1600" b="0" kern="0" dirty="0">
              <a:solidFill>
                <a:schemeClr val="bg1"/>
              </a:solidFill>
              <a:latin typeface="微软雅黑" panose="020B0503020204020204" pitchFamily="34" charset="-122"/>
              <a:ea typeface="微软雅黑" panose="020B0503020204020204" pitchFamily="34" charset="-122"/>
            </a:endParaRPr>
          </a:p>
        </p:txBody>
      </p:sp>
      <p:sp>
        <p:nvSpPr>
          <p:cNvPr id="5" name="Footer Placeholder 4">
            <a:extLst>
              <a:ext uri="{FF2B5EF4-FFF2-40B4-BE49-F238E27FC236}">
                <a16:creationId xmlns:a16="http://schemas.microsoft.com/office/drawing/2014/main" id="{BF8345ED-6EB0-41C1-B9BB-7C698418E987}"/>
              </a:ext>
            </a:extLst>
          </p:cNvPr>
          <p:cNvSpPr>
            <a:spLocks noGrp="1"/>
          </p:cNvSpPr>
          <p:nvPr>
            <p:ph type="ftr" sz="quarter" idx="4"/>
          </p:nvPr>
        </p:nvSpPr>
        <p:spPr/>
        <p:txBody>
          <a:bodyPr/>
          <a:lstStyle/>
          <a:p>
            <a:pPr>
              <a:lnSpc>
                <a:spcPct val="90000"/>
              </a:lnSpc>
              <a:defRPr/>
            </a:pPr>
            <a:r>
              <a:rPr lang="zh-CN" altLang="en-US" dirty="0"/>
              <a:t>机密性</a:t>
            </a:r>
            <a:r>
              <a:rPr lang="en-US" altLang="zh-CN" dirty="0"/>
              <a:t>- </a:t>
            </a:r>
            <a:r>
              <a:rPr lang="zh-CN" altLang="en-US" dirty="0"/>
              <a:t>只适用于</a:t>
            </a:r>
            <a:r>
              <a:rPr lang="en-US" altLang="zh-CN" dirty="0"/>
              <a:t>GSK</a:t>
            </a:r>
            <a:r>
              <a:rPr lang="zh-CN" altLang="en-US" dirty="0"/>
              <a:t>内部培训。</a:t>
            </a:r>
          </a:p>
        </p:txBody>
      </p:sp>
      <p:sp>
        <p:nvSpPr>
          <p:cNvPr id="6" name="灯片编号占位符 5">
            <a:extLst>
              <a:ext uri="{FF2B5EF4-FFF2-40B4-BE49-F238E27FC236}">
                <a16:creationId xmlns:a16="http://schemas.microsoft.com/office/drawing/2014/main" id="{B42D1CC2-3BD4-029E-88FC-0F63C29FC193}"/>
              </a:ext>
            </a:extLst>
          </p:cNvPr>
          <p:cNvSpPr>
            <a:spLocks noGrp="1"/>
          </p:cNvSpPr>
          <p:nvPr>
            <p:ph type="sldNum" sz="quarter" idx="5"/>
          </p:nvPr>
        </p:nvSpPr>
        <p:spPr/>
        <p:txBody>
          <a:bodyPr/>
          <a:lstStyle/>
          <a:p>
            <a:pPr>
              <a:defRPr/>
            </a:pPr>
            <a:fld id="{BA4FF2A7-8662-4E77-883C-73EB84521F30}" type="slidenum">
              <a:rPr lang="en-IN" smtClean="0"/>
              <a:pPr>
                <a:defRPr/>
              </a:pPr>
              <a:t>51</a:t>
            </a:fld>
            <a:endParaRPr lang="en-IN" dirty="0"/>
          </a:p>
        </p:txBody>
      </p:sp>
    </p:spTree>
    <p:extLst>
      <p:ext uri="{BB962C8B-B14F-4D97-AF65-F5344CB8AC3E}">
        <p14:creationId xmlns:p14="http://schemas.microsoft.com/office/powerpoint/2010/main" val="31321005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850900"/>
            <a:ext cx="4087812" cy="2298700"/>
          </a:xfrm>
        </p:spPr>
      </p:sp>
      <p:sp>
        <p:nvSpPr>
          <p:cNvPr id="3" name="Notes Placeholder 2"/>
          <p:cNvSpPr>
            <a:spLocks noGrp="1"/>
          </p:cNvSpPr>
          <p:nvPr>
            <p:ph type="body" idx="1"/>
          </p:nvPr>
        </p:nvSpPr>
        <p:spPr>
          <a:xfrm>
            <a:off x="993934" y="3275201"/>
            <a:ext cx="7951470" cy="3019991"/>
          </a:xfrm>
        </p:spPr>
        <p:txBody>
          <a:bodyPr/>
          <a:lstStyle/>
          <a:p>
            <a:pPr marL="0" marR="0" lvl="0" indent="0" algn="l" defTabSz="914400" rtl="0" eaLnBrk="0" fontAlgn="base" latinLnBrk="0" hangingPunct="0">
              <a:lnSpc>
                <a:spcPct val="100000"/>
              </a:lnSpc>
              <a:spcBef>
                <a:spcPts val="0"/>
              </a:spcBef>
              <a:spcAft>
                <a:spcPts val="800"/>
              </a:spcAft>
              <a:buClrTx/>
              <a:buSzTx/>
              <a:buFontTx/>
              <a:buNone/>
              <a:tabLst/>
              <a:defRPr/>
            </a:pPr>
            <a:r>
              <a:rPr lang="zh-CN" altLang="en-US" b="0" i="0" u="none" dirty="0">
                <a:solidFill>
                  <a:srgbClr val="544F40"/>
                </a:solidFill>
                <a:latin typeface="Arial" panose="020B0604020202020204" pitchFamily="34" charset="0"/>
              </a:rPr>
              <a:t>设定一个强控点，点击</a:t>
            </a:r>
            <a:r>
              <a:rPr lang="en-GB" altLang="zh-CN" b="0" i="0" u="none" dirty="0">
                <a:solidFill>
                  <a:srgbClr val="544F40"/>
                </a:solidFill>
                <a:latin typeface="Arial" panose="020B0604020202020204" pitchFamily="34" charset="0"/>
              </a:rPr>
              <a:t>”</a:t>
            </a:r>
            <a:r>
              <a:rPr lang="zh-CN" altLang="en-US" b="0" i="0" u="none" dirty="0">
                <a:latin typeface="微软雅黑" panose="020B0503020204020204" pitchFamily="34" charset="-122"/>
                <a:ea typeface="微软雅黑" panose="020B0503020204020204" pitchFamily="34" charset="-122"/>
                <a:cs typeface="Arial" panose="020B0604020202020204" pitchFamily="34" charset="0"/>
                <a:sym typeface="+mn-lt"/>
              </a:rPr>
              <a:t>填写利益冲突披露工具</a:t>
            </a:r>
            <a:r>
              <a:rPr lang="en-GB" altLang="zh-CN" b="0" i="0" u="none" dirty="0">
                <a:solidFill>
                  <a:srgbClr val="544F40"/>
                </a:solidFill>
                <a:latin typeface="Arial" panose="020B0604020202020204" pitchFamily="34" charset="0"/>
              </a:rPr>
              <a:t>“</a:t>
            </a:r>
            <a:r>
              <a:rPr lang="zh-CN" altLang="en-US" b="0" i="0" u="none" dirty="0">
                <a:solidFill>
                  <a:srgbClr val="544F40"/>
                </a:solidFill>
                <a:latin typeface="Arial" panose="020B0604020202020204" pitchFamily="34" charset="0"/>
              </a:rPr>
              <a:t>之前，不允许点击“完成培训”</a:t>
            </a:r>
            <a:endParaRPr lang="en-US" altLang="zh-CN" b="0" i="0" u="none" dirty="0">
              <a:solidFill>
                <a:srgbClr val="544F40"/>
              </a:solidFill>
              <a:latin typeface="Arial" panose="020B0604020202020204" pitchFamily="34" charset="0"/>
            </a:endParaRPr>
          </a:p>
        </p:txBody>
      </p:sp>
      <p:sp>
        <p:nvSpPr>
          <p:cNvPr id="5" name="Footer Placeholder 4">
            <a:extLst>
              <a:ext uri="{FF2B5EF4-FFF2-40B4-BE49-F238E27FC236}">
                <a16:creationId xmlns:a16="http://schemas.microsoft.com/office/drawing/2014/main" id="{BF8345ED-6EB0-41C1-B9BB-7C698418E987}"/>
              </a:ext>
            </a:extLst>
          </p:cNvPr>
          <p:cNvSpPr>
            <a:spLocks noGrp="1"/>
          </p:cNvSpPr>
          <p:nvPr>
            <p:ph type="ftr" sz="quarter" idx="4"/>
          </p:nvPr>
        </p:nvSpPr>
        <p:spPr/>
        <p:txBody>
          <a:bodyPr/>
          <a:lstStyle/>
          <a:p>
            <a:pPr>
              <a:lnSpc>
                <a:spcPct val="90000"/>
              </a:lnSpc>
              <a:defRPr/>
            </a:pPr>
            <a:r>
              <a:rPr lang="zh-CN" altLang="en-US" dirty="0"/>
              <a:t>机密性</a:t>
            </a:r>
            <a:r>
              <a:rPr lang="en-US" altLang="zh-CN" dirty="0"/>
              <a:t>- </a:t>
            </a:r>
            <a:r>
              <a:rPr lang="zh-CN" altLang="en-US" dirty="0"/>
              <a:t>只适用于</a:t>
            </a:r>
            <a:r>
              <a:rPr lang="en-US" altLang="zh-CN" dirty="0"/>
              <a:t>GSK</a:t>
            </a:r>
            <a:r>
              <a:rPr lang="zh-CN" altLang="en-US" dirty="0"/>
              <a:t>内部培训。</a:t>
            </a:r>
          </a:p>
        </p:txBody>
      </p:sp>
      <p:sp>
        <p:nvSpPr>
          <p:cNvPr id="6" name="灯片编号占位符 5">
            <a:extLst>
              <a:ext uri="{FF2B5EF4-FFF2-40B4-BE49-F238E27FC236}">
                <a16:creationId xmlns:a16="http://schemas.microsoft.com/office/drawing/2014/main" id="{B42D1CC2-3BD4-029E-88FC-0F63C29FC193}"/>
              </a:ext>
            </a:extLst>
          </p:cNvPr>
          <p:cNvSpPr>
            <a:spLocks noGrp="1"/>
          </p:cNvSpPr>
          <p:nvPr>
            <p:ph type="sldNum" sz="quarter" idx="5"/>
          </p:nvPr>
        </p:nvSpPr>
        <p:spPr/>
        <p:txBody>
          <a:bodyPr/>
          <a:lstStyle/>
          <a:p>
            <a:pPr>
              <a:defRPr/>
            </a:pPr>
            <a:fld id="{BA4FF2A7-8662-4E77-883C-73EB84521F30}" type="slidenum">
              <a:rPr lang="en-IN" smtClean="0"/>
              <a:pPr>
                <a:defRPr/>
              </a:pPr>
              <a:t>52</a:t>
            </a:fld>
            <a:endParaRPr lang="en-IN" dirty="0"/>
          </a:p>
        </p:txBody>
      </p:sp>
    </p:spTree>
    <p:extLst>
      <p:ext uri="{BB962C8B-B14F-4D97-AF65-F5344CB8AC3E}">
        <p14:creationId xmlns:p14="http://schemas.microsoft.com/office/powerpoint/2010/main" val="39970248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850900"/>
            <a:ext cx="4087812" cy="2298700"/>
          </a:xfrm>
        </p:spPr>
      </p:sp>
      <p:sp>
        <p:nvSpPr>
          <p:cNvPr id="3" name="Notes Placeholder 2"/>
          <p:cNvSpPr>
            <a:spLocks noGrp="1"/>
          </p:cNvSpPr>
          <p:nvPr>
            <p:ph type="body" idx="1"/>
          </p:nvPr>
        </p:nvSpPr>
        <p:spPr>
          <a:xfrm>
            <a:off x="993934" y="3275201"/>
            <a:ext cx="7951470" cy="3019991"/>
          </a:xfrm>
        </p:spPr>
        <p:txBody>
          <a:bodyPr/>
          <a:lstStyle/>
          <a:p>
            <a:pPr marL="0" marR="0" lvl="0" indent="0" algn="l" defTabSz="914400" rtl="0" eaLnBrk="0" fontAlgn="base" latinLnBrk="0" hangingPunct="0">
              <a:lnSpc>
                <a:spcPct val="100000"/>
              </a:lnSpc>
              <a:spcBef>
                <a:spcPts val="0"/>
              </a:spcBef>
              <a:spcAft>
                <a:spcPts val="800"/>
              </a:spcAft>
              <a:buClrTx/>
              <a:buSzTx/>
              <a:buFontTx/>
              <a:buNone/>
              <a:tabLst/>
              <a:defRPr/>
            </a:pPr>
            <a:endParaRPr lang="en-US" altLang="zh-CN" b="0" i="0" u="none" dirty="0">
              <a:solidFill>
                <a:srgbClr val="544F40"/>
              </a:solidFill>
              <a:latin typeface="Arial" panose="020B0604020202020204" pitchFamily="34" charset="0"/>
            </a:endParaRPr>
          </a:p>
        </p:txBody>
      </p:sp>
      <p:sp>
        <p:nvSpPr>
          <p:cNvPr id="5" name="Footer Placeholder 4">
            <a:extLst>
              <a:ext uri="{FF2B5EF4-FFF2-40B4-BE49-F238E27FC236}">
                <a16:creationId xmlns:a16="http://schemas.microsoft.com/office/drawing/2014/main" id="{BF8345ED-6EB0-41C1-B9BB-7C698418E987}"/>
              </a:ext>
            </a:extLst>
          </p:cNvPr>
          <p:cNvSpPr>
            <a:spLocks noGrp="1"/>
          </p:cNvSpPr>
          <p:nvPr>
            <p:ph type="ftr" sz="quarter" idx="4"/>
          </p:nvPr>
        </p:nvSpPr>
        <p:spPr/>
        <p:txBody>
          <a:bodyPr/>
          <a:lstStyle/>
          <a:p>
            <a:pPr>
              <a:lnSpc>
                <a:spcPct val="90000"/>
              </a:lnSpc>
              <a:defRPr/>
            </a:pPr>
            <a:r>
              <a:rPr lang="zh-CN" altLang="en-US" dirty="0"/>
              <a:t>机密性</a:t>
            </a:r>
            <a:r>
              <a:rPr lang="en-US" altLang="zh-CN" dirty="0"/>
              <a:t>- </a:t>
            </a:r>
            <a:r>
              <a:rPr lang="zh-CN" altLang="en-US" dirty="0"/>
              <a:t>只适用于</a:t>
            </a:r>
            <a:r>
              <a:rPr lang="en-US" altLang="zh-CN" dirty="0"/>
              <a:t>GSK</a:t>
            </a:r>
            <a:r>
              <a:rPr lang="zh-CN" altLang="en-US" dirty="0"/>
              <a:t>内部培训。</a:t>
            </a:r>
          </a:p>
        </p:txBody>
      </p:sp>
      <p:sp>
        <p:nvSpPr>
          <p:cNvPr id="6" name="灯片编号占位符 5">
            <a:extLst>
              <a:ext uri="{FF2B5EF4-FFF2-40B4-BE49-F238E27FC236}">
                <a16:creationId xmlns:a16="http://schemas.microsoft.com/office/drawing/2014/main" id="{B42D1CC2-3BD4-029E-88FC-0F63C29FC193}"/>
              </a:ext>
            </a:extLst>
          </p:cNvPr>
          <p:cNvSpPr>
            <a:spLocks noGrp="1"/>
          </p:cNvSpPr>
          <p:nvPr>
            <p:ph type="sldNum" sz="quarter" idx="5"/>
          </p:nvPr>
        </p:nvSpPr>
        <p:spPr/>
        <p:txBody>
          <a:bodyPr/>
          <a:lstStyle/>
          <a:p>
            <a:pPr>
              <a:defRPr/>
            </a:pPr>
            <a:fld id="{BA4FF2A7-8662-4E77-883C-73EB84521F30}" type="slidenum">
              <a:rPr lang="en-IN" smtClean="0"/>
              <a:pPr>
                <a:defRPr/>
              </a:pPr>
              <a:t>53</a:t>
            </a:fld>
            <a:endParaRPr lang="en-IN" dirty="0"/>
          </a:p>
        </p:txBody>
      </p:sp>
    </p:spTree>
    <p:extLst>
      <p:ext uri="{BB962C8B-B14F-4D97-AF65-F5344CB8AC3E}">
        <p14:creationId xmlns:p14="http://schemas.microsoft.com/office/powerpoint/2010/main" val="180983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934" y="3275201"/>
            <a:ext cx="7951470" cy="3019991"/>
          </a:xfrm>
        </p:spPr>
        <p:txBody>
          <a:bodyPr>
            <a:noAutofit/>
          </a:bodyPr>
          <a:lstStyle/>
          <a:p>
            <a:pPr>
              <a:spcAft>
                <a:spcPts val="800"/>
              </a:spcAft>
              <a:defRPr/>
            </a:pPr>
            <a:endParaRPr lang="zh-CN" altLang="en-US" dirty="0">
              <a:solidFill>
                <a:srgbClr val="544F40"/>
              </a:solidFill>
              <a:latin typeface="Arial" panose="020B0604020202020204" pitchFamily="34" charset="0"/>
            </a:endParaRPr>
          </a:p>
        </p:txBody>
      </p:sp>
      <p:sp>
        <p:nvSpPr>
          <p:cNvPr id="4" name="Footer Placeholder 3">
            <a:extLst>
              <a:ext uri="{FF2B5EF4-FFF2-40B4-BE49-F238E27FC236}">
                <a16:creationId xmlns:a16="http://schemas.microsoft.com/office/drawing/2014/main" id="{675562B6-82A9-4B02-BB89-667B6F4695A7}"/>
              </a:ext>
            </a:extLst>
          </p:cNvPr>
          <p:cNvSpPr>
            <a:spLocks noGrp="1"/>
          </p:cNvSpPr>
          <p:nvPr>
            <p:ph type="ftr" sz="quarter" idx="4"/>
          </p:nvPr>
        </p:nvSpPr>
        <p:spPr/>
        <p:txBody>
          <a:bodyPr/>
          <a:lstStyle/>
          <a:p>
            <a:pPr>
              <a:lnSpc>
                <a:spcPct val="90000"/>
              </a:lnSpc>
              <a:defRPr/>
            </a:pPr>
            <a:r>
              <a:rPr lang="zh-CN" altLang="en-US"/>
              <a:t>机密性</a:t>
            </a:r>
            <a:r>
              <a:rPr lang="en-US" altLang="zh-CN"/>
              <a:t>- </a:t>
            </a:r>
            <a:r>
              <a:rPr lang="zh-CN" altLang="en-US"/>
              <a:t>只适用于</a:t>
            </a:r>
            <a:r>
              <a:rPr lang="en-US" altLang="zh-CN"/>
              <a:t>GSK</a:t>
            </a:r>
            <a:r>
              <a:rPr lang="zh-CN" altLang="en-US"/>
              <a:t>内部培训。</a:t>
            </a:r>
            <a:endParaRPr lang="zh-CN" altLang="en-US" dirty="0"/>
          </a:p>
        </p:txBody>
      </p:sp>
      <p:sp>
        <p:nvSpPr>
          <p:cNvPr id="6" name="Slide Number Placeholder 3">
            <a:extLst>
              <a:ext uri="{FF2B5EF4-FFF2-40B4-BE49-F238E27FC236}">
                <a16:creationId xmlns:a16="http://schemas.microsoft.com/office/drawing/2014/main" id="{911E0580-ED78-4249-B26D-9DE679497CBF}"/>
              </a:ext>
            </a:extLst>
          </p:cNvPr>
          <p:cNvSpPr txBox="1">
            <a:spLocks/>
          </p:cNvSpPr>
          <p:nvPr/>
        </p:nvSpPr>
        <p:spPr>
          <a:xfrm>
            <a:off x="5300981" y="6464151"/>
            <a:ext cx="4307046" cy="341462"/>
          </a:xfrm>
          <a:prstGeom prst="rect">
            <a:avLst/>
          </a:prstGeom>
        </p:spPr>
        <p:txBody>
          <a:bodyPr vert="horz" lIns="91440" tIns="45720" rIns="0" bIns="45720" rtlCol="0" anchor="ctr"/>
          <a:lstStyle>
            <a:defPPr>
              <a:defRPr lang="zh-CN"/>
            </a:defPPr>
            <a:lvl1pPr marL="0" algn="r" defTabSz="914345" rtl="0" eaLnBrk="1" latinLnBrk="0" hangingPunct="1">
              <a:defRPr lang="zh-CN" altLang="en-US" sz="1000" kern="0" smtClean="0">
                <a:solidFill>
                  <a:srgbClr val="544F40"/>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fontAlgn="base">
              <a:spcBef>
                <a:spcPct val="0"/>
              </a:spcBef>
              <a:spcAft>
                <a:spcPct val="0"/>
              </a:spcAft>
              <a:defRPr/>
            </a:pPr>
            <a:fld id="{9E5EF8C5-10FF-435E-9619-E5DA97A985C1}" type="slidenum">
              <a:rPr lang="en-US" sz="1200" kern="1200" smtClean="0">
                <a:solidFill>
                  <a:prstClr val="black"/>
                </a:solidFill>
                <a:latin typeface="Calibri" panose="020F0502020204030204" pitchFamily="34" charset="0"/>
                <a:cs typeface="Arial" panose="020B0604020202020204" pitchFamily="34" charset="0"/>
              </a:rPr>
              <a:pPr defTabSz="914400" fontAlgn="base">
                <a:spcBef>
                  <a:spcPct val="0"/>
                </a:spcBef>
                <a:spcAft>
                  <a:spcPct val="0"/>
                </a:spcAft>
                <a:defRPr/>
              </a:pPr>
              <a:t>7</a:t>
            </a:fld>
            <a:endParaRPr lang="en-US" sz="1200" kern="1200">
              <a:solidFill>
                <a:prstClr val="black"/>
              </a:solidFill>
              <a:latin typeface="Calibri" panose="020F0502020204030204" pitchFamily="34" charset="0"/>
              <a:cs typeface="Arial" panose="020B0604020202020204" pitchFamily="34" charset="0"/>
            </a:endParaRPr>
          </a:p>
        </p:txBody>
      </p:sp>
      <p:sp>
        <p:nvSpPr>
          <p:cNvPr id="5" name="灯片编号占位符 4">
            <a:extLst>
              <a:ext uri="{FF2B5EF4-FFF2-40B4-BE49-F238E27FC236}">
                <a16:creationId xmlns:a16="http://schemas.microsoft.com/office/drawing/2014/main" id="{3109AE69-A878-A34B-98E0-2C7E11A26B8D}"/>
              </a:ext>
            </a:extLst>
          </p:cNvPr>
          <p:cNvSpPr>
            <a:spLocks noGrp="1"/>
          </p:cNvSpPr>
          <p:nvPr>
            <p:ph type="sldNum" sz="quarter" idx="5"/>
          </p:nvPr>
        </p:nvSpPr>
        <p:spPr/>
        <p:txBody>
          <a:bodyPr/>
          <a:lstStyle/>
          <a:p>
            <a:pPr>
              <a:defRPr/>
            </a:pPr>
            <a:fld id="{BA4FF2A7-8662-4E77-883C-73EB84521F30}" type="slidenum">
              <a:rPr lang="en-IN" smtClean="0"/>
              <a:pPr>
                <a:defRPr/>
              </a:pPr>
              <a:t>7</a:t>
            </a:fld>
            <a:endParaRPr lang="en-IN" dirty="0"/>
          </a:p>
        </p:txBody>
      </p:sp>
    </p:spTree>
    <p:extLst>
      <p:ext uri="{BB962C8B-B14F-4D97-AF65-F5344CB8AC3E}">
        <p14:creationId xmlns:p14="http://schemas.microsoft.com/office/powerpoint/2010/main" val="4278251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850900"/>
            <a:ext cx="4087812" cy="2298700"/>
          </a:xfrm>
        </p:spPr>
      </p:sp>
      <p:sp>
        <p:nvSpPr>
          <p:cNvPr id="3" name="Notes Placeholder 2"/>
          <p:cNvSpPr>
            <a:spLocks noGrp="1"/>
          </p:cNvSpPr>
          <p:nvPr>
            <p:ph type="body" idx="1"/>
          </p:nvPr>
        </p:nvSpPr>
        <p:spPr>
          <a:xfrm>
            <a:off x="993934" y="3275201"/>
            <a:ext cx="7951470" cy="3019991"/>
          </a:xfrm>
        </p:spPr>
        <p:txBody>
          <a:bodyPr/>
          <a:lstStyle/>
          <a:p>
            <a:pPr marL="0" marR="0" lvl="0" indent="0" algn="l" defTabSz="914400" rtl="0" eaLnBrk="0" fontAlgn="base" latinLnBrk="0" hangingPunct="0">
              <a:lnSpc>
                <a:spcPct val="100000"/>
              </a:lnSpc>
              <a:spcBef>
                <a:spcPts val="0"/>
              </a:spcBef>
              <a:spcAft>
                <a:spcPts val="800"/>
              </a:spcAft>
              <a:buClrTx/>
              <a:buSzTx/>
              <a:buFontTx/>
              <a:buNone/>
              <a:tabLst/>
              <a:defRPr/>
            </a:pPr>
            <a:endParaRPr lang="en-US" altLang="zh-CN" b="0" i="0" u="none" dirty="0">
              <a:solidFill>
                <a:srgbClr val="544F40"/>
              </a:solidFill>
              <a:latin typeface="Arial" panose="020B0604020202020204" pitchFamily="34" charset="0"/>
            </a:endParaRPr>
          </a:p>
        </p:txBody>
      </p:sp>
      <p:sp>
        <p:nvSpPr>
          <p:cNvPr id="5" name="Footer Placeholder 4">
            <a:extLst>
              <a:ext uri="{FF2B5EF4-FFF2-40B4-BE49-F238E27FC236}">
                <a16:creationId xmlns:a16="http://schemas.microsoft.com/office/drawing/2014/main" id="{BF8345ED-6EB0-41C1-B9BB-7C698418E987}"/>
              </a:ext>
            </a:extLst>
          </p:cNvPr>
          <p:cNvSpPr>
            <a:spLocks noGrp="1"/>
          </p:cNvSpPr>
          <p:nvPr>
            <p:ph type="ftr" sz="quarter" idx="4"/>
          </p:nvPr>
        </p:nvSpPr>
        <p:spPr/>
        <p:txBody>
          <a:bodyPr/>
          <a:lstStyle/>
          <a:p>
            <a:pPr>
              <a:lnSpc>
                <a:spcPct val="90000"/>
              </a:lnSpc>
              <a:defRPr/>
            </a:pPr>
            <a:r>
              <a:rPr lang="zh-CN" altLang="en-US" dirty="0"/>
              <a:t>机密性</a:t>
            </a:r>
            <a:r>
              <a:rPr lang="en-US" altLang="zh-CN" dirty="0"/>
              <a:t>- </a:t>
            </a:r>
            <a:r>
              <a:rPr lang="zh-CN" altLang="en-US" dirty="0"/>
              <a:t>只适用于</a:t>
            </a:r>
            <a:r>
              <a:rPr lang="en-US" altLang="zh-CN" dirty="0"/>
              <a:t>GSK</a:t>
            </a:r>
            <a:r>
              <a:rPr lang="zh-CN" altLang="en-US" dirty="0"/>
              <a:t>内部培训。</a:t>
            </a:r>
          </a:p>
        </p:txBody>
      </p:sp>
      <p:sp>
        <p:nvSpPr>
          <p:cNvPr id="6" name="灯片编号占位符 5">
            <a:extLst>
              <a:ext uri="{FF2B5EF4-FFF2-40B4-BE49-F238E27FC236}">
                <a16:creationId xmlns:a16="http://schemas.microsoft.com/office/drawing/2014/main" id="{B42D1CC2-3BD4-029E-88FC-0F63C29FC193}"/>
              </a:ext>
            </a:extLst>
          </p:cNvPr>
          <p:cNvSpPr>
            <a:spLocks noGrp="1"/>
          </p:cNvSpPr>
          <p:nvPr>
            <p:ph type="sldNum" sz="quarter" idx="5"/>
          </p:nvPr>
        </p:nvSpPr>
        <p:spPr/>
        <p:txBody>
          <a:bodyPr/>
          <a:lstStyle/>
          <a:p>
            <a:pPr>
              <a:defRPr/>
            </a:pPr>
            <a:fld id="{BA4FF2A7-8662-4E77-883C-73EB84521F30}" type="slidenum">
              <a:rPr lang="en-IN" smtClean="0"/>
              <a:pPr>
                <a:defRPr/>
              </a:pPr>
              <a:t>54</a:t>
            </a:fld>
            <a:endParaRPr lang="en-IN" dirty="0"/>
          </a:p>
        </p:txBody>
      </p:sp>
    </p:spTree>
    <p:extLst>
      <p:ext uri="{BB962C8B-B14F-4D97-AF65-F5344CB8AC3E}">
        <p14:creationId xmlns:p14="http://schemas.microsoft.com/office/powerpoint/2010/main" val="17979948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934" y="3275201"/>
            <a:ext cx="7951470" cy="3019991"/>
          </a:xfrm>
        </p:spPr>
        <p:txBody>
          <a:bodyPr/>
          <a:lstStyle/>
          <a:p>
            <a:pPr>
              <a:spcAft>
                <a:spcPts val="800"/>
              </a:spcAft>
              <a:defRPr/>
            </a:pPr>
            <a:endParaRPr lang="zh-CN" altLang="en-US" dirty="0">
              <a:solidFill>
                <a:srgbClr val="544F40"/>
              </a:solidFill>
              <a:latin typeface="Arial" panose="020B0604020202020204" pitchFamily="34" charset="0"/>
            </a:endParaRPr>
          </a:p>
        </p:txBody>
      </p:sp>
      <p:sp>
        <p:nvSpPr>
          <p:cNvPr id="5" name="Footer Placeholder 4">
            <a:extLst>
              <a:ext uri="{FF2B5EF4-FFF2-40B4-BE49-F238E27FC236}">
                <a16:creationId xmlns:a16="http://schemas.microsoft.com/office/drawing/2014/main" id="{1253E410-48F4-423E-8F80-73EF72F4A06D}"/>
              </a:ext>
            </a:extLst>
          </p:cNvPr>
          <p:cNvSpPr>
            <a:spLocks noGrp="1"/>
          </p:cNvSpPr>
          <p:nvPr>
            <p:ph type="ftr" sz="quarter" idx="4"/>
          </p:nvPr>
        </p:nvSpPr>
        <p:spPr/>
        <p:txBody>
          <a:bodyPr/>
          <a:lstStyle/>
          <a:p>
            <a:pPr>
              <a:lnSpc>
                <a:spcPct val="90000"/>
              </a:lnSpc>
              <a:defRPr/>
            </a:pPr>
            <a:r>
              <a:rPr lang="zh-CN" altLang="en-US" dirty="0"/>
              <a:t>机密性</a:t>
            </a:r>
            <a:r>
              <a:rPr lang="en-US" altLang="zh-CN" dirty="0"/>
              <a:t>- </a:t>
            </a:r>
            <a:r>
              <a:rPr lang="zh-CN" altLang="en-US" dirty="0"/>
              <a:t>只适用于</a:t>
            </a:r>
            <a:r>
              <a:rPr lang="en-US" altLang="zh-CN" dirty="0"/>
              <a:t>GSK</a:t>
            </a:r>
            <a:r>
              <a:rPr lang="zh-CN" altLang="en-US" dirty="0"/>
              <a:t>内部培训。</a:t>
            </a:r>
          </a:p>
        </p:txBody>
      </p:sp>
      <p:sp>
        <p:nvSpPr>
          <p:cNvPr id="6" name="灯片编号占位符 5">
            <a:extLst>
              <a:ext uri="{FF2B5EF4-FFF2-40B4-BE49-F238E27FC236}">
                <a16:creationId xmlns:a16="http://schemas.microsoft.com/office/drawing/2014/main" id="{9878E256-D7E6-756D-69CE-44901CF25A53}"/>
              </a:ext>
            </a:extLst>
          </p:cNvPr>
          <p:cNvSpPr>
            <a:spLocks noGrp="1"/>
          </p:cNvSpPr>
          <p:nvPr>
            <p:ph type="sldNum" sz="quarter" idx="5"/>
          </p:nvPr>
        </p:nvSpPr>
        <p:spPr/>
        <p:txBody>
          <a:bodyPr/>
          <a:lstStyle/>
          <a:p>
            <a:pPr>
              <a:defRPr/>
            </a:pPr>
            <a:fld id="{BA4FF2A7-8662-4E77-883C-73EB84521F30}" type="slidenum">
              <a:rPr lang="en-IN" smtClean="0"/>
              <a:pPr>
                <a:defRPr/>
              </a:pPr>
              <a:t>55</a:t>
            </a:fld>
            <a:endParaRPr lang="en-IN" dirty="0"/>
          </a:p>
        </p:txBody>
      </p:sp>
    </p:spTree>
    <p:extLst>
      <p:ext uri="{BB962C8B-B14F-4D97-AF65-F5344CB8AC3E}">
        <p14:creationId xmlns:p14="http://schemas.microsoft.com/office/powerpoint/2010/main" val="22696984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934" y="3275201"/>
            <a:ext cx="7951470" cy="3019991"/>
          </a:xfrm>
        </p:spPr>
        <p:txBody>
          <a:bodyPr/>
          <a:lstStyle/>
          <a:p>
            <a:pPr>
              <a:spcAft>
                <a:spcPts val="800"/>
              </a:spcAft>
              <a:defRPr/>
            </a:pPr>
            <a:endParaRPr lang="zh-CN" altLang="en-US" dirty="0">
              <a:solidFill>
                <a:srgbClr val="544F40"/>
              </a:solidFill>
              <a:latin typeface="Arial" panose="020B0604020202020204" pitchFamily="34" charset="0"/>
            </a:endParaRPr>
          </a:p>
        </p:txBody>
      </p:sp>
      <p:sp>
        <p:nvSpPr>
          <p:cNvPr id="5" name="Footer Placeholder 4">
            <a:extLst>
              <a:ext uri="{FF2B5EF4-FFF2-40B4-BE49-F238E27FC236}">
                <a16:creationId xmlns:a16="http://schemas.microsoft.com/office/drawing/2014/main" id="{1253E410-48F4-423E-8F80-73EF72F4A06D}"/>
              </a:ext>
            </a:extLst>
          </p:cNvPr>
          <p:cNvSpPr>
            <a:spLocks noGrp="1"/>
          </p:cNvSpPr>
          <p:nvPr>
            <p:ph type="ftr" sz="quarter" idx="4"/>
          </p:nvPr>
        </p:nvSpPr>
        <p:spPr/>
        <p:txBody>
          <a:bodyPr/>
          <a:lstStyle/>
          <a:p>
            <a:pPr>
              <a:lnSpc>
                <a:spcPct val="90000"/>
              </a:lnSpc>
              <a:defRPr/>
            </a:pPr>
            <a:r>
              <a:rPr lang="zh-CN" altLang="en-US"/>
              <a:t>机密性</a:t>
            </a:r>
            <a:r>
              <a:rPr lang="en-US" altLang="zh-CN"/>
              <a:t>- </a:t>
            </a:r>
            <a:r>
              <a:rPr lang="zh-CN" altLang="en-US"/>
              <a:t>只适用于</a:t>
            </a:r>
            <a:r>
              <a:rPr lang="en-US" altLang="zh-CN"/>
              <a:t>GSK</a:t>
            </a:r>
            <a:r>
              <a:rPr lang="zh-CN" altLang="en-US"/>
              <a:t>内部培训。</a:t>
            </a:r>
            <a:endParaRPr lang="zh-CN" altLang="en-US" dirty="0"/>
          </a:p>
        </p:txBody>
      </p:sp>
      <p:sp>
        <p:nvSpPr>
          <p:cNvPr id="6" name="灯片编号占位符 5">
            <a:extLst>
              <a:ext uri="{FF2B5EF4-FFF2-40B4-BE49-F238E27FC236}">
                <a16:creationId xmlns:a16="http://schemas.microsoft.com/office/drawing/2014/main" id="{9878E256-D7E6-756D-69CE-44901CF25A53}"/>
              </a:ext>
            </a:extLst>
          </p:cNvPr>
          <p:cNvSpPr>
            <a:spLocks noGrp="1"/>
          </p:cNvSpPr>
          <p:nvPr>
            <p:ph type="sldNum" sz="quarter" idx="5"/>
          </p:nvPr>
        </p:nvSpPr>
        <p:spPr/>
        <p:txBody>
          <a:bodyPr/>
          <a:lstStyle/>
          <a:p>
            <a:pPr>
              <a:defRPr/>
            </a:pPr>
            <a:fld id="{BA4FF2A7-8662-4E77-883C-73EB84521F30}" type="slidenum">
              <a:rPr lang="en-IN" smtClean="0"/>
              <a:pPr>
                <a:defRPr/>
              </a:pPr>
              <a:t>56</a:t>
            </a:fld>
            <a:endParaRPr lang="en-IN" dirty="0"/>
          </a:p>
        </p:txBody>
      </p:sp>
    </p:spTree>
    <p:extLst>
      <p:ext uri="{BB962C8B-B14F-4D97-AF65-F5344CB8AC3E}">
        <p14:creationId xmlns:p14="http://schemas.microsoft.com/office/powerpoint/2010/main" val="18202658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934" y="3275201"/>
            <a:ext cx="7951470" cy="3019991"/>
          </a:xfrm>
        </p:spPr>
        <p:txBody>
          <a:bodyPr/>
          <a:lstStyle/>
          <a:p>
            <a:pPr>
              <a:spcAft>
                <a:spcPts val="800"/>
              </a:spcAft>
              <a:defRPr/>
            </a:pPr>
            <a:endParaRPr lang="zh-CN" altLang="en-US" dirty="0">
              <a:solidFill>
                <a:srgbClr val="544F40"/>
              </a:solidFill>
              <a:latin typeface="Arial" panose="020B0604020202020204" pitchFamily="34" charset="0"/>
            </a:endParaRPr>
          </a:p>
        </p:txBody>
      </p:sp>
      <p:sp>
        <p:nvSpPr>
          <p:cNvPr id="5" name="Footer Placeholder 4">
            <a:extLst>
              <a:ext uri="{FF2B5EF4-FFF2-40B4-BE49-F238E27FC236}">
                <a16:creationId xmlns:a16="http://schemas.microsoft.com/office/drawing/2014/main" id="{1253E410-48F4-423E-8F80-73EF72F4A06D}"/>
              </a:ext>
            </a:extLst>
          </p:cNvPr>
          <p:cNvSpPr>
            <a:spLocks noGrp="1"/>
          </p:cNvSpPr>
          <p:nvPr>
            <p:ph type="ftr" sz="quarter" idx="4"/>
          </p:nvPr>
        </p:nvSpPr>
        <p:spPr/>
        <p:txBody>
          <a:bodyPr/>
          <a:lstStyle/>
          <a:p>
            <a:pPr>
              <a:lnSpc>
                <a:spcPct val="90000"/>
              </a:lnSpc>
              <a:defRPr/>
            </a:pPr>
            <a:r>
              <a:rPr lang="zh-CN" altLang="en-US"/>
              <a:t>机密性</a:t>
            </a:r>
            <a:r>
              <a:rPr lang="en-US" altLang="zh-CN"/>
              <a:t>- </a:t>
            </a:r>
            <a:r>
              <a:rPr lang="zh-CN" altLang="en-US"/>
              <a:t>只适用于</a:t>
            </a:r>
            <a:r>
              <a:rPr lang="en-US" altLang="zh-CN"/>
              <a:t>GSK</a:t>
            </a:r>
            <a:r>
              <a:rPr lang="zh-CN" altLang="en-US"/>
              <a:t>内部培训。</a:t>
            </a:r>
            <a:endParaRPr lang="zh-CN" altLang="en-US" dirty="0"/>
          </a:p>
        </p:txBody>
      </p:sp>
      <p:sp>
        <p:nvSpPr>
          <p:cNvPr id="6" name="灯片编号占位符 5">
            <a:extLst>
              <a:ext uri="{FF2B5EF4-FFF2-40B4-BE49-F238E27FC236}">
                <a16:creationId xmlns:a16="http://schemas.microsoft.com/office/drawing/2014/main" id="{9878E256-D7E6-756D-69CE-44901CF25A53}"/>
              </a:ext>
            </a:extLst>
          </p:cNvPr>
          <p:cNvSpPr>
            <a:spLocks noGrp="1"/>
          </p:cNvSpPr>
          <p:nvPr>
            <p:ph type="sldNum" sz="quarter" idx="5"/>
          </p:nvPr>
        </p:nvSpPr>
        <p:spPr/>
        <p:txBody>
          <a:bodyPr/>
          <a:lstStyle/>
          <a:p>
            <a:pPr>
              <a:defRPr/>
            </a:pPr>
            <a:fld id="{BA4FF2A7-8662-4E77-883C-73EB84521F30}" type="slidenum">
              <a:rPr lang="en-IN" smtClean="0"/>
              <a:pPr>
                <a:defRPr/>
              </a:pPr>
              <a:t>57</a:t>
            </a:fld>
            <a:endParaRPr lang="en-IN" dirty="0"/>
          </a:p>
        </p:txBody>
      </p:sp>
    </p:spTree>
    <p:extLst>
      <p:ext uri="{BB962C8B-B14F-4D97-AF65-F5344CB8AC3E}">
        <p14:creationId xmlns:p14="http://schemas.microsoft.com/office/powerpoint/2010/main" val="7809049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934" y="3275201"/>
            <a:ext cx="7951470" cy="3019991"/>
          </a:xfrm>
        </p:spPr>
        <p:txBody>
          <a:bodyPr/>
          <a:lstStyle/>
          <a:p>
            <a:pPr>
              <a:spcAft>
                <a:spcPts val="800"/>
              </a:spcAft>
              <a:defRPr/>
            </a:pPr>
            <a:endParaRPr lang="zh-CN" altLang="en-US" dirty="0">
              <a:solidFill>
                <a:srgbClr val="544F40"/>
              </a:solidFill>
              <a:latin typeface="Arial" panose="020B0604020202020204" pitchFamily="34" charset="0"/>
            </a:endParaRPr>
          </a:p>
        </p:txBody>
      </p:sp>
      <p:sp>
        <p:nvSpPr>
          <p:cNvPr id="5" name="Footer Placeholder 4">
            <a:extLst>
              <a:ext uri="{FF2B5EF4-FFF2-40B4-BE49-F238E27FC236}">
                <a16:creationId xmlns:a16="http://schemas.microsoft.com/office/drawing/2014/main" id="{1253E410-48F4-423E-8F80-73EF72F4A06D}"/>
              </a:ext>
            </a:extLst>
          </p:cNvPr>
          <p:cNvSpPr>
            <a:spLocks noGrp="1"/>
          </p:cNvSpPr>
          <p:nvPr>
            <p:ph type="ftr" sz="quarter" idx="4"/>
          </p:nvPr>
        </p:nvSpPr>
        <p:spPr/>
        <p:txBody>
          <a:bodyPr/>
          <a:lstStyle/>
          <a:p>
            <a:pPr>
              <a:lnSpc>
                <a:spcPct val="90000"/>
              </a:lnSpc>
              <a:defRPr/>
            </a:pPr>
            <a:r>
              <a:rPr lang="zh-CN" altLang="en-US"/>
              <a:t>机密性</a:t>
            </a:r>
            <a:r>
              <a:rPr lang="en-US" altLang="zh-CN"/>
              <a:t>- </a:t>
            </a:r>
            <a:r>
              <a:rPr lang="zh-CN" altLang="en-US"/>
              <a:t>只适用于</a:t>
            </a:r>
            <a:r>
              <a:rPr lang="en-US" altLang="zh-CN"/>
              <a:t>GSK</a:t>
            </a:r>
            <a:r>
              <a:rPr lang="zh-CN" altLang="en-US"/>
              <a:t>内部培训。</a:t>
            </a:r>
            <a:endParaRPr lang="zh-CN" altLang="en-US" dirty="0"/>
          </a:p>
        </p:txBody>
      </p:sp>
      <p:sp>
        <p:nvSpPr>
          <p:cNvPr id="6" name="灯片编号占位符 5">
            <a:extLst>
              <a:ext uri="{FF2B5EF4-FFF2-40B4-BE49-F238E27FC236}">
                <a16:creationId xmlns:a16="http://schemas.microsoft.com/office/drawing/2014/main" id="{9878E256-D7E6-756D-69CE-44901CF25A53}"/>
              </a:ext>
            </a:extLst>
          </p:cNvPr>
          <p:cNvSpPr>
            <a:spLocks noGrp="1"/>
          </p:cNvSpPr>
          <p:nvPr>
            <p:ph type="sldNum" sz="quarter" idx="5"/>
          </p:nvPr>
        </p:nvSpPr>
        <p:spPr/>
        <p:txBody>
          <a:bodyPr/>
          <a:lstStyle/>
          <a:p>
            <a:pPr>
              <a:defRPr/>
            </a:pPr>
            <a:fld id="{BA4FF2A7-8662-4E77-883C-73EB84521F30}" type="slidenum">
              <a:rPr lang="en-IN" smtClean="0"/>
              <a:pPr>
                <a:defRPr/>
              </a:pPr>
              <a:t>58</a:t>
            </a:fld>
            <a:endParaRPr lang="en-IN" dirty="0"/>
          </a:p>
        </p:txBody>
      </p:sp>
    </p:spTree>
    <p:extLst>
      <p:ext uri="{BB962C8B-B14F-4D97-AF65-F5344CB8AC3E}">
        <p14:creationId xmlns:p14="http://schemas.microsoft.com/office/powerpoint/2010/main" val="3063886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934" y="3275201"/>
            <a:ext cx="7951470" cy="3019991"/>
          </a:xfrm>
        </p:spPr>
        <p:txBody>
          <a:bodyPr>
            <a:noAutofit/>
          </a:bodyPr>
          <a:lstStyle/>
          <a:p>
            <a:pPr>
              <a:spcAft>
                <a:spcPts val="800"/>
              </a:spcAft>
              <a:defRPr/>
            </a:pPr>
            <a:endParaRPr lang="zh-CN" altLang="en-US" dirty="0">
              <a:solidFill>
                <a:srgbClr val="544F40"/>
              </a:solidFill>
              <a:latin typeface="Arial" panose="020B0604020202020204" pitchFamily="34" charset="0"/>
            </a:endParaRPr>
          </a:p>
        </p:txBody>
      </p:sp>
      <p:sp>
        <p:nvSpPr>
          <p:cNvPr id="4" name="Footer Placeholder 3">
            <a:extLst>
              <a:ext uri="{FF2B5EF4-FFF2-40B4-BE49-F238E27FC236}">
                <a16:creationId xmlns:a16="http://schemas.microsoft.com/office/drawing/2014/main" id="{A7FFAA38-4AFE-45B2-974C-310BC1733337}"/>
              </a:ext>
            </a:extLst>
          </p:cNvPr>
          <p:cNvSpPr>
            <a:spLocks noGrp="1"/>
          </p:cNvSpPr>
          <p:nvPr>
            <p:ph type="ftr" sz="quarter" idx="4"/>
          </p:nvPr>
        </p:nvSpPr>
        <p:spPr/>
        <p:txBody>
          <a:bodyPr/>
          <a:lstStyle/>
          <a:p>
            <a:pPr>
              <a:lnSpc>
                <a:spcPct val="90000"/>
              </a:lnSpc>
              <a:defRPr/>
            </a:pPr>
            <a:r>
              <a:rPr lang="zh-CN" altLang="en-US"/>
              <a:t>机密性</a:t>
            </a:r>
            <a:r>
              <a:rPr lang="en-US" altLang="zh-CN"/>
              <a:t>- </a:t>
            </a:r>
            <a:r>
              <a:rPr lang="zh-CN" altLang="en-US"/>
              <a:t>只适用于</a:t>
            </a:r>
            <a:r>
              <a:rPr lang="en-US" altLang="zh-CN"/>
              <a:t>GSK</a:t>
            </a:r>
            <a:r>
              <a:rPr lang="zh-CN" altLang="en-US"/>
              <a:t>内部培训。</a:t>
            </a:r>
            <a:endParaRPr lang="zh-CN" altLang="en-US" dirty="0"/>
          </a:p>
        </p:txBody>
      </p:sp>
      <p:sp>
        <p:nvSpPr>
          <p:cNvPr id="6" name="Slide Number Placeholder 3">
            <a:extLst>
              <a:ext uri="{FF2B5EF4-FFF2-40B4-BE49-F238E27FC236}">
                <a16:creationId xmlns:a16="http://schemas.microsoft.com/office/drawing/2014/main" id="{B57A38B5-F217-4B42-809F-4392F476D31E}"/>
              </a:ext>
            </a:extLst>
          </p:cNvPr>
          <p:cNvSpPr txBox="1">
            <a:spLocks/>
          </p:cNvSpPr>
          <p:nvPr/>
        </p:nvSpPr>
        <p:spPr>
          <a:xfrm>
            <a:off x="5300981" y="6464151"/>
            <a:ext cx="4307046" cy="341462"/>
          </a:xfrm>
          <a:prstGeom prst="rect">
            <a:avLst/>
          </a:prstGeom>
        </p:spPr>
        <p:txBody>
          <a:bodyPr vert="horz" lIns="91440" tIns="45720" rIns="0" bIns="45720" rtlCol="0" anchor="ctr"/>
          <a:lstStyle>
            <a:defPPr>
              <a:defRPr lang="zh-CN"/>
            </a:defPPr>
            <a:lvl1pPr marL="0" algn="r" defTabSz="914345" rtl="0" eaLnBrk="1" latinLnBrk="0" hangingPunct="1">
              <a:defRPr lang="zh-CN" altLang="en-US" sz="1000" kern="0" smtClean="0">
                <a:solidFill>
                  <a:srgbClr val="544F40"/>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fontAlgn="base">
              <a:spcBef>
                <a:spcPct val="0"/>
              </a:spcBef>
              <a:spcAft>
                <a:spcPct val="0"/>
              </a:spcAft>
              <a:defRPr/>
            </a:pPr>
            <a:fld id="{9E5EF8C5-10FF-435E-9619-E5DA97A985C1}" type="slidenum">
              <a:rPr lang="en-US" sz="1200" kern="1200" smtClean="0">
                <a:solidFill>
                  <a:prstClr val="black"/>
                </a:solidFill>
                <a:latin typeface="Calibri" panose="020F0502020204030204" pitchFamily="34" charset="0"/>
                <a:cs typeface="Arial" panose="020B0604020202020204" pitchFamily="34" charset="0"/>
              </a:rPr>
              <a:pPr defTabSz="914400" fontAlgn="base">
                <a:spcBef>
                  <a:spcPct val="0"/>
                </a:spcBef>
                <a:spcAft>
                  <a:spcPct val="0"/>
                </a:spcAft>
                <a:defRPr/>
              </a:pPr>
              <a:t>8</a:t>
            </a:fld>
            <a:endParaRPr lang="en-US" sz="1200" kern="1200">
              <a:solidFill>
                <a:prstClr val="black"/>
              </a:solidFill>
              <a:latin typeface="Calibri" panose="020F0502020204030204" pitchFamily="34" charset="0"/>
              <a:cs typeface="Arial" panose="020B0604020202020204" pitchFamily="34" charset="0"/>
            </a:endParaRPr>
          </a:p>
        </p:txBody>
      </p:sp>
      <p:sp>
        <p:nvSpPr>
          <p:cNvPr id="5" name="灯片编号占位符 4">
            <a:extLst>
              <a:ext uri="{FF2B5EF4-FFF2-40B4-BE49-F238E27FC236}">
                <a16:creationId xmlns:a16="http://schemas.microsoft.com/office/drawing/2014/main" id="{D5DF4204-7D3C-BD48-9E66-CD7D9047143F}"/>
              </a:ext>
            </a:extLst>
          </p:cNvPr>
          <p:cNvSpPr>
            <a:spLocks noGrp="1"/>
          </p:cNvSpPr>
          <p:nvPr>
            <p:ph type="sldNum" sz="quarter" idx="5"/>
          </p:nvPr>
        </p:nvSpPr>
        <p:spPr/>
        <p:txBody>
          <a:bodyPr/>
          <a:lstStyle/>
          <a:p>
            <a:pPr>
              <a:defRPr/>
            </a:pPr>
            <a:fld id="{BA4FF2A7-8662-4E77-883C-73EB84521F30}" type="slidenum">
              <a:rPr lang="en-IN" smtClean="0"/>
              <a:pPr>
                <a:defRPr/>
              </a:pPr>
              <a:t>8</a:t>
            </a:fld>
            <a:endParaRPr lang="en-IN" dirty="0"/>
          </a:p>
        </p:txBody>
      </p:sp>
    </p:spTree>
    <p:extLst>
      <p:ext uri="{BB962C8B-B14F-4D97-AF65-F5344CB8AC3E}">
        <p14:creationId xmlns:p14="http://schemas.microsoft.com/office/powerpoint/2010/main" val="3928764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934" y="3275201"/>
            <a:ext cx="7951470" cy="3019991"/>
          </a:xfrm>
        </p:spPr>
        <p:txBody>
          <a:bodyPr/>
          <a:lstStyle/>
          <a:p>
            <a:pPr>
              <a:spcAft>
                <a:spcPts val="800"/>
              </a:spcAft>
              <a:defRPr/>
            </a:pPr>
            <a:endParaRPr lang="en-IN" dirty="0">
              <a:solidFill>
                <a:srgbClr val="544F40"/>
              </a:solidFill>
              <a:latin typeface="Arial" panose="020B0604020202020204" pitchFamily="34" charset="0"/>
            </a:endParaRPr>
          </a:p>
        </p:txBody>
      </p:sp>
      <p:sp>
        <p:nvSpPr>
          <p:cNvPr id="5" name="Footer Placeholder 4"/>
          <p:cNvSpPr>
            <a:spLocks noGrp="1"/>
          </p:cNvSpPr>
          <p:nvPr>
            <p:ph type="ftr" sz="quarter" idx="4"/>
          </p:nvPr>
        </p:nvSpPr>
        <p:spPr/>
        <p:txBody>
          <a:bodyPr/>
          <a:lstStyle/>
          <a:p>
            <a:pPr>
              <a:lnSpc>
                <a:spcPct val="90000"/>
              </a:lnSpc>
              <a:defRPr/>
            </a:pPr>
            <a:r>
              <a:rPr lang="zh-CN" altLang="en-US"/>
              <a:t>机密性</a:t>
            </a:r>
            <a:r>
              <a:rPr lang="en-US" altLang="zh-CN"/>
              <a:t>- </a:t>
            </a:r>
            <a:r>
              <a:rPr lang="zh-CN" altLang="en-US"/>
              <a:t>只适用于</a:t>
            </a:r>
            <a:r>
              <a:rPr lang="en-US" altLang="zh-CN"/>
              <a:t>GSK</a:t>
            </a:r>
            <a:r>
              <a:rPr lang="zh-CN" altLang="en-US"/>
              <a:t>内部培训。</a:t>
            </a:r>
            <a:endParaRPr lang="zh-CN" altLang="en-US" dirty="0"/>
          </a:p>
        </p:txBody>
      </p:sp>
      <p:sp>
        <p:nvSpPr>
          <p:cNvPr id="4" name="灯片编号占位符 3">
            <a:extLst>
              <a:ext uri="{FF2B5EF4-FFF2-40B4-BE49-F238E27FC236}">
                <a16:creationId xmlns:a16="http://schemas.microsoft.com/office/drawing/2014/main" id="{3D171062-4A95-3B5E-80C4-691A1CA86894}"/>
              </a:ext>
            </a:extLst>
          </p:cNvPr>
          <p:cNvSpPr>
            <a:spLocks noGrp="1"/>
          </p:cNvSpPr>
          <p:nvPr>
            <p:ph type="sldNum" sz="quarter" idx="5"/>
          </p:nvPr>
        </p:nvSpPr>
        <p:spPr/>
        <p:txBody>
          <a:bodyPr/>
          <a:lstStyle/>
          <a:p>
            <a:pPr>
              <a:defRPr/>
            </a:pPr>
            <a:fld id="{BA4FF2A7-8662-4E77-883C-73EB84521F30}" type="slidenum">
              <a:rPr lang="en-IN" smtClean="0"/>
              <a:pPr>
                <a:defRPr/>
              </a:pPr>
              <a:t>9</a:t>
            </a:fld>
            <a:endParaRPr lang="en-IN" dirty="0"/>
          </a:p>
        </p:txBody>
      </p:sp>
    </p:spTree>
    <p:extLst>
      <p:ext uri="{BB962C8B-B14F-4D97-AF65-F5344CB8AC3E}">
        <p14:creationId xmlns:p14="http://schemas.microsoft.com/office/powerpoint/2010/main" val="2208006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934" y="3275201"/>
            <a:ext cx="7951470" cy="3019991"/>
          </a:xfrm>
        </p:spPr>
        <p:txBody>
          <a:bodyPr>
            <a:noAutofit/>
          </a:bodyPr>
          <a:lstStyle/>
          <a:p>
            <a:pPr>
              <a:spcAft>
                <a:spcPts val="800"/>
              </a:spcAft>
              <a:defRPr/>
            </a:pPr>
            <a:endParaRPr lang="en-GB" dirty="0">
              <a:solidFill>
                <a:srgbClr val="544F40"/>
              </a:solidFill>
              <a:latin typeface="Arial" panose="020B0604020202020204" pitchFamily="34" charset="0"/>
            </a:endParaRPr>
          </a:p>
        </p:txBody>
      </p:sp>
      <p:sp>
        <p:nvSpPr>
          <p:cNvPr id="4" name="Footer Placeholder 3">
            <a:extLst>
              <a:ext uri="{FF2B5EF4-FFF2-40B4-BE49-F238E27FC236}">
                <a16:creationId xmlns:a16="http://schemas.microsoft.com/office/drawing/2014/main" id="{53AAD8DB-7791-4342-9F47-1149FB3B1FD5}"/>
              </a:ext>
            </a:extLst>
          </p:cNvPr>
          <p:cNvSpPr>
            <a:spLocks noGrp="1"/>
          </p:cNvSpPr>
          <p:nvPr>
            <p:ph type="ftr" sz="quarter" idx="4"/>
          </p:nvPr>
        </p:nvSpPr>
        <p:spPr/>
        <p:txBody>
          <a:bodyPr/>
          <a:lstStyle/>
          <a:p>
            <a:pPr>
              <a:lnSpc>
                <a:spcPct val="90000"/>
              </a:lnSpc>
              <a:defRPr/>
            </a:pPr>
            <a:r>
              <a:rPr lang="zh-CN" altLang="en-US"/>
              <a:t>机密性</a:t>
            </a:r>
            <a:r>
              <a:rPr lang="en-US" altLang="zh-CN"/>
              <a:t>- </a:t>
            </a:r>
            <a:r>
              <a:rPr lang="zh-CN" altLang="en-US"/>
              <a:t>只适用于</a:t>
            </a:r>
            <a:r>
              <a:rPr lang="en-US" altLang="zh-CN"/>
              <a:t>GSK</a:t>
            </a:r>
            <a:r>
              <a:rPr lang="zh-CN" altLang="en-US"/>
              <a:t>内部培训。</a:t>
            </a:r>
            <a:endParaRPr lang="zh-CN" altLang="en-US" dirty="0"/>
          </a:p>
        </p:txBody>
      </p:sp>
      <p:sp>
        <p:nvSpPr>
          <p:cNvPr id="6" name="Slide Number Placeholder 3">
            <a:extLst>
              <a:ext uri="{FF2B5EF4-FFF2-40B4-BE49-F238E27FC236}">
                <a16:creationId xmlns:a16="http://schemas.microsoft.com/office/drawing/2014/main" id="{2791F490-ED84-4848-B224-622BC6F0373E}"/>
              </a:ext>
            </a:extLst>
          </p:cNvPr>
          <p:cNvSpPr txBox="1">
            <a:spLocks/>
          </p:cNvSpPr>
          <p:nvPr/>
        </p:nvSpPr>
        <p:spPr>
          <a:xfrm>
            <a:off x="5300981" y="6464151"/>
            <a:ext cx="4307046" cy="341462"/>
          </a:xfrm>
          <a:prstGeom prst="rect">
            <a:avLst/>
          </a:prstGeom>
        </p:spPr>
        <p:txBody>
          <a:bodyPr vert="horz" lIns="91440" tIns="45720" rIns="0" bIns="45720" rtlCol="0" anchor="ctr"/>
          <a:lstStyle>
            <a:defPPr>
              <a:defRPr lang="zh-CN"/>
            </a:defPPr>
            <a:lvl1pPr marL="0" algn="r" defTabSz="914345" rtl="0" eaLnBrk="1" latinLnBrk="0" hangingPunct="1">
              <a:defRPr lang="zh-CN" altLang="en-US" sz="1000" kern="0" smtClean="0">
                <a:solidFill>
                  <a:srgbClr val="544F40"/>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fontAlgn="base">
              <a:spcBef>
                <a:spcPct val="0"/>
              </a:spcBef>
              <a:spcAft>
                <a:spcPct val="0"/>
              </a:spcAft>
              <a:defRPr/>
            </a:pPr>
            <a:fld id="{9E5EF8C5-10FF-435E-9619-E5DA97A985C1}" type="slidenum">
              <a:rPr lang="en-US" sz="1200" kern="1200" smtClean="0">
                <a:solidFill>
                  <a:prstClr val="black"/>
                </a:solidFill>
                <a:latin typeface="Calibri" panose="020F0502020204030204" pitchFamily="34" charset="0"/>
                <a:cs typeface="Arial" panose="020B0604020202020204" pitchFamily="34" charset="0"/>
              </a:rPr>
              <a:pPr defTabSz="914400" fontAlgn="base">
                <a:spcBef>
                  <a:spcPct val="0"/>
                </a:spcBef>
                <a:spcAft>
                  <a:spcPct val="0"/>
                </a:spcAft>
                <a:defRPr/>
              </a:pPr>
              <a:t>11</a:t>
            </a:fld>
            <a:endParaRPr lang="en-US" sz="1200" kern="1200">
              <a:solidFill>
                <a:prstClr val="black"/>
              </a:solidFill>
              <a:latin typeface="Calibri" panose="020F0502020204030204" pitchFamily="34" charset="0"/>
              <a:cs typeface="Arial" panose="020B0604020202020204" pitchFamily="34" charset="0"/>
            </a:endParaRPr>
          </a:p>
        </p:txBody>
      </p:sp>
      <p:sp>
        <p:nvSpPr>
          <p:cNvPr id="5" name="灯片编号占位符 4">
            <a:extLst>
              <a:ext uri="{FF2B5EF4-FFF2-40B4-BE49-F238E27FC236}">
                <a16:creationId xmlns:a16="http://schemas.microsoft.com/office/drawing/2014/main" id="{31E72A3D-0B99-EF03-99FC-2E7B93146AC7}"/>
              </a:ext>
            </a:extLst>
          </p:cNvPr>
          <p:cNvSpPr>
            <a:spLocks noGrp="1"/>
          </p:cNvSpPr>
          <p:nvPr>
            <p:ph type="sldNum" sz="quarter" idx="5"/>
          </p:nvPr>
        </p:nvSpPr>
        <p:spPr/>
        <p:txBody>
          <a:bodyPr/>
          <a:lstStyle/>
          <a:p>
            <a:pPr>
              <a:defRPr/>
            </a:pPr>
            <a:fld id="{BA4FF2A7-8662-4E77-883C-73EB84521F30}" type="slidenum">
              <a:rPr lang="en-IN" smtClean="0"/>
              <a:pPr>
                <a:defRPr/>
              </a:pPr>
              <a:t>11</a:t>
            </a:fld>
            <a:endParaRPr lang="en-IN" dirty="0"/>
          </a:p>
        </p:txBody>
      </p:sp>
    </p:spTree>
    <p:extLst>
      <p:ext uri="{BB962C8B-B14F-4D97-AF65-F5344CB8AC3E}">
        <p14:creationId xmlns:p14="http://schemas.microsoft.com/office/powerpoint/2010/main" val="1020806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934" y="3275201"/>
            <a:ext cx="7951470" cy="3019991"/>
          </a:xfrm>
        </p:spPr>
        <p:txBody>
          <a:bodyPr/>
          <a:lstStyle/>
          <a:p>
            <a:pPr>
              <a:spcAft>
                <a:spcPts val="800"/>
              </a:spcAft>
              <a:defRPr/>
            </a:pPr>
            <a:endParaRPr lang="zh-CN" altLang="en-US" dirty="0">
              <a:solidFill>
                <a:srgbClr val="544F40"/>
              </a:solidFill>
              <a:latin typeface="Arial" panose="020B0604020202020204" pitchFamily="34" charset="0"/>
            </a:endParaRPr>
          </a:p>
        </p:txBody>
      </p:sp>
      <p:sp>
        <p:nvSpPr>
          <p:cNvPr id="5" name="Footer Placeholder 4">
            <a:extLst>
              <a:ext uri="{FF2B5EF4-FFF2-40B4-BE49-F238E27FC236}">
                <a16:creationId xmlns:a16="http://schemas.microsoft.com/office/drawing/2014/main" id="{1253E410-48F4-423E-8F80-73EF72F4A06D}"/>
              </a:ext>
            </a:extLst>
          </p:cNvPr>
          <p:cNvSpPr>
            <a:spLocks noGrp="1"/>
          </p:cNvSpPr>
          <p:nvPr>
            <p:ph type="ftr" sz="quarter" idx="4"/>
          </p:nvPr>
        </p:nvSpPr>
        <p:spPr/>
        <p:txBody>
          <a:bodyPr/>
          <a:lstStyle/>
          <a:p>
            <a:pPr>
              <a:lnSpc>
                <a:spcPct val="90000"/>
              </a:lnSpc>
              <a:defRPr/>
            </a:pPr>
            <a:r>
              <a:rPr lang="zh-CN" altLang="en-US"/>
              <a:t>机密性</a:t>
            </a:r>
            <a:r>
              <a:rPr lang="en-US" altLang="zh-CN"/>
              <a:t>- </a:t>
            </a:r>
            <a:r>
              <a:rPr lang="zh-CN" altLang="en-US"/>
              <a:t>只适用于</a:t>
            </a:r>
            <a:r>
              <a:rPr lang="en-US" altLang="zh-CN"/>
              <a:t>GSK</a:t>
            </a:r>
            <a:r>
              <a:rPr lang="zh-CN" altLang="en-US"/>
              <a:t>内部培训。</a:t>
            </a:r>
            <a:endParaRPr lang="zh-CN" altLang="en-US" dirty="0"/>
          </a:p>
        </p:txBody>
      </p:sp>
      <p:sp>
        <p:nvSpPr>
          <p:cNvPr id="6" name="灯片编号占位符 5">
            <a:extLst>
              <a:ext uri="{FF2B5EF4-FFF2-40B4-BE49-F238E27FC236}">
                <a16:creationId xmlns:a16="http://schemas.microsoft.com/office/drawing/2014/main" id="{9878E256-D7E6-756D-69CE-44901CF25A53}"/>
              </a:ext>
            </a:extLst>
          </p:cNvPr>
          <p:cNvSpPr>
            <a:spLocks noGrp="1"/>
          </p:cNvSpPr>
          <p:nvPr>
            <p:ph type="sldNum" sz="quarter" idx="5"/>
          </p:nvPr>
        </p:nvSpPr>
        <p:spPr/>
        <p:txBody>
          <a:bodyPr/>
          <a:lstStyle/>
          <a:p>
            <a:pPr>
              <a:defRPr/>
            </a:pPr>
            <a:fld id="{BA4FF2A7-8662-4E77-883C-73EB84521F30}" type="slidenum">
              <a:rPr lang="en-IN" smtClean="0"/>
              <a:pPr>
                <a:defRPr/>
              </a:pPr>
              <a:t>12</a:t>
            </a:fld>
            <a:endParaRPr lang="en-IN" dirty="0"/>
          </a:p>
        </p:txBody>
      </p:sp>
    </p:spTree>
    <p:extLst>
      <p:ext uri="{BB962C8B-B14F-4D97-AF65-F5344CB8AC3E}">
        <p14:creationId xmlns:p14="http://schemas.microsoft.com/office/powerpoint/2010/main" val="3337176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934" y="3275201"/>
            <a:ext cx="7951470" cy="3019991"/>
          </a:xfrm>
        </p:spPr>
        <p:txBody>
          <a:bodyPr/>
          <a:lstStyle/>
          <a:p>
            <a:pPr>
              <a:spcAft>
                <a:spcPts val="800"/>
              </a:spcAft>
              <a:defRPr/>
            </a:pPr>
            <a:endParaRPr lang="zh-CN" altLang="en-US" dirty="0">
              <a:solidFill>
                <a:srgbClr val="544F40"/>
              </a:solidFill>
              <a:latin typeface="Arial" panose="020B0604020202020204" pitchFamily="34" charset="0"/>
            </a:endParaRPr>
          </a:p>
        </p:txBody>
      </p:sp>
      <p:sp>
        <p:nvSpPr>
          <p:cNvPr id="5" name="Footer Placeholder 4">
            <a:extLst>
              <a:ext uri="{FF2B5EF4-FFF2-40B4-BE49-F238E27FC236}">
                <a16:creationId xmlns:a16="http://schemas.microsoft.com/office/drawing/2014/main" id="{1253E410-48F4-423E-8F80-73EF72F4A06D}"/>
              </a:ext>
            </a:extLst>
          </p:cNvPr>
          <p:cNvSpPr>
            <a:spLocks noGrp="1"/>
          </p:cNvSpPr>
          <p:nvPr>
            <p:ph type="ftr" sz="quarter" idx="4"/>
          </p:nvPr>
        </p:nvSpPr>
        <p:spPr/>
        <p:txBody>
          <a:bodyPr/>
          <a:lstStyle/>
          <a:p>
            <a:pPr>
              <a:lnSpc>
                <a:spcPct val="90000"/>
              </a:lnSpc>
              <a:defRPr/>
            </a:pPr>
            <a:r>
              <a:rPr lang="zh-CN" altLang="en-US"/>
              <a:t>机密性</a:t>
            </a:r>
            <a:r>
              <a:rPr lang="en-US" altLang="zh-CN"/>
              <a:t>- </a:t>
            </a:r>
            <a:r>
              <a:rPr lang="zh-CN" altLang="en-US"/>
              <a:t>只适用于</a:t>
            </a:r>
            <a:r>
              <a:rPr lang="en-US" altLang="zh-CN"/>
              <a:t>GSK</a:t>
            </a:r>
            <a:r>
              <a:rPr lang="zh-CN" altLang="en-US"/>
              <a:t>内部培训。</a:t>
            </a:r>
            <a:endParaRPr lang="zh-CN" altLang="en-US" dirty="0"/>
          </a:p>
        </p:txBody>
      </p:sp>
      <p:sp>
        <p:nvSpPr>
          <p:cNvPr id="6" name="灯片编号占位符 5">
            <a:extLst>
              <a:ext uri="{FF2B5EF4-FFF2-40B4-BE49-F238E27FC236}">
                <a16:creationId xmlns:a16="http://schemas.microsoft.com/office/drawing/2014/main" id="{9878E256-D7E6-756D-69CE-44901CF25A53}"/>
              </a:ext>
            </a:extLst>
          </p:cNvPr>
          <p:cNvSpPr>
            <a:spLocks noGrp="1"/>
          </p:cNvSpPr>
          <p:nvPr>
            <p:ph type="sldNum" sz="quarter" idx="5"/>
          </p:nvPr>
        </p:nvSpPr>
        <p:spPr/>
        <p:txBody>
          <a:bodyPr/>
          <a:lstStyle/>
          <a:p>
            <a:pPr>
              <a:defRPr/>
            </a:pPr>
            <a:fld id="{BA4FF2A7-8662-4E77-883C-73EB84521F30}" type="slidenum">
              <a:rPr lang="en-IN" smtClean="0"/>
              <a:pPr>
                <a:defRPr/>
              </a:pPr>
              <a:t>13</a:t>
            </a:fld>
            <a:endParaRPr lang="en-IN" dirty="0"/>
          </a:p>
        </p:txBody>
      </p:sp>
    </p:spTree>
    <p:extLst>
      <p:ext uri="{BB962C8B-B14F-4D97-AF65-F5344CB8AC3E}">
        <p14:creationId xmlns:p14="http://schemas.microsoft.com/office/powerpoint/2010/main" val="4271316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934" y="3275201"/>
            <a:ext cx="7951470" cy="3019991"/>
          </a:xfrm>
        </p:spPr>
        <p:txBody>
          <a:bodyPr/>
          <a:lstStyle/>
          <a:p>
            <a:pPr>
              <a:spcAft>
                <a:spcPts val="800"/>
              </a:spcAft>
              <a:defRPr/>
            </a:pPr>
            <a:endParaRPr lang="zh-CN" altLang="en-US" dirty="0">
              <a:solidFill>
                <a:srgbClr val="544F40"/>
              </a:solidFill>
              <a:latin typeface="Arial" panose="020B0604020202020204" pitchFamily="34" charset="0"/>
            </a:endParaRPr>
          </a:p>
        </p:txBody>
      </p:sp>
      <p:sp>
        <p:nvSpPr>
          <p:cNvPr id="5" name="Footer Placeholder 4">
            <a:extLst>
              <a:ext uri="{FF2B5EF4-FFF2-40B4-BE49-F238E27FC236}">
                <a16:creationId xmlns:a16="http://schemas.microsoft.com/office/drawing/2014/main" id="{1253E410-48F4-423E-8F80-73EF72F4A06D}"/>
              </a:ext>
            </a:extLst>
          </p:cNvPr>
          <p:cNvSpPr>
            <a:spLocks noGrp="1"/>
          </p:cNvSpPr>
          <p:nvPr>
            <p:ph type="ftr" sz="quarter" idx="4"/>
          </p:nvPr>
        </p:nvSpPr>
        <p:spPr/>
        <p:txBody>
          <a:bodyPr/>
          <a:lstStyle/>
          <a:p>
            <a:pPr>
              <a:lnSpc>
                <a:spcPct val="90000"/>
              </a:lnSpc>
              <a:defRPr/>
            </a:pPr>
            <a:r>
              <a:rPr lang="zh-CN" altLang="en-US"/>
              <a:t>机密性</a:t>
            </a:r>
            <a:r>
              <a:rPr lang="en-US" altLang="zh-CN"/>
              <a:t>- </a:t>
            </a:r>
            <a:r>
              <a:rPr lang="zh-CN" altLang="en-US"/>
              <a:t>只适用于</a:t>
            </a:r>
            <a:r>
              <a:rPr lang="en-US" altLang="zh-CN"/>
              <a:t>GSK</a:t>
            </a:r>
            <a:r>
              <a:rPr lang="zh-CN" altLang="en-US"/>
              <a:t>内部培训。</a:t>
            </a:r>
            <a:endParaRPr lang="zh-CN" altLang="en-US" dirty="0"/>
          </a:p>
        </p:txBody>
      </p:sp>
      <p:sp>
        <p:nvSpPr>
          <p:cNvPr id="6" name="灯片编号占位符 5">
            <a:extLst>
              <a:ext uri="{FF2B5EF4-FFF2-40B4-BE49-F238E27FC236}">
                <a16:creationId xmlns:a16="http://schemas.microsoft.com/office/drawing/2014/main" id="{9878E256-D7E6-756D-69CE-44901CF25A53}"/>
              </a:ext>
            </a:extLst>
          </p:cNvPr>
          <p:cNvSpPr>
            <a:spLocks noGrp="1"/>
          </p:cNvSpPr>
          <p:nvPr>
            <p:ph type="sldNum" sz="quarter" idx="5"/>
          </p:nvPr>
        </p:nvSpPr>
        <p:spPr/>
        <p:txBody>
          <a:bodyPr/>
          <a:lstStyle/>
          <a:p>
            <a:pPr>
              <a:defRPr/>
            </a:pPr>
            <a:fld id="{BA4FF2A7-8662-4E77-883C-73EB84521F30}" type="slidenum">
              <a:rPr lang="en-IN" smtClean="0"/>
              <a:pPr>
                <a:defRPr/>
              </a:pPr>
              <a:t>14</a:t>
            </a:fld>
            <a:endParaRPr lang="en-IN" dirty="0"/>
          </a:p>
        </p:txBody>
      </p:sp>
    </p:spTree>
    <p:extLst>
      <p:ext uri="{BB962C8B-B14F-4D97-AF65-F5344CB8AC3E}">
        <p14:creationId xmlns:p14="http://schemas.microsoft.com/office/powerpoint/2010/main" val="215007097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emf"/><Relationship Id="rId11" Type="http://schemas.openxmlformats.org/officeDocument/2006/relationships/image" Target="../media/image8.svg"/><Relationship Id="rId5" Type="http://schemas.openxmlformats.org/officeDocument/2006/relationships/oleObject" Target="../embeddings/oleObject3.bin"/><Relationship Id="rId10" Type="http://schemas.openxmlformats.org/officeDocument/2006/relationships/oleObject" Target="../embeddings/oleObject4.bin"/><Relationship Id="rId4" Type="http://schemas.openxmlformats.org/officeDocument/2006/relationships/image" Target="../media/image4.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1.xml"/><Relationship Id="rId7" Type="http://schemas.openxmlformats.org/officeDocument/2006/relationships/image" Target="../media/image1.emf"/><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oleObject" Target="../embeddings/oleObject7.bin"/><Relationship Id="rId5" Type="http://schemas.openxmlformats.org/officeDocument/2006/relationships/image" Target="../media/image13.jpg"/><Relationship Id="rId10" Type="http://schemas.openxmlformats.org/officeDocument/2006/relationships/oleObject" Target="../embeddings/oleObject8.bin"/><Relationship Id="rId4" Type="http://schemas.openxmlformats.org/officeDocument/2006/relationships/slideMaster" Target="../slideMasters/slideMaster1.xml"/><Relationship Id="rId9"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24.xml"/><Relationship Id="rId7" Type="http://schemas.openxmlformats.org/officeDocument/2006/relationships/image" Target="../media/image1.emf"/><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oleObject" Target="../embeddings/oleObject9.bin"/><Relationship Id="rId5" Type="http://schemas.openxmlformats.org/officeDocument/2006/relationships/image" Target="../media/image14.jpg"/><Relationship Id="rId10" Type="http://schemas.openxmlformats.org/officeDocument/2006/relationships/oleObject" Target="../embeddings/oleObject10.bin"/><Relationship Id="rId4" Type="http://schemas.openxmlformats.org/officeDocument/2006/relationships/slideMaster" Target="../slideMasters/slideMaster1.xml"/><Relationship Id="rId9" Type="http://schemas.openxmlformats.org/officeDocument/2006/relationships/image" Target="../media/image12.sv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5.png"/><Relationship Id="rId7" Type="http://schemas.openxmlformats.org/officeDocument/2006/relationships/image" Target="../media/image6.svg"/><Relationship Id="rId2" Type="http://schemas.openxmlformats.org/officeDocument/2006/relationships/slideMaster" Target="../slideMasters/slideMaster1.xml"/><Relationship Id="rId1" Type="http://schemas.openxmlformats.org/officeDocument/2006/relationships/tags" Target="../tags/tag25.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9.xml"/><Relationship Id="rId7" Type="http://schemas.openxmlformats.org/officeDocument/2006/relationships/image" Target="../media/image7.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emf"/><Relationship Id="rId5" Type="http://schemas.openxmlformats.org/officeDocument/2006/relationships/oleObject" Target="../embeddings/oleObject5.bin"/><Relationship Id="rId10" Type="http://schemas.openxmlformats.org/officeDocument/2006/relationships/oleObject" Target="../embeddings/oleObject6.bin"/><Relationship Id="rId4" Type="http://schemas.openxmlformats.org/officeDocument/2006/relationships/slideMaster" Target="../slideMasters/slideMaster1.xml"/><Relationship Id="rId9" Type="http://schemas.openxmlformats.org/officeDocument/2006/relationships/image" Target="../media/image10.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892896-0027-443A-D01E-0CE282B3A5CC}"/>
              </a:ext>
            </a:extLst>
          </p:cNvPr>
          <p:cNvGraphicFramePr>
            <a:graphicFrameLocks noChangeAspect="1"/>
          </p:cNvGraphicFramePr>
          <p:nvPr>
            <p:custDataLst>
              <p:tags r:id="rId1"/>
            </p:custDataLst>
            <p:extLst>
              <p:ext uri="{D42A27DB-BD31-4B8C-83A1-F6EECF244321}">
                <p14:modId xmlns:p14="http://schemas.microsoft.com/office/powerpoint/2010/main" val="8691361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C2892896-0027-443A-D01E-0CE282B3A5C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9" name="Freeform: Shape 38">
            <a:extLst>
              <a:ext uri="{FF2B5EF4-FFF2-40B4-BE49-F238E27FC236}">
                <a16:creationId xmlns:a16="http://schemas.microsoft.com/office/drawing/2014/main" id="{8ADD59A9-81EE-0DF4-BF97-645E59790906}"/>
              </a:ext>
            </a:extLst>
          </p:cNvPr>
          <p:cNvSpPr>
            <a:spLocks/>
          </p:cNvSpPr>
          <p:nvPr/>
        </p:nvSpPr>
        <p:spPr bwMode="auto">
          <a:xfrm>
            <a:off x="0" y="0"/>
            <a:ext cx="12192000" cy="3382710"/>
          </a:xfrm>
          <a:custGeom>
            <a:avLst/>
            <a:gdLst>
              <a:gd name="connsiteX0" fmla="*/ 0 w 12192000"/>
              <a:gd name="connsiteY0" fmla="*/ 0 h 3382710"/>
              <a:gd name="connsiteX1" fmla="*/ 12192000 w 12192000"/>
              <a:gd name="connsiteY1" fmla="*/ 0 h 3382710"/>
              <a:gd name="connsiteX2" fmla="*/ 12192000 w 12192000"/>
              <a:gd name="connsiteY2" fmla="*/ 2525484 h 3382710"/>
              <a:gd name="connsiteX3" fmla="*/ 10930890 w 12192000"/>
              <a:gd name="connsiteY3" fmla="*/ 2525484 h 3382710"/>
              <a:gd name="connsiteX4" fmla="*/ 8755659 w 12192000"/>
              <a:gd name="connsiteY4" fmla="*/ 2525484 h 3382710"/>
              <a:gd name="connsiteX5" fmla="*/ 7004114 w 12192000"/>
              <a:gd name="connsiteY5" fmla="*/ 2525484 h 3382710"/>
              <a:gd name="connsiteX6" fmla="*/ 6113526 w 12192000"/>
              <a:gd name="connsiteY6" fmla="*/ 3366922 h 3382710"/>
              <a:gd name="connsiteX7" fmla="*/ 6078476 w 12192000"/>
              <a:gd name="connsiteY7" fmla="*/ 3366922 h 3382710"/>
              <a:gd name="connsiteX8" fmla="*/ 5187887 w 12192000"/>
              <a:gd name="connsiteY8" fmla="*/ 2525484 h 3382710"/>
              <a:gd name="connsiteX9" fmla="*/ 3436341 w 12192000"/>
              <a:gd name="connsiteY9" fmla="*/ 2525484 h 3382710"/>
              <a:gd name="connsiteX10" fmla="*/ 1261112 w 12192000"/>
              <a:gd name="connsiteY10" fmla="*/ 2525484 h 3382710"/>
              <a:gd name="connsiteX11" fmla="*/ 0 w 12192000"/>
              <a:gd name="connsiteY11" fmla="*/ 2525484 h 338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382710">
                <a:moveTo>
                  <a:pt x="0" y="0"/>
                </a:moveTo>
                <a:lnTo>
                  <a:pt x="12192000" y="0"/>
                </a:lnTo>
                <a:lnTo>
                  <a:pt x="12192000" y="2525484"/>
                </a:lnTo>
                <a:lnTo>
                  <a:pt x="10930890" y="2525484"/>
                </a:lnTo>
                <a:lnTo>
                  <a:pt x="8755659" y="2525484"/>
                </a:lnTo>
                <a:lnTo>
                  <a:pt x="7004114" y="2525484"/>
                </a:lnTo>
                <a:cubicBezTo>
                  <a:pt x="6541294" y="2525484"/>
                  <a:pt x="6260783" y="2827046"/>
                  <a:pt x="6113526" y="3366922"/>
                </a:cubicBezTo>
                <a:cubicBezTo>
                  <a:pt x="6106478" y="3387973"/>
                  <a:pt x="6085525" y="3387973"/>
                  <a:pt x="6078476" y="3366922"/>
                </a:cubicBezTo>
                <a:cubicBezTo>
                  <a:pt x="5931221" y="2827046"/>
                  <a:pt x="5650707" y="2525484"/>
                  <a:pt x="5187887" y="2525484"/>
                </a:cubicBezTo>
                <a:lnTo>
                  <a:pt x="3436341" y="2525484"/>
                </a:lnTo>
                <a:lnTo>
                  <a:pt x="1261112" y="2525484"/>
                </a:lnTo>
                <a:lnTo>
                  <a:pt x="0" y="2525484"/>
                </a:lnTo>
                <a:close/>
              </a:path>
            </a:pathLst>
          </a:custGeom>
          <a:solidFill>
            <a:schemeClr val="bg1"/>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285750" indent="-285750" algn="l" eaLnBrk="0" fontAlgn="auto" hangingPunct="0">
              <a:spcBef>
                <a:spcPts val="300"/>
              </a:spcBef>
              <a:spcAft>
                <a:spcPts val="300"/>
              </a:spcAft>
              <a:buClr>
                <a:schemeClr val="tx2"/>
              </a:buClr>
              <a:buSzPct val="110000"/>
              <a:buFont typeface="Arial" panose="020B0604020202020204" pitchFamily="34" charset="0"/>
              <a:buChar char="•"/>
            </a:pPr>
            <a:endParaRPr lang="en-GB" sz="1600" kern="0" dirty="0">
              <a:solidFill>
                <a:schemeClr val="tx1"/>
              </a:solidFill>
            </a:endParaRPr>
          </a:p>
        </p:txBody>
      </p:sp>
      <p:sp>
        <p:nvSpPr>
          <p:cNvPr id="17" name="Title 1"/>
          <p:cNvSpPr>
            <a:spLocks noGrp="1"/>
          </p:cNvSpPr>
          <p:nvPr>
            <p:ph type="ctrTitle" hasCustomPrompt="1"/>
          </p:nvPr>
        </p:nvSpPr>
        <p:spPr>
          <a:xfrm>
            <a:off x="520700" y="3940216"/>
            <a:ext cx="11150600" cy="548009"/>
          </a:xfrm>
          <a:prstGeom prst="rect">
            <a:avLst/>
          </a:prstGeom>
        </p:spPr>
        <p:txBody>
          <a:bodyPr vert="horz" anchor="b" anchorCtr="0">
            <a:noAutofit/>
          </a:bodyPr>
          <a:lstStyle>
            <a:lvl1pPr algn="ctr">
              <a:lnSpc>
                <a:spcPct val="100000"/>
              </a:lnSpc>
              <a:defRPr sz="3600" baseline="0">
                <a:solidFill>
                  <a:schemeClr val="bg1"/>
                </a:solidFill>
                <a:latin typeface="Arial" panose="020B0604020202020204" pitchFamily="34" charset="0"/>
                <a:ea typeface="微软雅黑" panose="020B0503020204020204" pitchFamily="34" charset="-122"/>
              </a:defRPr>
            </a:lvl1pPr>
          </a:lstStyle>
          <a:p>
            <a:r>
              <a:rPr lang="en-GB" dirty="0"/>
              <a:t>Click to enter presentation title</a:t>
            </a:r>
          </a:p>
        </p:txBody>
      </p:sp>
      <p:sp>
        <p:nvSpPr>
          <p:cNvPr id="20" name="Subtitle 2"/>
          <p:cNvSpPr>
            <a:spLocks noGrp="1"/>
          </p:cNvSpPr>
          <p:nvPr>
            <p:ph type="subTitle" idx="1" hasCustomPrompt="1"/>
          </p:nvPr>
        </p:nvSpPr>
        <p:spPr>
          <a:xfrm>
            <a:off x="520700" y="4502943"/>
            <a:ext cx="11150600" cy="475200"/>
          </a:xfrm>
          <a:prstGeom prst="rect">
            <a:avLst/>
          </a:prstGeom>
        </p:spPr>
        <p:txBody>
          <a:bodyPr wrap="square" lIns="0" tIns="0" rIns="0" bIns="0" anchor="t" anchorCtr="0">
            <a:noAutofit/>
          </a:bodyPr>
          <a:lstStyle>
            <a:lvl1pPr marL="0" indent="0" algn="ctr">
              <a:spcBef>
                <a:spcPts val="0"/>
              </a:spcBef>
              <a:spcAft>
                <a:spcPts val="0"/>
              </a:spcAft>
              <a:buNone/>
              <a:defRPr sz="2400" i="0" baseline="0">
                <a:solidFill>
                  <a:schemeClr val="bg1"/>
                </a:solidFill>
                <a:latin typeface="Arial" panose="020B0604020202020204" pitchFamily="34" charset="0"/>
                <a:ea typeface="微软雅黑" panose="020B0503020204020204" pitchFamily="34" charset="-122"/>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enter subtitle / presenter name</a:t>
            </a:r>
          </a:p>
        </p:txBody>
      </p:sp>
      <p:sp>
        <p:nvSpPr>
          <p:cNvPr id="5" name="Rectangle 4">
            <a:extLst>
              <a:ext uri="{FF2B5EF4-FFF2-40B4-BE49-F238E27FC236}">
                <a16:creationId xmlns:a16="http://schemas.microsoft.com/office/drawing/2014/main" id="{B081E81C-A3CE-333A-79BA-25D8F93FB564}"/>
              </a:ext>
            </a:extLst>
          </p:cNvPr>
          <p:cNvSpPr/>
          <p:nvPr/>
        </p:nvSpPr>
        <p:spPr bwMode="auto">
          <a:xfrm>
            <a:off x="11039475" y="6058694"/>
            <a:ext cx="862012" cy="317500"/>
          </a:xfrm>
          <a:prstGeom prst="rect">
            <a:avLst/>
          </a:prstGeom>
          <a:no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r" eaLnBrk="0" fontAlgn="auto" hangingPunct="0">
              <a:spcBef>
                <a:spcPts val="0"/>
              </a:spcBef>
              <a:spcAft>
                <a:spcPts val="0"/>
              </a:spcAft>
              <a:buClr>
                <a:schemeClr val="bg1"/>
              </a:buClr>
              <a:buFont typeface="Arial" pitchFamily="34" charset="0"/>
              <a:buNone/>
            </a:pPr>
            <a:r>
              <a:rPr lang="en-GB" sz="1000" b="1" kern="0" dirty="0">
                <a:solidFill>
                  <a:srgbClr val="FFFFFF"/>
                </a:solidFill>
                <a:latin typeface="+mn-lt"/>
              </a:rPr>
              <a:t>gsk.com</a:t>
            </a:r>
          </a:p>
        </p:txBody>
      </p:sp>
      <p:pic>
        <p:nvPicPr>
          <p:cNvPr id="7" name="Graphic 6">
            <a:extLst>
              <a:ext uri="{FF2B5EF4-FFF2-40B4-BE49-F238E27FC236}">
                <a16:creationId xmlns:a16="http://schemas.microsoft.com/office/drawing/2014/main" id="{8E1FA932-514A-C951-F952-F8A43667EAE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94470" y="6137672"/>
            <a:ext cx="159543" cy="159543"/>
          </a:xfrm>
          <a:prstGeom prst="rect">
            <a:avLst/>
          </a:prstGeom>
        </p:spPr>
      </p:pic>
      <p:sp>
        <p:nvSpPr>
          <p:cNvPr id="9" name="Text Placeholder 8">
            <a:extLst>
              <a:ext uri="{FF2B5EF4-FFF2-40B4-BE49-F238E27FC236}">
                <a16:creationId xmlns:a16="http://schemas.microsoft.com/office/drawing/2014/main" id="{C04D693C-2F89-1D26-FDEF-3BF8AB9EE532}"/>
              </a:ext>
            </a:extLst>
          </p:cNvPr>
          <p:cNvSpPr>
            <a:spLocks noGrp="1"/>
          </p:cNvSpPr>
          <p:nvPr>
            <p:ph type="body" sz="quarter" idx="11" hasCustomPrompt="1"/>
          </p:nvPr>
        </p:nvSpPr>
        <p:spPr>
          <a:xfrm>
            <a:off x="501650" y="230188"/>
            <a:ext cx="1817688" cy="163512"/>
          </a:xfrm>
        </p:spPr>
        <p:txBody>
          <a:bodyPr lIns="0" tIns="72000" rIns="0" bIns="72000" anchor="ctr">
            <a:noAutofit/>
          </a:bodyPr>
          <a:lstStyle>
            <a:lvl1pPr marL="0" indent="0">
              <a:buNone/>
              <a:defRPr sz="1000" b="1">
                <a:solidFill>
                  <a:schemeClr val="tx2"/>
                </a:solidFill>
              </a:defRPr>
            </a:lvl1pPr>
            <a:lvl2pPr marL="357542" indent="0">
              <a:buNone/>
              <a:defRPr>
                <a:solidFill>
                  <a:schemeClr val="bg1"/>
                </a:solidFill>
              </a:defRPr>
            </a:lvl2pPr>
            <a:lvl3pPr marL="719982" indent="0">
              <a:buNone/>
              <a:defRPr>
                <a:solidFill>
                  <a:schemeClr val="bg1"/>
                </a:solidFill>
              </a:defRPr>
            </a:lvl3pPr>
            <a:lvl4pPr marL="1081424" indent="0">
              <a:buNone/>
              <a:defRPr>
                <a:solidFill>
                  <a:schemeClr val="bg1"/>
                </a:solidFill>
              </a:defRPr>
            </a:lvl4pPr>
            <a:lvl5pPr marL="1439964" indent="0">
              <a:buNone/>
              <a:defRPr>
                <a:solidFill>
                  <a:schemeClr val="bg1"/>
                </a:solidFill>
              </a:defRPr>
            </a:lvl5pPr>
          </a:lstStyle>
          <a:p>
            <a:pPr lvl="0"/>
            <a:r>
              <a:rPr lang="en-US" dirty="0"/>
              <a:t>Click to insert date</a:t>
            </a:r>
          </a:p>
        </p:txBody>
      </p:sp>
      <p:pic>
        <p:nvPicPr>
          <p:cNvPr id="24" name="Picture 23" descr="Icon&#10;&#10;Description automatically generated with medium confidence">
            <a:extLst>
              <a:ext uri="{FF2B5EF4-FFF2-40B4-BE49-F238E27FC236}">
                <a16:creationId xmlns:a16="http://schemas.microsoft.com/office/drawing/2014/main" id="{40DDF016-D509-BED0-161C-B51B4CFCB427}"/>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565064" y="0"/>
            <a:ext cx="1499542" cy="1500405"/>
          </a:xfrm>
          <a:prstGeom prst="rect">
            <a:avLst/>
          </a:prstGeom>
        </p:spPr>
      </p:pic>
      <p:graphicFrame>
        <p:nvGraphicFramePr>
          <p:cNvPr id="2" name="Object 1" hidden="1">
            <a:extLst>
              <a:ext uri="{FF2B5EF4-FFF2-40B4-BE49-F238E27FC236}">
                <a16:creationId xmlns:a16="http://schemas.microsoft.com/office/drawing/2014/main" id="{9BE730EF-2ADF-F2EE-3385-DFE2929A2F21}"/>
              </a:ext>
            </a:extLst>
          </p:cNvPr>
          <p:cNvGraphicFramePr>
            <a:graphicFrameLocks noChangeAspect="1"/>
          </p:cNvGraphicFramePr>
          <p:nvPr userDrawn="1">
            <p:custDataLst>
              <p:tags r:id="rId2"/>
            </p:custDataLst>
            <p:extLst>
              <p:ext uri="{D42A27DB-BD31-4B8C-83A1-F6EECF244321}">
                <p14:modId xmlns:p14="http://schemas.microsoft.com/office/powerpoint/2010/main" val="8691361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25" imgH="424" progId="TCLayout.ActiveDocument.1">
                  <p:embed/>
                </p:oleObj>
              </mc:Choice>
              <mc:Fallback>
                <p:oleObj name="think-cell Slide" r:id="rId10" imgW="425" imgH="424" progId="TCLayout.ActiveDocument.1">
                  <p:embed/>
                  <p:pic>
                    <p:nvPicPr>
                      <p:cNvPr id="2" name="Object 1" hidden="1">
                        <a:extLst>
                          <a:ext uri="{FF2B5EF4-FFF2-40B4-BE49-F238E27FC236}">
                            <a16:creationId xmlns:a16="http://schemas.microsoft.com/office/drawing/2014/main" id="{9BE730EF-2ADF-F2EE-3385-DFE2929A2F2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Freeform: Shape 3">
            <a:extLst>
              <a:ext uri="{FF2B5EF4-FFF2-40B4-BE49-F238E27FC236}">
                <a16:creationId xmlns:a16="http://schemas.microsoft.com/office/drawing/2014/main" id="{868889F4-99D5-C4D7-F0A7-1D0B9BD3F930}"/>
              </a:ext>
            </a:extLst>
          </p:cNvPr>
          <p:cNvSpPr>
            <a:spLocks/>
          </p:cNvSpPr>
          <p:nvPr userDrawn="1"/>
        </p:nvSpPr>
        <p:spPr bwMode="auto">
          <a:xfrm>
            <a:off x="0" y="0"/>
            <a:ext cx="12192000" cy="3382710"/>
          </a:xfrm>
          <a:custGeom>
            <a:avLst/>
            <a:gdLst>
              <a:gd name="connsiteX0" fmla="*/ 0 w 12192000"/>
              <a:gd name="connsiteY0" fmla="*/ 0 h 3382710"/>
              <a:gd name="connsiteX1" fmla="*/ 12192000 w 12192000"/>
              <a:gd name="connsiteY1" fmla="*/ 0 h 3382710"/>
              <a:gd name="connsiteX2" fmla="*/ 12192000 w 12192000"/>
              <a:gd name="connsiteY2" fmla="*/ 2525484 h 3382710"/>
              <a:gd name="connsiteX3" fmla="*/ 10930890 w 12192000"/>
              <a:gd name="connsiteY3" fmla="*/ 2525484 h 3382710"/>
              <a:gd name="connsiteX4" fmla="*/ 8755659 w 12192000"/>
              <a:gd name="connsiteY4" fmla="*/ 2525484 h 3382710"/>
              <a:gd name="connsiteX5" fmla="*/ 7004114 w 12192000"/>
              <a:gd name="connsiteY5" fmla="*/ 2525484 h 3382710"/>
              <a:gd name="connsiteX6" fmla="*/ 6113526 w 12192000"/>
              <a:gd name="connsiteY6" fmla="*/ 3366922 h 3382710"/>
              <a:gd name="connsiteX7" fmla="*/ 6078476 w 12192000"/>
              <a:gd name="connsiteY7" fmla="*/ 3366922 h 3382710"/>
              <a:gd name="connsiteX8" fmla="*/ 5187887 w 12192000"/>
              <a:gd name="connsiteY8" fmla="*/ 2525484 h 3382710"/>
              <a:gd name="connsiteX9" fmla="*/ 3436341 w 12192000"/>
              <a:gd name="connsiteY9" fmla="*/ 2525484 h 3382710"/>
              <a:gd name="connsiteX10" fmla="*/ 1261112 w 12192000"/>
              <a:gd name="connsiteY10" fmla="*/ 2525484 h 3382710"/>
              <a:gd name="connsiteX11" fmla="*/ 0 w 12192000"/>
              <a:gd name="connsiteY11" fmla="*/ 2525484 h 338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382710">
                <a:moveTo>
                  <a:pt x="0" y="0"/>
                </a:moveTo>
                <a:lnTo>
                  <a:pt x="12192000" y="0"/>
                </a:lnTo>
                <a:lnTo>
                  <a:pt x="12192000" y="2525484"/>
                </a:lnTo>
                <a:lnTo>
                  <a:pt x="10930890" y="2525484"/>
                </a:lnTo>
                <a:lnTo>
                  <a:pt x="8755659" y="2525484"/>
                </a:lnTo>
                <a:lnTo>
                  <a:pt x="7004114" y="2525484"/>
                </a:lnTo>
                <a:cubicBezTo>
                  <a:pt x="6541294" y="2525484"/>
                  <a:pt x="6260783" y="2827046"/>
                  <a:pt x="6113526" y="3366922"/>
                </a:cubicBezTo>
                <a:cubicBezTo>
                  <a:pt x="6106478" y="3387973"/>
                  <a:pt x="6085525" y="3387973"/>
                  <a:pt x="6078476" y="3366922"/>
                </a:cubicBezTo>
                <a:cubicBezTo>
                  <a:pt x="5931221" y="2827046"/>
                  <a:pt x="5650707" y="2525484"/>
                  <a:pt x="5187887" y="2525484"/>
                </a:cubicBezTo>
                <a:lnTo>
                  <a:pt x="3436341" y="2525484"/>
                </a:lnTo>
                <a:lnTo>
                  <a:pt x="1261112" y="2525484"/>
                </a:lnTo>
                <a:lnTo>
                  <a:pt x="0" y="2525484"/>
                </a:lnTo>
                <a:close/>
              </a:path>
            </a:pathLst>
          </a:custGeom>
          <a:solidFill>
            <a:schemeClr val="bg1"/>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285750" indent="-285750" algn="l" eaLnBrk="0" fontAlgn="auto" hangingPunct="0">
              <a:spcBef>
                <a:spcPts val="300"/>
              </a:spcBef>
              <a:spcAft>
                <a:spcPts val="300"/>
              </a:spcAft>
              <a:buClr>
                <a:schemeClr val="tx2"/>
              </a:buClr>
              <a:buSzPct val="110000"/>
              <a:buFont typeface="Arial" panose="020B0604020202020204" pitchFamily="34" charset="0"/>
              <a:buChar char="•"/>
            </a:pPr>
            <a:endParaRPr lang="en-GB" sz="1600" kern="0" dirty="0">
              <a:solidFill>
                <a:schemeClr val="tx1"/>
              </a:solidFill>
            </a:endParaRPr>
          </a:p>
        </p:txBody>
      </p:sp>
      <p:sp>
        <p:nvSpPr>
          <p:cNvPr id="6" name="Rectangle 5">
            <a:extLst>
              <a:ext uri="{FF2B5EF4-FFF2-40B4-BE49-F238E27FC236}">
                <a16:creationId xmlns:a16="http://schemas.microsoft.com/office/drawing/2014/main" id="{56174A64-5B94-1C65-071E-17BF59F9F083}"/>
              </a:ext>
            </a:extLst>
          </p:cNvPr>
          <p:cNvSpPr/>
          <p:nvPr userDrawn="1"/>
        </p:nvSpPr>
        <p:spPr bwMode="auto">
          <a:xfrm>
            <a:off x="11039475" y="6058694"/>
            <a:ext cx="862012" cy="317500"/>
          </a:xfrm>
          <a:prstGeom prst="rect">
            <a:avLst/>
          </a:prstGeom>
          <a:no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r" eaLnBrk="0" fontAlgn="auto" hangingPunct="0">
              <a:spcBef>
                <a:spcPts val="0"/>
              </a:spcBef>
              <a:spcAft>
                <a:spcPts val="0"/>
              </a:spcAft>
              <a:buClr>
                <a:schemeClr val="bg1"/>
              </a:buClr>
              <a:buFont typeface="Arial" pitchFamily="34" charset="0"/>
              <a:buNone/>
            </a:pPr>
            <a:r>
              <a:rPr lang="en-GB" sz="1000" b="1" kern="0" dirty="0">
                <a:solidFill>
                  <a:srgbClr val="FFFFFF"/>
                </a:solidFill>
                <a:latin typeface="+mn-lt"/>
              </a:rPr>
              <a:t>gsk.com</a:t>
            </a:r>
          </a:p>
        </p:txBody>
      </p:sp>
      <p:pic>
        <p:nvPicPr>
          <p:cNvPr id="8" name="Graphic 7">
            <a:extLst>
              <a:ext uri="{FF2B5EF4-FFF2-40B4-BE49-F238E27FC236}">
                <a16:creationId xmlns:a16="http://schemas.microsoft.com/office/drawing/2014/main" id="{1C5EB409-F04C-F34E-2784-56F55DA5C77F}"/>
              </a:ext>
            </a:extLst>
          </p:cNvPr>
          <p:cNvPicPr>
            <a:picLocks noChangeAspect="1"/>
          </p:cNvPicPr>
          <p:nvPr userDrawn="1"/>
        </p:nvPicPr>
        <p:blipFill>
          <a:blip r:embed="rId7">
            <a:extLst>
              <a:ext uri="{96DAC541-7B7A-43D3-8B79-37D633B846F1}">
                <asvg:svgBlip xmlns:asvg="http://schemas.microsoft.com/office/drawing/2016/SVG/main" r:embed="rId11"/>
              </a:ext>
            </a:extLst>
          </a:blip>
          <a:stretch>
            <a:fillRect/>
          </a:stretch>
        </p:blipFill>
        <p:spPr>
          <a:xfrm>
            <a:off x="11094470" y="6137672"/>
            <a:ext cx="159543" cy="159543"/>
          </a:xfrm>
          <a:prstGeom prst="rect">
            <a:avLst/>
          </a:prstGeom>
        </p:spPr>
      </p:pic>
      <p:pic>
        <p:nvPicPr>
          <p:cNvPr id="10" name="Picture 9" descr="Icon&#10;&#10;Description automatically generated with medium confidence">
            <a:extLst>
              <a:ext uri="{FF2B5EF4-FFF2-40B4-BE49-F238E27FC236}">
                <a16:creationId xmlns:a16="http://schemas.microsoft.com/office/drawing/2014/main" id="{AFA72B64-3B0D-5F16-E0A3-81BFBFF335F1}"/>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0565064" y="0"/>
            <a:ext cx="1499542" cy="1500405"/>
          </a:xfrm>
          <a:prstGeom prst="rect">
            <a:avLst/>
          </a:prstGeom>
        </p:spPr>
      </p:pic>
    </p:spTree>
    <p:extLst>
      <p:ext uri="{BB962C8B-B14F-4D97-AF65-F5344CB8AC3E}">
        <p14:creationId xmlns:p14="http://schemas.microsoft.com/office/powerpoint/2010/main" val="2872251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Gradi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Date Placeholder 9">
            <a:extLst>
              <a:ext uri="{FF2B5EF4-FFF2-40B4-BE49-F238E27FC236}">
                <a16:creationId xmlns:a16="http://schemas.microsoft.com/office/drawing/2014/main" id="{DFB0EC8B-993B-9701-B3D4-2FBFA2652AA7}"/>
              </a:ext>
            </a:extLst>
          </p:cNvPr>
          <p:cNvSpPr>
            <a:spLocks noGrp="1"/>
          </p:cNvSpPr>
          <p:nvPr>
            <p:ph type="dt" sz="half" idx="11"/>
          </p:nvPr>
        </p:nvSpPr>
        <p:spPr/>
        <p:txBody>
          <a:bodyPr/>
          <a:lstStyle>
            <a:lvl1pPr>
              <a:defRPr>
                <a:solidFill>
                  <a:schemeClr val="bg1"/>
                </a:solidFill>
              </a:defRPr>
            </a:lvl1pPr>
          </a:lstStyle>
          <a:p>
            <a:fld id="{3E4D151D-4C8A-475E-86EE-12ABC2390B0B}" type="datetime4">
              <a:rPr lang="en-GB" smtClean="0"/>
              <a:t>09 January 2025</a:t>
            </a:fld>
            <a:endParaRPr lang="en-GB" dirty="0"/>
          </a:p>
        </p:txBody>
      </p:sp>
      <p:sp>
        <p:nvSpPr>
          <p:cNvPr id="11" name="Footer Placeholder 10">
            <a:extLst>
              <a:ext uri="{FF2B5EF4-FFF2-40B4-BE49-F238E27FC236}">
                <a16:creationId xmlns:a16="http://schemas.microsoft.com/office/drawing/2014/main" id="{F4B64CB0-473B-DCCB-4EF6-AD2596727230}"/>
              </a:ext>
            </a:extLst>
          </p:cNvPr>
          <p:cNvSpPr>
            <a:spLocks noGrp="1"/>
          </p:cNvSpPr>
          <p:nvPr>
            <p:ph type="ftr" sz="quarter" idx="12"/>
          </p:nvPr>
        </p:nvSpPr>
        <p:spPr/>
        <p:txBody>
          <a:bodyPr/>
          <a:lstStyle>
            <a:lvl1pPr>
              <a:defRPr>
                <a:solidFill>
                  <a:schemeClr val="bg1"/>
                </a:solidFill>
              </a:defRPr>
            </a:lvl1pPr>
          </a:lstStyle>
          <a:p>
            <a:endParaRPr lang="en-GB" dirty="0"/>
          </a:p>
        </p:txBody>
      </p:sp>
      <p:sp>
        <p:nvSpPr>
          <p:cNvPr id="12" name="Slide Number Placeholder 11">
            <a:extLst>
              <a:ext uri="{FF2B5EF4-FFF2-40B4-BE49-F238E27FC236}">
                <a16:creationId xmlns:a16="http://schemas.microsoft.com/office/drawing/2014/main" id="{C70C223B-EC3F-01A9-ECD3-7E6A591C405E}"/>
              </a:ext>
            </a:extLst>
          </p:cNvPr>
          <p:cNvSpPr>
            <a:spLocks noGrp="1"/>
          </p:cNvSpPr>
          <p:nvPr>
            <p:ph type="sldNum" sz="quarter" idx="13"/>
          </p:nvPr>
        </p:nvSpPr>
        <p:spPr/>
        <p:txBody>
          <a:bodyPr/>
          <a:lstStyle>
            <a:lvl1pPr>
              <a:defRPr>
                <a:solidFill>
                  <a:schemeClr val="bg1"/>
                </a:solidFill>
              </a:defRPr>
            </a:lvl1pPr>
          </a:lstStyle>
          <a:p>
            <a:fld id="{9F9F533D-B52E-4A2F-BF72-0ADD2D94BD75}" type="slidenum">
              <a:rPr lang="en-GB" smtClean="0"/>
              <a:pPr/>
              <a:t>‹#›</a:t>
            </a:fld>
            <a:endParaRPr lang="en-GB" dirty="0"/>
          </a:p>
        </p:txBody>
      </p:sp>
      <p:sp>
        <p:nvSpPr>
          <p:cNvPr id="13" name="Text Placeholder 2">
            <a:extLst>
              <a:ext uri="{FF2B5EF4-FFF2-40B4-BE49-F238E27FC236}">
                <a16:creationId xmlns:a16="http://schemas.microsoft.com/office/drawing/2014/main" id="{B3466546-C07E-BFBF-4B2F-E4D299013F56}"/>
              </a:ext>
            </a:extLst>
          </p:cNvPr>
          <p:cNvSpPr>
            <a:spLocks noGrp="1"/>
          </p:cNvSpPr>
          <p:nvPr>
            <p:ph type="body" sz="quarter" idx="33" hasCustomPrompt="1"/>
          </p:nvPr>
        </p:nvSpPr>
        <p:spPr>
          <a:xfrm>
            <a:off x="364800" y="5792400"/>
            <a:ext cx="11460164" cy="298800"/>
          </a:xfrm>
        </p:spPr>
        <p:txBody>
          <a:bodyPr lIns="0" tIns="0" rIns="0" bIns="0" anchor="b">
            <a:noAutofit/>
          </a:bodyPr>
          <a:lstStyle>
            <a:lvl1pPr marL="0" indent="0">
              <a:buNone/>
              <a:defRPr sz="800">
                <a:solidFill>
                  <a:schemeClr val="bg1"/>
                </a:solidFill>
              </a:defRPr>
            </a:lvl1pPr>
            <a:lvl2pPr marL="357542" indent="0">
              <a:buNone/>
              <a:defRPr sz="1000"/>
            </a:lvl2pPr>
            <a:lvl3pPr marL="719982" indent="0">
              <a:buNone/>
              <a:defRPr sz="1000"/>
            </a:lvl3pPr>
            <a:lvl4pPr marL="1081424" indent="0">
              <a:buNone/>
              <a:defRPr sz="1000"/>
            </a:lvl4pPr>
            <a:lvl5pPr marL="1439964" indent="0">
              <a:buNone/>
              <a:defRPr sz="1000"/>
            </a:lvl5pPr>
          </a:lstStyle>
          <a:p>
            <a:pPr lvl="0"/>
            <a:r>
              <a:rPr lang="en-US" dirty="0"/>
              <a:t>Insert Source text</a:t>
            </a:r>
          </a:p>
        </p:txBody>
      </p:sp>
      <p:sp>
        <p:nvSpPr>
          <p:cNvPr id="9" name="Title 1">
            <a:extLst>
              <a:ext uri="{FF2B5EF4-FFF2-40B4-BE49-F238E27FC236}">
                <a16:creationId xmlns:a16="http://schemas.microsoft.com/office/drawing/2014/main" id="{70C54E86-8E74-E1E1-9919-BF95D8B21B8F}"/>
              </a:ext>
            </a:extLst>
          </p:cNvPr>
          <p:cNvSpPr>
            <a:spLocks noGrp="1"/>
          </p:cNvSpPr>
          <p:nvPr>
            <p:ph type="title"/>
          </p:nvPr>
        </p:nvSpPr>
        <p:spPr>
          <a:xfrm>
            <a:off x="365125" y="242888"/>
            <a:ext cx="11460163" cy="430887"/>
          </a:xfrm>
        </p:spPr>
        <p:txBody>
          <a:bodyPr/>
          <a:lstStyle>
            <a:lvl1pPr>
              <a:defRPr>
                <a:solidFill>
                  <a:schemeClr val="bg1"/>
                </a:solidFill>
              </a:defRPr>
            </a:lvl1pPr>
          </a:lstStyle>
          <a:p>
            <a:r>
              <a:rPr lang="en-US"/>
              <a:t>Click to edit Master title style</a:t>
            </a:r>
            <a:endParaRPr lang="en-US" dirty="0"/>
          </a:p>
        </p:txBody>
      </p:sp>
      <p:sp>
        <p:nvSpPr>
          <p:cNvPr id="14" name="Subtitle 2">
            <a:extLst>
              <a:ext uri="{FF2B5EF4-FFF2-40B4-BE49-F238E27FC236}">
                <a16:creationId xmlns:a16="http://schemas.microsoft.com/office/drawing/2014/main" id="{5936C739-784E-0B16-D78E-DAACEC459BEA}"/>
              </a:ext>
            </a:extLst>
          </p:cNvPr>
          <p:cNvSpPr>
            <a:spLocks noGrp="1"/>
          </p:cNvSpPr>
          <p:nvPr>
            <p:ph type="subTitle" idx="1" hasCustomPrompt="1"/>
          </p:nvPr>
        </p:nvSpPr>
        <p:spPr>
          <a:xfrm>
            <a:off x="365125" y="694950"/>
            <a:ext cx="11460164" cy="352800"/>
          </a:xfrm>
          <a:prstGeom prst="rect">
            <a:avLst/>
          </a:prstGeom>
        </p:spPr>
        <p:txBody>
          <a:bodyPr wrap="square" lIns="0" tIns="0" rIns="0" bIns="0" anchor="t" anchorCtr="0">
            <a:noAutofit/>
          </a:bodyPr>
          <a:lstStyle>
            <a:lvl1pPr marL="0" indent="0" algn="l">
              <a:spcBef>
                <a:spcPts val="0"/>
              </a:spcBef>
              <a:spcAft>
                <a:spcPts val="0"/>
              </a:spcAft>
              <a:buNone/>
              <a:defRPr sz="2400" i="0">
                <a:solidFill>
                  <a:schemeClr val="bg1"/>
                </a:solidFill>
                <a:latin typeface="Arial" panose="020B0604020202020204" pitchFamily="34" charset="0"/>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enter slide subtitle</a:t>
            </a:r>
          </a:p>
        </p:txBody>
      </p:sp>
      <p:sp>
        <p:nvSpPr>
          <p:cNvPr id="17" name="Freeform: Shape 16">
            <a:extLst>
              <a:ext uri="{FF2B5EF4-FFF2-40B4-BE49-F238E27FC236}">
                <a16:creationId xmlns:a16="http://schemas.microsoft.com/office/drawing/2014/main" id="{A8BE41CA-ABEC-55CB-D62E-31831DAD300E}"/>
              </a:ext>
            </a:extLst>
          </p:cNvPr>
          <p:cNvSpPr/>
          <p:nvPr/>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 name="Freeform: Shape 2">
            <a:extLst>
              <a:ext uri="{FF2B5EF4-FFF2-40B4-BE49-F238E27FC236}">
                <a16:creationId xmlns:a16="http://schemas.microsoft.com/office/drawing/2014/main" id="{354C983F-C815-9C16-5CEE-1598AF9E136F}"/>
              </a:ext>
            </a:extLst>
          </p:cNvPr>
          <p:cNvSpPr/>
          <p:nvPr userDrawn="1"/>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4" name="Graphic 3">
            <a:extLst>
              <a:ext uri="{FF2B5EF4-FFF2-40B4-BE49-F238E27FC236}">
                <a16:creationId xmlns:a16="http://schemas.microsoft.com/office/drawing/2014/main" id="{42A0315B-927F-FC0E-1112-321AD19AB511}"/>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l="7328" t="12162" r="1499" b="12843"/>
          <a:stretch/>
        </p:blipFill>
        <p:spPr>
          <a:xfrm>
            <a:off x="10847037" y="6191252"/>
            <a:ext cx="1215582" cy="563804"/>
          </a:xfrm>
          <a:prstGeom prst="rect">
            <a:avLst/>
          </a:prstGeom>
        </p:spPr>
      </p:pic>
    </p:spTree>
    <p:custDataLst>
      <p:tags r:id="rId1"/>
    </p:custDataLst>
    <p:extLst>
      <p:ext uri="{BB962C8B-B14F-4D97-AF65-F5344CB8AC3E}">
        <p14:creationId xmlns:p14="http://schemas.microsoft.com/office/powerpoint/2010/main" val="3721327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C3EA56-5111-4037-9D95-99472C98B371}"/>
              </a:ext>
            </a:extLst>
          </p:cNvPr>
          <p:cNvSpPr>
            <a:spLocks noGrp="1"/>
          </p:cNvSpPr>
          <p:nvPr>
            <p:ph type="dt" sz="half" idx="10"/>
          </p:nvPr>
        </p:nvSpPr>
        <p:spPr/>
        <p:txBody>
          <a:bodyPr/>
          <a:lstStyle/>
          <a:p>
            <a:fld id="{6A011D04-6841-44FA-BB1F-03E3974DB08D}" type="datetime4">
              <a:rPr lang="en-GB" smtClean="0"/>
              <a:t>09 January 2025</a:t>
            </a:fld>
            <a:endParaRPr lang="en-GB" dirty="0"/>
          </a:p>
        </p:txBody>
      </p:sp>
      <p:sp>
        <p:nvSpPr>
          <p:cNvPr id="3" name="Footer Placeholder 2">
            <a:extLst>
              <a:ext uri="{FF2B5EF4-FFF2-40B4-BE49-F238E27FC236}">
                <a16:creationId xmlns:a16="http://schemas.microsoft.com/office/drawing/2014/main" id="{D0CE7BCF-23E0-421B-8A21-1CDDB167314E}"/>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FB1F21D1-F1DD-4945-8EF8-43393EDC3F66}"/>
              </a:ext>
            </a:extLst>
          </p:cNvPr>
          <p:cNvSpPr>
            <a:spLocks noGrp="1"/>
          </p:cNvSpPr>
          <p:nvPr>
            <p:ph type="sldNum" sz="quarter" idx="12"/>
          </p:nvPr>
        </p:nvSpPr>
        <p:spPr/>
        <p:txBody>
          <a:bodyPr/>
          <a:lstStyle/>
          <a:p>
            <a:fld id="{9F9F533D-B52E-4A2F-BF72-0ADD2D94BD75}" type="slidenum">
              <a:rPr lang="en-GB" smtClean="0"/>
              <a:pPr/>
              <a:t>‹#›</a:t>
            </a:fld>
            <a:endParaRPr lang="en-GB" dirty="0"/>
          </a:p>
        </p:txBody>
      </p:sp>
      <p:sp>
        <p:nvSpPr>
          <p:cNvPr id="7" name="Text Placeholder 6">
            <a:extLst>
              <a:ext uri="{FF2B5EF4-FFF2-40B4-BE49-F238E27FC236}">
                <a16:creationId xmlns:a16="http://schemas.microsoft.com/office/drawing/2014/main" id="{F2A2858F-078E-2E59-C8A6-5102082DA345}"/>
              </a:ext>
            </a:extLst>
          </p:cNvPr>
          <p:cNvSpPr>
            <a:spLocks noGrp="1"/>
          </p:cNvSpPr>
          <p:nvPr>
            <p:ph type="body" sz="quarter" idx="13" hasCustomPrompt="1"/>
          </p:nvPr>
        </p:nvSpPr>
        <p:spPr>
          <a:xfrm>
            <a:off x="365125" y="5792400"/>
            <a:ext cx="11460164" cy="298800"/>
          </a:xfrm>
        </p:spPr>
        <p:txBody>
          <a:bodyPr lIns="0" tIns="0" rIns="0" bIns="0" anchor="b">
            <a:noAutofit/>
          </a:bodyPr>
          <a:lstStyle>
            <a:lvl1pPr marL="0" indent="0">
              <a:buNone/>
              <a:defRPr sz="800"/>
            </a:lvl1pPr>
            <a:lvl2pPr marL="357542" indent="0">
              <a:buNone/>
              <a:defRPr sz="1000"/>
            </a:lvl2pPr>
            <a:lvl3pPr marL="719982" indent="0">
              <a:buNone/>
              <a:defRPr sz="1000"/>
            </a:lvl3pPr>
            <a:lvl4pPr marL="1081424" indent="0">
              <a:buNone/>
              <a:defRPr sz="1000"/>
            </a:lvl4pPr>
            <a:lvl5pPr marL="1439964" indent="0">
              <a:buNone/>
              <a:defRPr sz="1000"/>
            </a:lvl5pPr>
          </a:lstStyle>
          <a:p>
            <a:pPr lvl="0"/>
            <a:r>
              <a:rPr lang="en-US" dirty="0"/>
              <a:t>Insert Source text</a:t>
            </a:r>
          </a:p>
        </p:txBody>
      </p:sp>
    </p:spTree>
    <p:custDataLst>
      <p:tags r:id="rId1"/>
    </p:custDataLst>
    <p:extLst>
      <p:ext uri="{BB962C8B-B14F-4D97-AF65-F5344CB8AC3E}">
        <p14:creationId xmlns:p14="http://schemas.microsoft.com/office/powerpoint/2010/main" val="1673510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1">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E210B85-691C-7298-6DB6-61C25A5191F9}"/>
              </a:ext>
            </a:extLst>
          </p:cNvPr>
          <p:cNvGraphicFramePr>
            <a:graphicFrameLocks noChangeAspect="1"/>
          </p:cNvGraphicFramePr>
          <p:nvPr>
            <p:custDataLst>
              <p:tags r:id="rId2"/>
            </p:custDataLst>
            <p:extLst>
              <p:ext uri="{D42A27DB-BD31-4B8C-83A1-F6EECF244321}">
                <p14:modId xmlns:p14="http://schemas.microsoft.com/office/powerpoint/2010/main" val="24761153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5" imgH="424" progId="TCLayout.ActiveDocument.1">
                  <p:embed/>
                </p:oleObj>
              </mc:Choice>
              <mc:Fallback>
                <p:oleObj name="think-cell Slide" r:id="rId6" imgW="425" imgH="424" progId="TCLayout.ActiveDocument.1">
                  <p:embed/>
                  <p:pic>
                    <p:nvPicPr>
                      <p:cNvPr id="3" name="Object 2" hidden="1">
                        <a:extLst>
                          <a:ext uri="{FF2B5EF4-FFF2-40B4-BE49-F238E27FC236}">
                            <a16:creationId xmlns:a16="http://schemas.microsoft.com/office/drawing/2014/main" id="{2E210B85-691C-7298-6DB6-61C25A5191F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1F7EFD61-0B79-2619-1483-7B804B2C82CE}"/>
              </a:ext>
            </a:extLst>
          </p:cNvPr>
          <p:cNvSpPr>
            <a:spLocks noGrp="1"/>
          </p:cNvSpPr>
          <p:nvPr>
            <p:ph type="title" hasCustomPrompt="1"/>
          </p:nvPr>
        </p:nvSpPr>
        <p:spPr>
          <a:xfrm>
            <a:off x="365125" y="3235800"/>
            <a:ext cx="11460163" cy="1260000"/>
          </a:xfrm>
        </p:spPr>
        <p:txBody>
          <a:bodyPr vert="horz">
            <a:noAutofit/>
          </a:bodyPr>
          <a:lstStyle>
            <a:lvl1pPr>
              <a:defRPr sz="3600"/>
            </a:lvl1pPr>
          </a:lstStyle>
          <a:p>
            <a:r>
              <a:rPr lang="en-US" dirty="0"/>
              <a:t>Click to enter section header title</a:t>
            </a:r>
          </a:p>
        </p:txBody>
      </p:sp>
      <p:sp>
        <p:nvSpPr>
          <p:cNvPr id="9" name="Subtitle 2">
            <a:extLst>
              <a:ext uri="{FF2B5EF4-FFF2-40B4-BE49-F238E27FC236}">
                <a16:creationId xmlns:a16="http://schemas.microsoft.com/office/drawing/2014/main" id="{BBC9BD8C-031D-7F0A-C46B-D38FB0136781}"/>
              </a:ext>
            </a:extLst>
          </p:cNvPr>
          <p:cNvSpPr>
            <a:spLocks noGrp="1"/>
          </p:cNvSpPr>
          <p:nvPr>
            <p:ph type="subTitle" idx="1" hasCustomPrompt="1"/>
          </p:nvPr>
        </p:nvSpPr>
        <p:spPr>
          <a:xfrm>
            <a:off x="365125" y="4514654"/>
            <a:ext cx="11460164" cy="475200"/>
          </a:xfrm>
          <a:prstGeom prst="rect">
            <a:avLst/>
          </a:prstGeom>
        </p:spPr>
        <p:txBody>
          <a:bodyPr wrap="square" lIns="0" tIns="0" rIns="0" bIns="0" anchor="t" anchorCtr="0">
            <a:noAutofit/>
          </a:bodyPr>
          <a:lstStyle>
            <a:lvl1pPr marL="0" indent="0" algn="l">
              <a:spcBef>
                <a:spcPts val="0"/>
              </a:spcBef>
              <a:spcAft>
                <a:spcPts val="0"/>
              </a:spcAft>
              <a:buNone/>
              <a:defRPr sz="2800" i="0">
                <a:solidFill>
                  <a:schemeClr val="tx2"/>
                </a:solidFill>
                <a:latin typeface="Arial" panose="020B0604020202020204" pitchFamily="34" charset="0"/>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enter section subtitle</a:t>
            </a:r>
          </a:p>
        </p:txBody>
      </p:sp>
      <p:pic>
        <p:nvPicPr>
          <p:cNvPr id="10" name="Graphic 9">
            <a:extLst>
              <a:ext uri="{FF2B5EF4-FFF2-40B4-BE49-F238E27FC236}">
                <a16:creationId xmlns:a16="http://schemas.microsoft.com/office/drawing/2014/main" id="{0B01FA46-1D8D-93AD-9A24-7740D438F0BA}"/>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37175" y="5967611"/>
            <a:ext cx="1401150" cy="422366"/>
          </a:xfrm>
          <a:prstGeom prst="rect">
            <a:avLst/>
          </a:prstGeom>
        </p:spPr>
      </p:pic>
      <p:graphicFrame>
        <p:nvGraphicFramePr>
          <p:cNvPr id="2" name="Object 1" hidden="1">
            <a:extLst>
              <a:ext uri="{FF2B5EF4-FFF2-40B4-BE49-F238E27FC236}">
                <a16:creationId xmlns:a16="http://schemas.microsoft.com/office/drawing/2014/main" id="{B465F7C9-2DD0-029B-C39C-E172165ABDAB}"/>
              </a:ext>
            </a:extLst>
          </p:cNvPr>
          <p:cNvGraphicFramePr>
            <a:graphicFrameLocks noChangeAspect="1"/>
          </p:cNvGraphicFramePr>
          <p:nvPr userDrawn="1">
            <p:custDataLst>
              <p:tags r:id="rId3"/>
            </p:custDataLst>
            <p:extLst>
              <p:ext uri="{D42A27DB-BD31-4B8C-83A1-F6EECF244321}">
                <p14:modId xmlns:p14="http://schemas.microsoft.com/office/powerpoint/2010/main" val="24761153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25" imgH="424" progId="TCLayout.ActiveDocument.1">
                  <p:embed/>
                </p:oleObj>
              </mc:Choice>
              <mc:Fallback>
                <p:oleObj name="think-cell Slide" r:id="rId10" imgW="425" imgH="424" progId="TCLayout.ActiveDocument.1">
                  <p:embed/>
                  <p:pic>
                    <p:nvPicPr>
                      <p:cNvPr id="2" name="Object 1" hidden="1">
                        <a:extLst>
                          <a:ext uri="{FF2B5EF4-FFF2-40B4-BE49-F238E27FC236}">
                            <a16:creationId xmlns:a16="http://schemas.microsoft.com/office/drawing/2014/main" id="{B465F7C9-2DD0-029B-C39C-E172165ABDA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4" name="Graphic 3">
            <a:extLst>
              <a:ext uri="{FF2B5EF4-FFF2-40B4-BE49-F238E27FC236}">
                <a16:creationId xmlns:a16="http://schemas.microsoft.com/office/drawing/2014/main" id="{3C8C0300-5E34-01FA-8DA8-816FE17514CD}"/>
              </a:ext>
            </a:extLst>
          </p:cNvPr>
          <p:cNvPicPr>
            <a:picLocks noChangeAspect="1"/>
          </p:cNvPicPr>
          <p:nvPr userDrawn="1"/>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37175" y="5967611"/>
            <a:ext cx="1401150" cy="422366"/>
          </a:xfrm>
          <a:prstGeom prst="rect">
            <a:avLst/>
          </a:prstGeom>
        </p:spPr>
      </p:pic>
    </p:spTree>
    <p:custDataLst>
      <p:tags r:id="rId1"/>
    </p:custDataLst>
    <p:extLst>
      <p:ext uri="{BB962C8B-B14F-4D97-AF65-F5344CB8AC3E}">
        <p14:creationId xmlns:p14="http://schemas.microsoft.com/office/powerpoint/2010/main" val="1808919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2">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8276E86-C9B6-1B20-0470-A93E9FE76804}"/>
              </a:ext>
            </a:extLst>
          </p:cNvPr>
          <p:cNvGraphicFramePr>
            <a:graphicFrameLocks noChangeAspect="1"/>
          </p:cNvGraphicFramePr>
          <p:nvPr>
            <p:custDataLst>
              <p:tags r:id="rId2"/>
            </p:custDataLst>
            <p:extLst>
              <p:ext uri="{D42A27DB-BD31-4B8C-83A1-F6EECF244321}">
                <p14:modId xmlns:p14="http://schemas.microsoft.com/office/powerpoint/2010/main" val="40363470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5" imgH="424" progId="TCLayout.ActiveDocument.1">
                  <p:embed/>
                </p:oleObj>
              </mc:Choice>
              <mc:Fallback>
                <p:oleObj name="think-cell Slide" r:id="rId6" imgW="425" imgH="424" progId="TCLayout.ActiveDocument.1">
                  <p:embed/>
                  <p:pic>
                    <p:nvPicPr>
                      <p:cNvPr id="3" name="Object 2" hidden="1">
                        <a:extLst>
                          <a:ext uri="{FF2B5EF4-FFF2-40B4-BE49-F238E27FC236}">
                            <a16:creationId xmlns:a16="http://schemas.microsoft.com/office/drawing/2014/main" id="{C8276E86-C9B6-1B20-0470-A93E9FE7680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7905DD1F-ADCE-21F5-3B42-348B73562E77}"/>
              </a:ext>
            </a:extLst>
          </p:cNvPr>
          <p:cNvSpPr>
            <a:spLocks noGrp="1"/>
          </p:cNvSpPr>
          <p:nvPr>
            <p:ph type="title" hasCustomPrompt="1"/>
          </p:nvPr>
        </p:nvSpPr>
        <p:spPr>
          <a:xfrm>
            <a:off x="365125" y="3235800"/>
            <a:ext cx="8651875" cy="1260000"/>
          </a:xfrm>
        </p:spPr>
        <p:txBody>
          <a:bodyPr vert="horz">
            <a:noAutofit/>
          </a:bodyPr>
          <a:lstStyle>
            <a:lvl1pPr>
              <a:defRPr sz="3600">
                <a:solidFill>
                  <a:schemeClr val="bg1"/>
                </a:solidFill>
              </a:defRPr>
            </a:lvl1pPr>
          </a:lstStyle>
          <a:p>
            <a:r>
              <a:rPr lang="en-US" dirty="0"/>
              <a:t>Click to enter section header title</a:t>
            </a:r>
          </a:p>
        </p:txBody>
      </p:sp>
      <p:sp>
        <p:nvSpPr>
          <p:cNvPr id="7" name="Subtitle 2">
            <a:extLst>
              <a:ext uri="{FF2B5EF4-FFF2-40B4-BE49-F238E27FC236}">
                <a16:creationId xmlns:a16="http://schemas.microsoft.com/office/drawing/2014/main" id="{1A65F606-CDCB-0367-61AA-199FECCB3A72}"/>
              </a:ext>
            </a:extLst>
          </p:cNvPr>
          <p:cNvSpPr>
            <a:spLocks noGrp="1"/>
          </p:cNvSpPr>
          <p:nvPr>
            <p:ph type="subTitle" idx="1" hasCustomPrompt="1"/>
          </p:nvPr>
        </p:nvSpPr>
        <p:spPr>
          <a:xfrm>
            <a:off x="365125" y="4514654"/>
            <a:ext cx="8651876" cy="475200"/>
          </a:xfrm>
          <a:prstGeom prst="rect">
            <a:avLst/>
          </a:prstGeom>
        </p:spPr>
        <p:txBody>
          <a:bodyPr wrap="square" lIns="0" tIns="0" rIns="0" bIns="0" anchor="t" anchorCtr="0">
            <a:noAutofit/>
          </a:bodyPr>
          <a:lstStyle>
            <a:lvl1pPr marL="0" indent="0" algn="l">
              <a:spcBef>
                <a:spcPts val="0"/>
              </a:spcBef>
              <a:spcAft>
                <a:spcPts val="0"/>
              </a:spcAft>
              <a:buNone/>
              <a:defRPr sz="2800" i="0">
                <a:solidFill>
                  <a:schemeClr val="bg1"/>
                </a:solidFill>
                <a:latin typeface="Arial" panose="020B0604020202020204" pitchFamily="34" charset="0"/>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enter section subtitle</a:t>
            </a:r>
          </a:p>
        </p:txBody>
      </p:sp>
      <p:pic>
        <p:nvPicPr>
          <p:cNvPr id="8" name="Graphic 7">
            <a:extLst>
              <a:ext uri="{FF2B5EF4-FFF2-40B4-BE49-F238E27FC236}">
                <a16:creationId xmlns:a16="http://schemas.microsoft.com/office/drawing/2014/main" id="{FE066BEF-B097-8826-7B68-974384A3DA4A}"/>
              </a:ext>
            </a:extLst>
          </p:cNvPr>
          <p:cNvPicPr>
            <a:picLocks noChangeAspect="1"/>
          </p:cNvPicPr>
          <p:nvPr/>
        </p:nvPicPr>
        <p:blipFill rotWithShape="1">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rcRect l="13772" t="25173" r="16016" b="28870"/>
          <a:stretch/>
        </p:blipFill>
        <p:spPr>
          <a:xfrm>
            <a:off x="322824" y="5861243"/>
            <a:ext cx="1586940" cy="585704"/>
          </a:xfrm>
          <a:prstGeom prst="rect">
            <a:avLst/>
          </a:prstGeom>
        </p:spPr>
      </p:pic>
      <p:graphicFrame>
        <p:nvGraphicFramePr>
          <p:cNvPr id="2" name="Object 1" hidden="1">
            <a:extLst>
              <a:ext uri="{FF2B5EF4-FFF2-40B4-BE49-F238E27FC236}">
                <a16:creationId xmlns:a16="http://schemas.microsoft.com/office/drawing/2014/main" id="{C974C1E3-F673-6C02-80D2-918CC00E2B06}"/>
              </a:ext>
            </a:extLst>
          </p:cNvPr>
          <p:cNvGraphicFramePr>
            <a:graphicFrameLocks noChangeAspect="1"/>
          </p:cNvGraphicFramePr>
          <p:nvPr userDrawn="1">
            <p:custDataLst>
              <p:tags r:id="rId3"/>
            </p:custDataLst>
            <p:extLst>
              <p:ext uri="{D42A27DB-BD31-4B8C-83A1-F6EECF244321}">
                <p14:modId xmlns:p14="http://schemas.microsoft.com/office/powerpoint/2010/main" val="40363470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25" imgH="424" progId="TCLayout.ActiveDocument.1">
                  <p:embed/>
                </p:oleObj>
              </mc:Choice>
              <mc:Fallback>
                <p:oleObj name="think-cell Slide" r:id="rId10" imgW="425" imgH="424" progId="TCLayout.ActiveDocument.1">
                  <p:embed/>
                  <p:pic>
                    <p:nvPicPr>
                      <p:cNvPr id="2" name="Object 1" hidden="1">
                        <a:extLst>
                          <a:ext uri="{FF2B5EF4-FFF2-40B4-BE49-F238E27FC236}">
                            <a16:creationId xmlns:a16="http://schemas.microsoft.com/office/drawing/2014/main" id="{C974C1E3-F673-6C02-80D2-918CC00E2B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4" name="Graphic 3">
            <a:extLst>
              <a:ext uri="{FF2B5EF4-FFF2-40B4-BE49-F238E27FC236}">
                <a16:creationId xmlns:a16="http://schemas.microsoft.com/office/drawing/2014/main" id="{B5553F47-A3E3-7613-63E9-F408F27A9BD1}"/>
              </a:ext>
            </a:extLst>
          </p:cNvPr>
          <p:cNvPicPr>
            <a:picLocks noChangeAspect="1"/>
          </p:cNvPicPr>
          <p:nvPr userDrawn="1"/>
        </p:nvPicPr>
        <p:blipFill rotWithShape="1">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rcRect l="13772" t="25173" r="16016" b="28870"/>
          <a:stretch/>
        </p:blipFill>
        <p:spPr>
          <a:xfrm>
            <a:off x="322824" y="5861243"/>
            <a:ext cx="1586940" cy="585704"/>
          </a:xfrm>
          <a:prstGeom prst="rect">
            <a:avLst/>
          </a:prstGeom>
        </p:spPr>
      </p:pic>
    </p:spTree>
    <p:custDataLst>
      <p:tags r:id="rId1"/>
    </p:custDataLst>
    <p:extLst>
      <p:ext uri="{BB962C8B-B14F-4D97-AF65-F5344CB8AC3E}">
        <p14:creationId xmlns:p14="http://schemas.microsoft.com/office/powerpoint/2010/main" val="1471187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losing">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B20AFD6-6925-491B-B024-5E0A32A58D07}"/>
              </a:ext>
            </a:extLst>
          </p:cNvPr>
          <p:cNvPicPr>
            <a:picLocks noChangeAspect="1"/>
          </p:cNvPicPr>
          <p:nvPr/>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l="17590" t="25173" r="17185" b="31039"/>
          <a:stretch/>
        </p:blipFill>
        <p:spPr>
          <a:xfrm>
            <a:off x="152399" y="2073890"/>
            <a:ext cx="11992273" cy="4539635"/>
          </a:xfrm>
          <a:prstGeom prst="rect">
            <a:avLst/>
          </a:prstGeom>
        </p:spPr>
      </p:pic>
      <p:sp>
        <p:nvSpPr>
          <p:cNvPr id="2" name="Rectangle 1">
            <a:extLst>
              <a:ext uri="{FF2B5EF4-FFF2-40B4-BE49-F238E27FC236}">
                <a16:creationId xmlns:a16="http://schemas.microsoft.com/office/drawing/2014/main" id="{2B90B266-F3BD-2613-5CB9-7E4A4FDFC416}"/>
              </a:ext>
            </a:extLst>
          </p:cNvPr>
          <p:cNvSpPr/>
          <p:nvPr/>
        </p:nvSpPr>
        <p:spPr bwMode="auto">
          <a:xfrm>
            <a:off x="11039475" y="164305"/>
            <a:ext cx="862012" cy="317500"/>
          </a:xfrm>
          <a:prstGeom prst="rect">
            <a:avLst/>
          </a:prstGeom>
          <a:no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r" eaLnBrk="0" fontAlgn="auto" hangingPunct="0">
              <a:spcBef>
                <a:spcPts val="0"/>
              </a:spcBef>
              <a:spcAft>
                <a:spcPts val="0"/>
              </a:spcAft>
              <a:buClr>
                <a:schemeClr val="bg1"/>
              </a:buClr>
              <a:buFont typeface="Arial" pitchFamily="34" charset="0"/>
              <a:buNone/>
            </a:pPr>
            <a:r>
              <a:rPr lang="en-GB" sz="1000" b="1" kern="0" dirty="0">
                <a:solidFill>
                  <a:srgbClr val="FFFFFF"/>
                </a:solidFill>
                <a:latin typeface="+mn-lt"/>
              </a:rPr>
              <a:t>gsk.com</a:t>
            </a:r>
          </a:p>
        </p:txBody>
      </p:sp>
      <p:pic>
        <p:nvPicPr>
          <p:cNvPr id="3" name="Graphic 2">
            <a:extLst>
              <a:ext uri="{FF2B5EF4-FFF2-40B4-BE49-F238E27FC236}">
                <a16:creationId xmlns:a16="http://schemas.microsoft.com/office/drawing/2014/main" id="{FF8659A8-C764-F3A5-40B7-A3CB7A35D2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94470" y="243283"/>
            <a:ext cx="159543" cy="159543"/>
          </a:xfrm>
          <a:prstGeom prst="rect">
            <a:avLst/>
          </a:prstGeom>
        </p:spPr>
      </p:pic>
      <p:pic>
        <p:nvPicPr>
          <p:cNvPr id="4" name="Graphic 3">
            <a:extLst>
              <a:ext uri="{FF2B5EF4-FFF2-40B4-BE49-F238E27FC236}">
                <a16:creationId xmlns:a16="http://schemas.microsoft.com/office/drawing/2014/main" id="{2A31EE88-6D6C-D069-3146-A339C9601635}"/>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l="17590" t="25173" r="17185" b="31039"/>
          <a:stretch/>
        </p:blipFill>
        <p:spPr>
          <a:xfrm>
            <a:off x="152399" y="2073890"/>
            <a:ext cx="11992273" cy="4539635"/>
          </a:xfrm>
          <a:prstGeom prst="rect">
            <a:avLst/>
          </a:prstGeom>
        </p:spPr>
      </p:pic>
      <p:sp>
        <p:nvSpPr>
          <p:cNvPr id="5" name="Rectangle 4">
            <a:extLst>
              <a:ext uri="{FF2B5EF4-FFF2-40B4-BE49-F238E27FC236}">
                <a16:creationId xmlns:a16="http://schemas.microsoft.com/office/drawing/2014/main" id="{7445B33E-2C66-175D-1B1C-7BB81E21C5EE}"/>
              </a:ext>
            </a:extLst>
          </p:cNvPr>
          <p:cNvSpPr/>
          <p:nvPr userDrawn="1"/>
        </p:nvSpPr>
        <p:spPr bwMode="auto">
          <a:xfrm>
            <a:off x="11039475" y="164305"/>
            <a:ext cx="862012" cy="317500"/>
          </a:xfrm>
          <a:prstGeom prst="rect">
            <a:avLst/>
          </a:prstGeom>
          <a:no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r" eaLnBrk="0" fontAlgn="auto" hangingPunct="0">
              <a:spcBef>
                <a:spcPts val="0"/>
              </a:spcBef>
              <a:spcAft>
                <a:spcPts val="0"/>
              </a:spcAft>
              <a:buClr>
                <a:schemeClr val="bg1"/>
              </a:buClr>
              <a:buFont typeface="Arial" pitchFamily="34" charset="0"/>
              <a:buNone/>
            </a:pPr>
            <a:r>
              <a:rPr lang="en-GB" sz="1000" b="1" kern="0" dirty="0">
                <a:solidFill>
                  <a:srgbClr val="FFFFFF"/>
                </a:solidFill>
                <a:latin typeface="+mn-lt"/>
              </a:rPr>
              <a:t>gsk.com</a:t>
            </a:r>
          </a:p>
        </p:txBody>
      </p:sp>
      <p:pic>
        <p:nvPicPr>
          <p:cNvPr id="7" name="Graphic 6">
            <a:extLst>
              <a:ext uri="{FF2B5EF4-FFF2-40B4-BE49-F238E27FC236}">
                <a16:creationId xmlns:a16="http://schemas.microsoft.com/office/drawing/2014/main" id="{E7BF19C8-4ECE-0C1F-50D8-D1CBA751078F}"/>
              </a:ext>
            </a:extLst>
          </p:cNvPr>
          <p:cNvPicPr>
            <a:picLocks noChangeAspect="1"/>
          </p:cNvPicPr>
          <p:nvPr userDrawn="1"/>
        </p:nvPicPr>
        <p:blipFill>
          <a:blip r:embed="rId6">
            <a:extLst>
              <a:ext uri="{96DAC541-7B7A-43D3-8B79-37D633B846F1}">
                <asvg:svgBlip xmlns:asvg="http://schemas.microsoft.com/office/drawing/2016/SVG/main" r:embed="rId8"/>
              </a:ext>
            </a:extLst>
          </a:blip>
          <a:stretch>
            <a:fillRect/>
          </a:stretch>
        </p:blipFill>
        <p:spPr>
          <a:xfrm>
            <a:off x="11094470" y="243283"/>
            <a:ext cx="159543" cy="159543"/>
          </a:xfrm>
          <a:prstGeom prst="rect">
            <a:avLst/>
          </a:prstGeom>
        </p:spPr>
      </p:pic>
    </p:spTree>
    <p:custDataLst>
      <p:tags r:id="rId1"/>
    </p:custDataLst>
    <p:extLst>
      <p:ext uri="{BB962C8B-B14F-4D97-AF65-F5344CB8AC3E}">
        <p14:creationId xmlns:p14="http://schemas.microsoft.com/office/powerpoint/2010/main" val="28792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hit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30D3666-6EB4-2815-6D2E-EFE946A218AB}"/>
              </a:ext>
            </a:extLst>
          </p:cNvPr>
          <p:cNvGraphicFramePr>
            <a:graphicFrameLocks noChangeAspect="1"/>
          </p:cNvGraphicFramePr>
          <p:nvPr>
            <p:custDataLst>
              <p:tags r:id="rId2"/>
            </p:custDataLst>
            <p:extLst>
              <p:ext uri="{D42A27DB-BD31-4B8C-83A1-F6EECF244321}">
                <p14:modId xmlns:p14="http://schemas.microsoft.com/office/powerpoint/2010/main" val="22244321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4" progId="TCLayout.ActiveDocument.1">
                  <p:embed/>
                </p:oleObj>
              </mc:Choice>
              <mc:Fallback>
                <p:oleObj name="think-cell Slide" r:id="rId5" imgW="425" imgH="424" progId="TCLayout.ActiveDocument.1">
                  <p:embed/>
                  <p:pic>
                    <p:nvPicPr>
                      <p:cNvPr id="5" name="Object 4" hidden="1">
                        <a:extLst>
                          <a:ext uri="{FF2B5EF4-FFF2-40B4-BE49-F238E27FC236}">
                            <a16:creationId xmlns:a16="http://schemas.microsoft.com/office/drawing/2014/main" id="{F30D3666-6EB4-2815-6D2E-EFE946A218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6" name="Picture 5" descr="Icon&#10;&#10;Description automatically generated with medium confidence">
            <a:extLst>
              <a:ext uri="{FF2B5EF4-FFF2-40B4-BE49-F238E27FC236}">
                <a16:creationId xmlns:a16="http://schemas.microsoft.com/office/drawing/2014/main" id="{CD0C9FF5-5269-0182-FD37-55478A13B6D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565064" y="0"/>
            <a:ext cx="1499542" cy="1500405"/>
          </a:xfrm>
          <a:prstGeom prst="rect">
            <a:avLst/>
          </a:prstGeom>
        </p:spPr>
      </p:pic>
      <p:sp>
        <p:nvSpPr>
          <p:cNvPr id="11" name="Text Placeholder 8">
            <a:extLst>
              <a:ext uri="{FF2B5EF4-FFF2-40B4-BE49-F238E27FC236}">
                <a16:creationId xmlns:a16="http://schemas.microsoft.com/office/drawing/2014/main" id="{8D015E68-9B94-B2B9-2F33-1D9732CC14B4}"/>
              </a:ext>
            </a:extLst>
          </p:cNvPr>
          <p:cNvSpPr>
            <a:spLocks noGrp="1"/>
          </p:cNvSpPr>
          <p:nvPr>
            <p:ph type="body" sz="quarter" idx="11" hasCustomPrompt="1"/>
          </p:nvPr>
        </p:nvSpPr>
        <p:spPr>
          <a:xfrm>
            <a:off x="501650" y="230188"/>
            <a:ext cx="1817688" cy="163512"/>
          </a:xfrm>
        </p:spPr>
        <p:txBody>
          <a:bodyPr lIns="0" tIns="72000" rIns="0" bIns="72000" anchor="ctr">
            <a:noAutofit/>
          </a:bodyPr>
          <a:lstStyle>
            <a:lvl1pPr marL="0" indent="0">
              <a:buNone/>
              <a:defRPr sz="1000" b="1">
                <a:solidFill>
                  <a:schemeClr val="tx2"/>
                </a:solidFill>
              </a:defRPr>
            </a:lvl1pPr>
            <a:lvl2pPr marL="357542" indent="0">
              <a:buNone/>
              <a:defRPr>
                <a:solidFill>
                  <a:schemeClr val="bg1"/>
                </a:solidFill>
              </a:defRPr>
            </a:lvl2pPr>
            <a:lvl3pPr marL="719982" indent="0">
              <a:buNone/>
              <a:defRPr>
                <a:solidFill>
                  <a:schemeClr val="bg1"/>
                </a:solidFill>
              </a:defRPr>
            </a:lvl3pPr>
            <a:lvl4pPr marL="1081424" indent="0">
              <a:buNone/>
              <a:defRPr>
                <a:solidFill>
                  <a:schemeClr val="bg1"/>
                </a:solidFill>
              </a:defRPr>
            </a:lvl4pPr>
            <a:lvl5pPr marL="1439964" indent="0">
              <a:buNone/>
              <a:defRPr>
                <a:solidFill>
                  <a:schemeClr val="bg1"/>
                </a:solidFill>
              </a:defRPr>
            </a:lvl5pPr>
          </a:lstStyle>
          <a:p>
            <a:pPr lvl="0"/>
            <a:r>
              <a:rPr lang="en-US" dirty="0"/>
              <a:t>Click to insert date</a:t>
            </a:r>
          </a:p>
        </p:txBody>
      </p:sp>
      <p:sp>
        <p:nvSpPr>
          <p:cNvPr id="12" name="Freeform: Shape 11">
            <a:extLst>
              <a:ext uri="{FF2B5EF4-FFF2-40B4-BE49-F238E27FC236}">
                <a16:creationId xmlns:a16="http://schemas.microsoft.com/office/drawing/2014/main" id="{458F29C9-8F7E-1D4B-3005-616565FA7753}"/>
              </a:ext>
            </a:extLst>
          </p:cNvPr>
          <p:cNvSpPr/>
          <p:nvPr/>
        </p:nvSpPr>
        <p:spPr>
          <a:xfrm>
            <a:off x="0" y="4842854"/>
            <a:ext cx="426190" cy="902918"/>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5" name="Title 1">
            <a:extLst>
              <a:ext uri="{FF2B5EF4-FFF2-40B4-BE49-F238E27FC236}">
                <a16:creationId xmlns:a16="http://schemas.microsoft.com/office/drawing/2014/main" id="{4DF7007A-5965-5814-8FF8-29077566CBED}"/>
              </a:ext>
            </a:extLst>
          </p:cNvPr>
          <p:cNvSpPr>
            <a:spLocks noGrp="1"/>
          </p:cNvSpPr>
          <p:nvPr>
            <p:ph type="ctrTitle" hasCustomPrompt="1"/>
          </p:nvPr>
        </p:nvSpPr>
        <p:spPr>
          <a:xfrm>
            <a:off x="520700" y="5010784"/>
            <a:ext cx="11150600" cy="548009"/>
          </a:xfrm>
          <a:prstGeom prst="rect">
            <a:avLst/>
          </a:prstGeom>
        </p:spPr>
        <p:txBody>
          <a:bodyPr vert="horz" anchor="b" anchorCtr="0">
            <a:noAutofit/>
          </a:bodyPr>
          <a:lstStyle>
            <a:lvl1pPr>
              <a:lnSpc>
                <a:spcPct val="100000"/>
              </a:lnSpc>
              <a:defRPr sz="3600">
                <a:solidFill>
                  <a:schemeClr val="tx2"/>
                </a:solidFill>
              </a:defRPr>
            </a:lvl1pPr>
          </a:lstStyle>
          <a:p>
            <a:r>
              <a:rPr lang="en-GB" dirty="0"/>
              <a:t>Click to enter presentation title</a:t>
            </a:r>
          </a:p>
        </p:txBody>
      </p:sp>
      <p:sp>
        <p:nvSpPr>
          <p:cNvPr id="16" name="Subtitle 2">
            <a:extLst>
              <a:ext uri="{FF2B5EF4-FFF2-40B4-BE49-F238E27FC236}">
                <a16:creationId xmlns:a16="http://schemas.microsoft.com/office/drawing/2014/main" id="{F6A64F09-F5D8-B6EE-7ED5-2B69A4668CD5}"/>
              </a:ext>
            </a:extLst>
          </p:cNvPr>
          <p:cNvSpPr>
            <a:spLocks noGrp="1"/>
          </p:cNvSpPr>
          <p:nvPr>
            <p:ph type="subTitle" idx="1" hasCustomPrompt="1"/>
          </p:nvPr>
        </p:nvSpPr>
        <p:spPr>
          <a:xfrm>
            <a:off x="520700" y="5558794"/>
            <a:ext cx="11150600" cy="475200"/>
          </a:xfrm>
          <a:prstGeom prst="rect">
            <a:avLst/>
          </a:prstGeom>
        </p:spPr>
        <p:txBody>
          <a:bodyPr wrap="square" lIns="0" tIns="0" rIns="0" bIns="0" anchor="t" anchorCtr="0">
            <a:noAutofit/>
          </a:bodyPr>
          <a:lstStyle>
            <a:lvl1pPr marL="0" indent="0" algn="l">
              <a:spcBef>
                <a:spcPts val="0"/>
              </a:spcBef>
              <a:spcAft>
                <a:spcPts val="0"/>
              </a:spcAft>
              <a:buNone/>
              <a:defRPr sz="2400" i="0" baseline="0">
                <a:solidFill>
                  <a:schemeClr val="tx1"/>
                </a:solidFill>
                <a:latin typeface="Arial" panose="020B0604020202020204" pitchFamily="34" charset="0"/>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enter subtitle / presenter name</a:t>
            </a:r>
          </a:p>
        </p:txBody>
      </p:sp>
      <p:sp>
        <p:nvSpPr>
          <p:cNvPr id="10" name="Rectangle 9">
            <a:extLst>
              <a:ext uri="{FF2B5EF4-FFF2-40B4-BE49-F238E27FC236}">
                <a16:creationId xmlns:a16="http://schemas.microsoft.com/office/drawing/2014/main" id="{1811AA76-84DB-E6D7-7F67-E7CF37FEEDBC}"/>
              </a:ext>
            </a:extLst>
          </p:cNvPr>
          <p:cNvSpPr/>
          <p:nvPr/>
        </p:nvSpPr>
        <p:spPr bwMode="auto">
          <a:xfrm>
            <a:off x="11039475" y="6058694"/>
            <a:ext cx="862012" cy="317500"/>
          </a:xfrm>
          <a:prstGeom prst="rect">
            <a:avLst/>
          </a:prstGeom>
          <a:no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r" eaLnBrk="0" fontAlgn="auto" hangingPunct="0">
              <a:spcBef>
                <a:spcPts val="0"/>
              </a:spcBef>
              <a:spcAft>
                <a:spcPts val="0"/>
              </a:spcAft>
              <a:buClr>
                <a:schemeClr val="bg1"/>
              </a:buClr>
              <a:buFont typeface="Arial" pitchFamily="34" charset="0"/>
              <a:buNone/>
            </a:pPr>
            <a:r>
              <a:rPr lang="en-GB" sz="1000" b="1" kern="0" dirty="0">
                <a:solidFill>
                  <a:schemeClr val="tx2"/>
                </a:solidFill>
                <a:latin typeface="+mn-lt"/>
              </a:rPr>
              <a:t>gsk.com</a:t>
            </a:r>
          </a:p>
        </p:txBody>
      </p:sp>
      <p:pic>
        <p:nvPicPr>
          <p:cNvPr id="14" name="Graphic 13">
            <a:extLst>
              <a:ext uri="{FF2B5EF4-FFF2-40B4-BE49-F238E27FC236}">
                <a16:creationId xmlns:a16="http://schemas.microsoft.com/office/drawing/2014/main" id="{F8155D66-36CA-D9A7-7EDA-E532E62376F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94470" y="6137672"/>
            <a:ext cx="159543" cy="159543"/>
          </a:xfrm>
          <a:prstGeom prst="rect">
            <a:avLst/>
          </a:prstGeom>
        </p:spPr>
      </p:pic>
      <p:graphicFrame>
        <p:nvGraphicFramePr>
          <p:cNvPr id="2" name="Object 1" hidden="1">
            <a:extLst>
              <a:ext uri="{FF2B5EF4-FFF2-40B4-BE49-F238E27FC236}">
                <a16:creationId xmlns:a16="http://schemas.microsoft.com/office/drawing/2014/main" id="{D55F83A6-67EC-BF30-F3AD-7891EB5F2F44}"/>
              </a:ext>
            </a:extLst>
          </p:cNvPr>
          <p:cNvGraphicFramePr>
            <a:graphicFrameLocks noChangeAspect="1"/>
          </p:cNvGraphicFramePr>
          <p:nvPr userDrawn="1">
            <p:custDataLst>
              <p:tags r:id="rId3"/>
            </p:custDataLst>
            <p:extLst>
              <p:ext uri="{D42A27DB-BD31-4B8C-83A1-F6EECF244321}">
                <p14:modId xmlns:p14="http://schemas.microsoft.com/office/powerpoint/2010/main" val="22244321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25" imgH="424" progId="TCLayout.ActiveDocument.1">
                  <p:embed/>
                </p:oleObj>
              </mc:Choice>
              <mc:Fallback>
                <p:oleObj name="think-cell Slide" r:id="rId10" imgW="425" imgH="424" progId="TCLayout.ActiveDocument.1">
                  <p:embed/>
                  <p:pic>
                    <p:nvPicPr>
                      <p:cNvPr id="2" name="Object 1" hidden="1">
                        <a:extLst>
                          <a:ext uri="{FF2B5EF4-FFF2-40B4-BE49-F238E27FC236}">
                            <a16:creationId xmlns:a16="http://schemas.microsoft.com/office/drawing/2014/main" id="{D55F83A6-67EC-BF30-F3AD-7891EB5F2F4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3" name="Picture 2" descr="Icon&#10;&#10;Description automatically generated with medium confidence">
            <a:extLst>
              <a:ext uri="{FF2B5EF4-FFF2-40B4-BE49-F238E27FC236}">
                <a16:creationId xmlns:a16="http://schemas.microsoft.com/office/drawing/2014/main" id="{357E4C88-FB78-C0EB-6CA2-6DB87B647316}"/>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0565064" y="0"/>
            <a:ext cx="1499542" cy="1500405"/>
          </a:xfrm>
          <a:prstGeom prst="rect">
            <a:avLst/>
          </a:prstGeom>
        </p:spPr>
      </p:pic>
      <p:sp>
        <p:nvSpPr>
          <p:cNvPr id="4" name="Freeform: Shape 3">
            <a:extLst>
              <a:ext uri="{FF2B5EF4-FFF2-40B4-BE49-F238E27FC236}">
                <a16:creationId xmlns:a16="http://schemas.microsoft.com/office/drawing/2014/main" id="{40E51AA2-DEA8-2D1B-54F8-4EE8EBF4ABFD}"/>
              </a:ext>
            </a:extLst>
          </p:cNvPr>
          <p:cNvSpPr/>
          <p:nvPr userDrawn="1"/>
        </p:nvSpPr>
        <p:spPr>
          <a:xfrm>
            <a:off x="0" y="4842854"/>
            <a:ext cx="426190" cy="902918"/>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7" name="Rectangle 6">
            <a:extLst>
              <a:ext uri="{FF2B5EF4-FFF2-40B4-BE49-F238E27FC236}">
                <a16:creationId xmlns:a16="http://schemas.microsoft.com/office/drawing/2014/main" id="{428D691E-620B-C251-3069-82DAB53E7FE8}"/>
              </a:ext>
            </a:extLst>
          </p:cNvPr>
          <p:cNvSpPr/>
          <p:nvPr userDrawn="1"/>
        </p:nvSpPr>
        <p:spPr bwMode="auto">
          <a:xfrm>
            <a:off x="11039475" y="6058694"/>
            <a:ext cx="862012" cy="317500"/>
          </a:xfrm>
          <a:prstGeom prst="rect">
            <a:avLst/>
          </a:prstGeom>
          <a:no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r" eaLnBrk="0" fontAlgn="auto" hangingPunct="0">
              <a:spcBef>
                <a:spcPts val="0"/>
              </a:spcBef>
              <a:spcAft>
                <a:spcPts val="0"/>
              </a:spcAft>
              <a:buClr>
                <a:schemeClr val="bg1"/>
              </a:buClr>
              <a:buFont typeface="Arial" pitchFamily="34" charset="0"/>
              <a:buNone/>
            </a:pPr>
            <a:r>
              <a:rPr lang="en-GB" sz="1000" b="1" kern="0" dirty="0">
                <a:solidFill>
                  <a:schemeClr val="tx2"/>
                </a:solidFill>
                <a:latin typeface="+mn-lt"/>
              </a:rPr>
              <a:t>gsk.com</a:t>
            </a:r>
          </a:p>
        </p:txBody>
      </p:sp>
      <p:pic>
        <p:nvPicPr>
          <p:cNvPr id="8" name="Graphic 7">
            <a:extLst>
              <a:ext uri="{FF2B5EF4-FFF2-40B4-BE49-F238E27FC236}">
                <a16:creationId xmlns:a16="http://schemas.microsoft.com/office/drawing/2014/main" id="{A920F982-80BA-58FA-0389-6CA3EEEAB06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094470" y="6137672"/>
            <a:ext cx="159543" cy="159543"/>
          </a:xfrm>
          <a:prstGeom prst="rect">
            <a:avLst/>
          </a:prstGeom>
        </p:spPr>
      </p:pic>
    </p:spTree>
    <p:custDataLst>
      <p:tags r:id="rId1"/>
    </p:custDataLst>
    <p:extLst>
      <p:ext uri="{BB962C8B-B14F-4D97-AF65-F5344CB8AC3E}">
        <p14:creationId xmlns:p14="http://schemas.microsoft.com/office/powerpoint/2010/main" val="1429674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DIA Slid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A717EDF-9AA4-491F-3311-9F14A5CFB89C}"/>
              </a:ext>
            </a:extLst>
          </p:cNvPr>
          <p:cNvSpPr/>
          <p:nvPr/>
        </p:nvSpPr>
        <p:spPr bwMode="auto">
          <a:xfrm>
            <a:off x="523973" y="6107998"/>
            <a:ext cx="1806576" cy="505527"/>
          </a:xfrm>
          <a:prstGeom prst="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auto" hangingPunct="0">
              <a:spcBef>
                <a:spcPts val="300"/>
              </a:spcBef>
              <a:spcAft>
                <a:spcPts val="300"/>
              </a:spcAft>
              <a:buClr>
                <a:schemeClr val="bg1"/>
              </a:buClr>
            </a:pPr>
            <a:r>
              <a:rPr lang="en-US" sz="1800" b="1" baseline="0" dirty="0">
                <a:solidFill>
                  <a:schemeClr val="tx2"/>
                </a:solidFill>
                <a:latin typeface="Arial" panose="020B0604020202020204" pitchFamily="34" charset="0"/>
                <a:ea typeface="微软雅黑" panose="020B0503020204020204" pitchFamily="34" charset="-122"/>
              </a:rPr>
              <a:t>Owner</a:t>
            </a:r>
          </a:p>
        </p:txBody>
      </p:sp>
      <p:sp>
        <p:nvSpPr>
          <p:cNvPr id="47" name="Rectangle 46">
            <a:extLst>
              <a:ext uri="{FF2B5EF4-FFF2-40B4-BE49-F238E27FC236}">
                <a16:creationId xmlns:a16="http://schemas.microsoft.com/office/drawing/2014/main" id="{D4AC67F3-7D0E-A071-327B-17B446179DB8}"/>
              </a:ext>
            </a:extLst>
          </p:cNvPr>
          <p:cNvSpPr/>
          <p:nvPr/>
        </p:nvSpPr>
        <p:spPr bwMode="auto">
          <a:xfrm>
            <a:off x="523973" y="4557510"/>
            <a:ext cx="1806576" cy="1473605"/>
          </a:xfrm>
          <a:prstGeom prst="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126000" rIns="0" bIns="0" numCol="1" spcCol="0" rtlCol="0" fromWordArt="0" anchor="t" anchorCtr="0" forceAA="0" compatLnSpc="1">
            <a:prstTxWarp prst="textNoShape">
              <a:avLst/>
            </a:prstTxWarp>
            <a:noAutofit/>
          </a:bodyPr>
          <a:lstStyle/>
          <a:p>
            <a:pPr algn="ctr" eaLnBrk="0" fontAlgn="auto" hangingPunct="0">
              <a:spcBef>
                <a:spcPts val="300"/>
              </a:spcBef>
              <a:spcAft>
                <a:spcPts val="300"/>
              </a:spcAft>
              <a:buClr>
                <a:schemeClr val="bg1"/>
              </a:buClr>
            </a:pPr>
            <a:r>
              <a:rPr lang="en-US" sz="1800" b="1" baseline="0" dirty="0">
                <a:solidFill>
                  <a:schemeClr val="tx2"/>
                </a:solidFill>
                <a:latin typeface="Arial" panose="020B0604020202020204" pitchFamily="34" charset="0"/>
                <a:ea typeface="微软雅黑" panose="020B0503020204020204" pitchFamily="34" charset="-122"/>
              </a:rPr>
              <a:t>Objectives</a:t>
            </a:r>
          </a:p>
        </p:txBody>
      </p:sp>
      <p:sp>
        <p:nvSpPr>
          <p:cNvPr id="25" name="Text Placeholder 24">
            <a:extLst>
              <a:ext uri="{FF2B5EF4-FFF2-40B4-BE49-F238E27FC236}">
                <a16:creationId xmlns:a16="http://schemas.microsoft.com/office/drawing/2014/main" id="{4E30BA3B-88CD-41DE-E089-7100E3E52AF4}"/>
              </a:ext>
            </a:extLst>
          </p:cNvPr>
          <p:cNvSpPr>
            <a:spLocks noGrp="1"/>
          </p:cNvSpPr>
          <p:nvPr>
            <p:ph type="body" sz="quarter" idx="13" hasCustomPrompt="1"/>
          </p:nvPr>
        </p:nvSpPr>
        <p:spPr>
          <a:xfrm>
            <a:off x="2407432" y="4557510"/>
            <a:ext cx="9414362" cy="1473605"/>
          </a:xfrm>
          <a:prstGeom prst="rect">
            <a:avLst/>
          </a:prstGeom>
          <a:solidFill>
            <a:schemeClr val="bg1">
              <a:lumMod val="95000"/>
            </a:schemeClr>
          </a:solidFill>
          <a:ln>
            <a:noFill/>
          </a:ln>
        </p:spPr>
        <p:txBody>
          <a:bodyPr wrap="square" lIns="180000" tIns="144000" rIns="180000" bIns="72000" anchor="t" anchorCtr="0">
            <a:noAutofit/>
          </a:bodyPr>
          <a:lstStyle>
            <a:lvl1pPr marL="342900" indent="-342900">
              <a:spcBef>
                <a:spcPts val="300"/>
              </a:spcBef>
              <a:spcAft>
                <a:spcPts val="300"/>
              </a:spcAft>
              <a:buSzPct val="100000"/>
              <a:buFont typeface="+mj-lt"/>
              <a:buAutoNum type="arabicPeriod"/>
              <a:defRPr sz="1200" baseline="0">
                <a:latin typeface="Arial" panose="020B0604020202020204" pitchFamily="34" charset="0"/>
                <a:ea typeface="微软雅黑" panose="020B0503020204020204" pitchFamily="34" charset="-122"/>
              </a:defRPr>
            </a:lvl1pPr>
            <a:lvl2pPr marL="357542" indent="0">
              <a:buNone/>
              <a:defRPr/>
            </a:lvl2pPr>
          </a:lstStyle>
          <a:p>
            <a:pPr lvl="0"/>
            <a:r>
              <a:rPr lang="en-US" dirty="0"/>
              <a:t>DECISION: To seek X’s [single point accountable decision maker] decision to implement A</a:t>
            </a:r>
            <a:br>
              <a:rPr lang="en-US" dirty="0"/>
            </a:br>
            <a:r>
              <a:rPr lang="en-US" dirty="0"/>
              <a:t>INPUT: To receive input to the proposed plan for B</a:t>
            </a:r>
            <a:br>
              <a:rPr lang="en-US" dirty="0"/>
            </a:br>
            <a:r>
              <a:rPr lang="en-US" dirty="0"/>
              <a:t>AWARENESS: To update XXX regarding C</a:t>
            </a:r>
          </a:p>
        </p:txBody>
      </p:sp>
      <p:sp>
        <p:nvSpPr>
          <p:cNvPr id="31" name="Text Placeholder 30">
            <a:extLst>
              <a:ext uri="{FF2B5EF4-FFF2-40B4-BE49-F238E27FC236}">
                <a16:creationId xmlns:a16="http://schemas.microsoft.com/office/drawing/2014/main" id="{DC6E06B6-BD9A-7A5E-5A90-56308009FF5E}"/>
              </a:ext>
            </a:extLst>
          </p:cNvPr>
          <p:cNvSpPr>
            <a:spLocks noGrp="1"/>
          </p:cNvSpPr>
          <p:nvPr>
            <p:ph type="body" sz="quarter" idx="41" hasCustomPrompt="1"/>
          </p:nvPr>
        </p:nvSpPr>
        <p:spPr>
          <a:xfrm>
            <a:off x="2407432" y="6107998"/>
            <a:ext cx="9414362" cy="505527"/>
          </a:xfrm>
          <a:prstGeom prst="rect">
            <a:avLst/>
          </a:prstGeom>
          <a:solidFill>
            <a:schemeClr val="bg1">
              <a:lumMod val="95000"/>
            </a:schemeClr>
          </a:solidFill>
          <a:ln>
            <a:noFill/>
          </a:ln>
        </p:spPr>
        <p:txBody>
          <a:bodyPr wrap="square" lIns="180000" tIns="72000" rIns="180000" bIns="72000" anchor="ctr" anchorCtr="0">
            <a:noAutofit/>
          </a:bodyPr>
          <a:lstStyle>
            <a:lvl1pPr marL="0" indent="0">
              <a:buFont typeface="+mj-lt"/>
              <a:buNone/>
              <a:defRPr sz="1200" baseline="0">
                <a:latin typeface="Arial" panose="020B0604020202020204" pitchFamily="34" charset="0"/>
                <a:ea typeface="微软雅黑" panose="020B0503020204020204" pitchFamily="34" charset="-122"/>
              </a:defRPr>
            </a:lvl1pPr>
            <a:lvl2pPr marL="357542" indent="0">
              <a:buNone/>
              <a:defRPr/>
            </a:lvl2pPr>
          </a:lstStyle>
          <a:p>
            <a:pPr lvl="0"/>
            <a:r>
              <a:rPr lang="en-US" dirty="0"/>
              <a:t>Single person accountable for this topic / paper</a:t>
            </a:r>
          </a:p>
        </p:txBody>
      </p:sp>
      <p:sp>
        <p:nvSpPr>
          <p:cNvPr id="23" name="Text Placeholder 6">
            <a:extLst>
              <a:ext uri="{FF2B5EF4-FFF2-40B4-BE49-F238E27FC236}">
                <a16:creationId xmlns:a16="http://schemas.microsoft.com/office/drawing/2014/main" id="{472F201F-277F-F24E-085D-8160B5FF4CE6}"/>
              </a:ext>
            </a:extLst>
          </p:cNvPr>
          <p:cNvSpPr>
            <a:spLocks noGrp="1"/>
          </p:cNvSpPr>
          <p:nvPr>
            <p:ph type="body" sz="quarter" idx="36" hasCustomPrompt="1"/>
          </p:nvPr>
        </p:nvSpPr>
        <p:spPr>
          <a:xfrm>
            <a:off x="523973" y="4990763"/>
            <a:ext cx="1806576" cy="1040352"/>
          </a:xfrm>
          <a:prstGeom prst="rect">
            <a:avLst/>
          </a:prstGeom>
          <a:noFill/>
          <a:ln>
            <a:noFill/>
          </a:ln>
        </p:spPr>
        <p:txBody>
          <a:bodyPr lIns="72000" tIns="0" rIns="0" bIns="0" anchor="ctr" anchorCtr="0">
            <a:noAutofit/>
          </a:bodyPr>
          <a:lstStyle>
            <a:lvl1pPr marL="0" indent="0">
              <a:spcBef>
                <a:spcPts val="0"/>
              </a:spcBef>
              <a:spcAft>
                <a:spcPts val="0"/>
              </a:spcAft>
              <a:buFont typeface="+mj-lt"/>
              <a:buNone/>
              <a:defRPr sz="1200" baseline="0">
                <a:solidFill>
                  <a:schemeClr val="bg2"/>
                </a:solidFill>
                <a:latin typeface="Arial" panose="020B0604020202020204" pitchFamily="34" charset="0"/>
                <a:ea typeface="微软雅黑" panose="020B0503020204020204" pitchFamily="34" charset="-122"/>
              </a:defRPr>
            </a:lvl1pPr>
            <a:lvl2pPr marL="357542" indent="0">
              <a:buNone/>
              <a:defRPr/>
            </a:lvl2pPr>
          </a:lstStyle>
          <a:p>
            <a:pPr lvl="0"/>
            <a:r>
              <a:rPr lang="en-US" dirty="0"/>
              <a:t>Up to 5 clear, focused objectives </a:t>
            </a:r>
            <a:br>
              <a:rPr lang="en-US" dirty="0"/>
            </a:br>
            <a:r>
              <a:rPr lang="en-US" dirty="0"/>
              <a:t>(</a:t>
            </a:r>
            <a:r>
              <a:rPr lang="en-US" dirty="0" err="1"/>
              <a:t>i</a:t>
            </a:r>
            <a:r>
              <a:rPr lang="en-US" dirty="0"/>
              <a:t>) for decision, </a:t>
            </a:r>
            <a:br>
              <a:rPr lang="en-US" dirty="0"/>
            </a:br>
            <a:r>
              <a:rPr lang="en-US" dirty="0"/>
              <a:t>(ii) for input </a:t>
            </a:r>
            <a:br>
              <a:rPr lang="en-US" dirty="0"/>
            </a:br>
            <a:r>
              <a:rPr lang="en-US" dirty="0"/>
              <a:t>(iii) for awareness</a:t>
            </a:r>
          </a:p>
        </p:txBody>
      </p:sp>
      <p:sp>
        <p:nvSpPr>
          <p:cNvPr id="52" name="Freeform: Shape 51">
            <a:extLst>
              <a:ext uri="{FF2B5EF4-FFF2-40B4-BE49-F238E27FC236}">
                <a16:creationId xmlns:a16="http://schemas.microsoft.com/office/drawing/2014/main" id="{4E683597-5ADE-F2A0-A01C-FD8E476ABB8B}"/>
              </a:ext>
            </a:extLst>
          </p:cNvPr>
          <p:cNvSpPr/>
          <p:nvPr/>
        </p:nvSpPr>
        <p:spPr>
          <a:xfrm>
            <a:off x="0" y="4842854"/>
            <a:ext cx="426190" cy="902918"/>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baseline="0" dirty="0">
              <a:latin typeface="Arial" panose="020B0604020202020204" pitchFamily="34" charset="0"/>
              <a:ea typeface="微软雅黑" panose="020B0503020204020204" pitchFamily="34" charset="-122"/>
            </a:endParaRPr>
          </a:p>
        </p:txBody>
      </p:sp>
      <p:sp>
        <p:nvSpPr>
          <p:cNvPr id="22" name="Text Placeholder 8">
            <a:extLst>
              <a:ext uri="{FF2B5EF4-FFF2-40B4-BE49-F238E27FC236}">
                <a16:creationId xmlns:a16="http://schemas.microsoft.com/office/drawing/2014/main" id="{7A99F019-A435-B954-ABA9-68CA4DD19B21}"/>
              </a:ext>
            </a:extLst>
          </p:cNvPr>
          <p:cNvSpPr>
            <a:spLocks noGrp="1"/>
          </p:cNvSpPr>
          <p:nvPr>
            <p:ph type="body" sz="quarter" idx="42" hasCustomPrompt="1"/>
          </p:nvPr>
        </p:nvSpPr>
        <p:spPr>
          <a:xfrm>
            <a:off x="501650" y="230188"/>
            <a:ext cx="1817688" cy="163512"/>
          </a:xfrm>
        </p:spPr>
        <p:txBody>
          <a:bodyPr lIns="0" tIns="72000" rIns="0" bIns="72000" anchor="ctr">
            <a:noAutofit/>
          </a:bodyPr>
          <a:lstStyle>
            <a:lvl1pPr marL="0" indent="0">
              <a:buNone/>
              <a:defRPr sz="1000" b="1" baseline="0">
                <a:solidFill>
                  <a:schemeClr val="tx2"/>
                </a:solidFill>
                <a:latin typeface="Arial" panose="020B0604020202020204" pitchFamily="34" charset="0"/>
                <a:ea typeface="微软雅黑" panose="020B0503020204020204" pitchFamily="34" charset="-122"/>
              </a:defRPr>
            </a:lvl1pPr>
            <a:lvl2pPr marL="357542" indent="0">
              <a:buNone/>
              <a:defRPr>
                <a:solidFill>
                  <a:schemeClr val="bg1"/>
                </a:solidFill>
              </a:defRPr>
            </a:lvl2pPr>
            <a:lvl3pPr marL="719982" indent="0">
              <a:buNone/>
              <a:defRPr>
                <a:solidFill>
                  <a:schemeClr val="bg1"/>
                </a:solidFill>
              </a:defRPr>
            </a:lvl3pPr>
            <a:lvl4pPr marL="1081424" indent="0">
              <a:buNone/>
              <a:defRPr>
                <a:solidFill>
                  <a:schemeClr val="bg1"/>
                </a:solidFill>
              </a:defRPr>
            </a:lvl4pPr>
            <a:lvl5pPr marL="1439964" indent="0">
              <a:buNone/>
              <a:defRPr>
                <a:solidFill>
                  <a:schemeClr val="bg1"/>
                </a:solidFill>
              </a:defRPr>
            </a:lvl5pPr>
          </a:lstStyle>
          <a:p>
            <a:pPr lvl="0"/>
            <a:r>
              <a:rPr lang="en-US" dirty="0"/>
              <a:t>Click to insert date</a:t>
            </a:r>
          </a:p>
        </p:txBody>
      </p:sp>
      <p:pic>
        <p:nvPicPr>
          <p:cNvPr id="3" name="Picture 2" descr="Icon&#10;&#10;Description automatically generated with medium confidence">
            <a:extLst>
              <a:ext uri="{FF2B5EF4-FFF2-40B4-BE49-F238E27FC236}">
                <a16:creationId xmlns:a16="http://schemas.microsoft.com/office/drawing/2014/main" id="{81F87534-B1D7-C46B-9E66-8AC88439308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65064" y="0"/>
            <a:ext cx="1499542" cy="1500405"/>
          </a:xfrm>
          <a:prstGeom prst="rect">
            <a:avLst/>
          </a:prstGeom>
        </p:spPr>
      </p:pic>
      <p:sp>
        <p:nvSpPr>
          <p:cNvPr id="2" name="Rectangle 1">
            <a:extLst>
              <a:ext uri="{FF2B5EF4-FFF2-40B4-BE49-F238E27FC236}">
                <a16:creationId xmlns:a16="http://schemas.microsoft.com/office/drawing/2014/main" id="{F768B13C-C35B-6F45-C01B-3C6267B26CED}"/>
              </a:ext>
            </a:extLst>
          </p:cNvPr>
          <p:cNvSpPr/>
          <p:nvPr userDrawn="1"/>
        </p:nvSpPr>
        <p:spPr bwMode="auto">
          <a:xfrm>
            <a:off x="523973" y="6107998"/>
            <a:ext cx="1806576" cy="505527"/>
          </a:xfrm>
          <a:prstGeom prst="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auto" hangingPunct="0">
              <a:spcBef>
                <a:spcPts val="300"/>
              </a:spcBef>
              <a:spcAft>
                <a:spcPts val="300"/>
              </a:spcAft>
              <a:buClr>
                <a:schemeClr val="bg1"/>
              </a:buClr>
            </a:pPr>
            <a:r>
              <a:rPr lang="en-US" sz="1800" b="1" baseline="0" dirty="0">
                <a:solidFill>
                  <a:schemeClr val="tx2"/>
                </a:solidFill>
                <a:latin typeface="Arial" panose="020B0604020202020204" pitchFamily="34" charset="0"/>
                <a:ea typeface="微软雅黑" panose="020B0503020204020204" pitchFamily="34" charset="-122"/>
              </a:rPr>
              <a:t>Owner</a:t>
            </a:r>
          </a:p>
        </p:txBody>
      </p:sp>
      <p:sp>
        <p:nvSpPr>
          <p:cNvPr id="4" name="Rectangle 3">
            <a:extLst>
              <a:ext uri="{FF2B5EF4-FFF2-40B4-BE49-F238E27FC236}">
                <a16:creationId xmlns:a16="http://schemas.microsoft.com/office/drawing/2014/main" id="{C07EAF8D-F928-6A87-2D9C-669CBF910AF3}"/>
              </a:ext>
            </a:extLst>
          </p:cNvPr>
          <p:cNvSpPr/>
          <p:nvPr userDrawn="1"/>
        </p:nvSpPr>
        <p:spPr bwMode="auto">
          <a:xfrm>
            <a:off x="523973" y="4557510"/>
            <a:ext cx="1806576" cy="1473605"/>
          </a:xfrm>
          <a:prstGeom prst="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126000" rIns="0" bIns="0" numCol="1" spcCol="0" rtlCol="0" fromWordArt="0" anchor="t" anchorCtr="0" forceAA="0" compatLnSpc="1">
            <a:prstTxWarp prst="textNoShape">
              <a:avLst/>
            </a:prstTxWarp>
            <a:noAutofit/>
          </a:bodyPr>
          <a:lstStyle/>
          <a:p>
            <a:pPr algn="ctr" eaLnBrk="0" fontAlgn="auto" hangingPunct="0">
              <a:spcBef>
                <a:spcPts val="300"/>
              </a:spcBef>
              <a:spcAft>
                <a:spcPts val="300"/>
              </a:spcAft>
              <a:buClr>
                <a:schemeClr val="bg1"/>
              </a:buClr>
            </a:pPr>
            <a:r>
              <a:rPr lang="en-US" sz="1800" b="1" baseline="0" dirty="0">
                <a:solidFill>
                  <a:schemeClr val="tx2"/>
                </a:solidFill>
                <a:latin typeface="Arial" panose="020B0604020202020204" pitchFamily="34" charset="0"/>
                <a:ea typeface="微软雅黑" panose="020B0503020204020204" pitchFamily="34" charset="-122"/>
              </a:rPr>
              <a:t>Objectives</a:t>
            </a:r>
          </a:p>
        </p:txBody>
      </p:sp>
      <p:sp>
        <p:nvSpPr>
          <p:cNvPr id="5" name="Freeform: Shape 4">
            <a:extLst>
              <a:ext uri="{FF2B5EF4-FFF2-40B4-BE49-F238E27FC236}">
                <a16:creationId xmlns:a16="http://schemas.microsoft.com/office/drawing/2014/main" id="{955555DC-AF4D-D959-E8F8-8DAA516CC473}"/>
              </a:ext>
            </a:extLst>
          </p:cNvPr>
          <p:cNvSpPr/>
          <p:nvPr userDrawn="1"/>
        </p:nvSpPr>
        <p:spPr>
          <a:xfrm>
            <a:off x="0" y="4842854"/>
            <a:ext cx="426190" cy="902918"/>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baseline="0" dirty="0">
              <a:latin typeface="Arial" panose="020B0604020202020204" pitchFamily="34" charset="0"/>
              <a:ea typeface="微软雅黑" panose="020B0503020204020204" pitchFamily="34" charset="-122"/>
            </a:endParaRPr>
          </a:p>
        </p:txBody>
      </p:sp>
      <p:pic>
        <p:nvPicPr>
          <p:cNvPr id="6" name="Picture 5" descr="Icon&#10;&#10;Description automatically generated with medium confidence">
            <a:extLst>
              <a:ext uri="{FF2B5EF4-FFF2-40B4-BE49-F238E27FC236}">
                <a16:creationId xmlns:a16="http://schemas.microsoft.com/office/drawing/2014/main" id="{3E07F268-9821-E4F1-853E-B3387EEAED7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565064" y="0"/>
            <a:ext cx="1499542" cy="1500405"/>
          </a:xfrm>
          <a:prstGeom prst="rect">
            <a:avLst/>
          </a:prstGeom>
        </p:spPr>
      </p:pic>
    </p:spTree>
    <p:custDataLst>
      <p:tags r:id="rId1"/>
    </p:custDataLst>
    <p:extLst>
      <p:ext uri="{BB962C8B-B14F-4D97-AF65-F5344CB8AC3E}">
        <p14:creationId xmlns:p14="http://schemas.microsoft.com/office/powerpoint/2010/main" val="155051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E000430-8A32-4EA0-BAD1-A7727B812F8C}"/>
              </a:ext>
            </a:extLst>
          </p:cNvPr>
          <p:cNvSpPr>
            <a:spLocks noGrp="1"/>
          </p:cNvSpPr>
          <p:nvPr>
            <p:ph type="dt" sz="half" idx="10"/>
          </p:nvPr>
        </p:nvSpPr>
        <p:spPr/>
        <p:txBody>
          <a:bodyPr/>
          <a:lstStyle/>
          <a:p>
            <a:fld id="{35543C8C-D434-4830-B83F-C43800EF5C63}" type="datetime4">
              <a:rPr lang="en-GB" smtClean="0"/>
              <a:t>09 January 2025</a:t>
            </a:fld>
            <a:endParaRPr lang="en-GB" dirty="0"/>
          </a:p>
        </p:txBody>
      </p:sp>
      <p:sp>
        <p:nvSpPr>
          <p:cNvPr id="4" name="Footer Placeholder 3">
            <a:extLst>
              <a:ext uri="{FF2B5EF4-FFF2-40B4-BE49-F238E27FC236}">
                <a16:creationId xmlns:a16="http://schemas.microsoft.com/office/drawing/2014/main" id="{F706E0BB-62AD-47AF-909C-4F33FB5616E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53CEE5C-8451-457A-BD36-F438731DB091}"/>
              </a:ext>
            </a:extLst>
          </p:cNvPr>
          <p:cNvSpPr>
            <a:spLocks noGrp="1"/>
          </p:cNvSpPr>
          <p:nvPr>
            <p:ph type="sldNum" sz="quarter" idx="12"/>
          </p:nvPr>
        </p:nvSpPr>
        <p:spPr/>
        <p:txBody>
          <a:bodyPr/>
          <a:lstStyle/>
          <a:p>
            <a:fld id="{9F9F533D-B52E-4A2F-BF72-0ADD2D94BD75}" type="slidenum">
              <a:rPr lang="en-GB" smtClean="0"/>
              <a:pPr/>
              <a:t>‹#›</a:t>
            </a:fld>
            <a:endParaRPr lang="en-GB" dirty="0"/>
          </a:p>
        </p:txBody>
      </p:sp>
      <p:sp>
        <p:nvSpPr>
          <p:cNvPr id="19" name="Text Placeholder 18">
            <a:extLst>
              <a:ext uri="{FF2B5EF4-FFF2-40B4-BE49-F238E27FC236}">
                <a16:creationId xmlns:a16="http://schemas.microsoft.com/office/drawing/2014/main" id="{61071252-BD8E-4D3D-BF35-8427544DDF49}"/>
              </a:ext>
            </a:extLst>
          </p:cNvPr>
          <p:cNvSpPr>
            <a:spLocks noGrp="1"/>
          </p:cNvSpPr>
          <p:nvPr>
            <p:ph type="body" sz="quarter" idx="13" hasCustomPrompt="1"/>
          </p:nvPr>
        </p:nvSpPr>
        <p:spPr>
          <a:xfrm>
            <a:off x="5113176" y="242888"/>
            <a:ext cx="6712112" cy="5848350"/>
          </a:xfrm>
        </p:spPr>
        <p:txBody>
          <a:bodyPr lIns="0" tIns="406800" rIns="0" bIns="180000" anchor="t">
            <a:noAutofit/>
          </a:bodyPr>
          <a:lstStyle>
            <a:lvl1pPr marL="720000" indent="-720000">
              <a:spcBef>
                <a:spcPts val="1200"/>
              </a:spcBef>
              <a:spcAft>
                <a:spcPts val="1200"/>
              </a:spcAft>
              <a:buClr>
                <a:schemeClr val="tx2"/>
              </a:buClr>
              <a:buSzPct val="100000"/>
              <a:buFont typeface="+mj-lt"/>
              <a:buAutoNum type="arabicPeriod"/>
              <a:defRPr sz="2800"/>
            </a:lvl1pPr>
            <a:lvl2pPr marL="814742" indent="-457200">
              <a:buClr>
                <a:schemeClr val="tx2"/>
              </a:buClr>
              <a:buFont typeface="+mj-lt"/>
              <a:buAutoNum type="arabicPeriod"/>
              <a:defRPr/>
            </a:lvl2pPr>
            <a:lvl3pPr marL="1177182" indent="-457200">
              <a:buClr>
                <a:schemeClr val="tx2"/>
              </a:buClr>
              <a:buFont typeface="+mj-lt"/>
              <a:buAutoNum type="arabicPeriod"/>
              <a:defRPr/>
            </a:lvl3pPr>
            <a:lvl4pPr>
              <a:buClr>
                <a:schemeClr val="tx2"/>
              </a:buClr>
              <a:buFont typeface="+mj-lt"/>
              <a:buAutoNum type="arabicPeriod"/>
              <a:defRPr/>
            </a:lvl4pPr>
            <a:lvl5pPr>
              <a:buClr>
                <a:schemeClr val="tx2"/>
              </a:buClr>
              <a:buFont typeface="+mj-lt"/>
              <a:buAutoNum type="arabicPeriod"/>
              <a:defRPr/>
            </a:lvl5pPr>
          </a:lstStyle>
          <a:p>
            <a:pPr lvl="0"/>
            <a:r>
              <a:rPr lang="en-GB" dirty="0"/>
              <a:t>Agenda point 1, add text here.</a:t>
            </a:r>
            <a:br>
              <a:rPr lang="en-GB" dirty="0"/>
            </a:br>
            <a:r>
              <a:rPr lang="en-GB" dirty="0"/>
              <a:t>Agenda point 2, add text here.</a:t>
            </a:r>
            <a:br>
              <a:rPr lang="en-GB" dirty="0"/>
            </a:br>
            <a:r>
              <a:rPr lang="en-GB" dirty="0"/>
              <a:t>Agenda point 3, add text here.</a:t>
            </a:r>
            <a:br>
              <a:rPr lang="en-GB" dirty="0"/>
            </a:br>
            <a:r>
              <a:rPr lang="en-GB" dirty="0"/>
              <a:t>Agenda point 4, add text here.</a:t>
            </a:r>
            <a:br>
              <a:rPr lang="en-GB" dirty="0"/>
            </a:br>
            <a:r>
              <a:rPr lang="en-GB" dirty="0"/>
              <a:t>Agenda point 5, add text here.</a:t>
            </a:r>
          </a:p>
        </p:txBody>
      </p:sp>
      <p:sp>
        <p:nvSpPr>
          <p:cNvPr id="8" name="Title 1">
            <a:extLst>
              <a:ext uri="{FF2B5EF4-FFF2-40B4-BE49-F238E27FC236}">
                <a16:creationId xmlns:a16="http://schemas.microsoft.com/office/drawing/2014/main" id="{0630E13A-9E76-B161-1416-CBE84BD22827}"/>
              </a:ext>
            </a:extLst>
          </p:cNvPr>
          <p:cNvSpPr>
            <a:spLocks noGrp="1"/>
          </p:cNvSpPr>
          <p:nvPr>
            <p:ph type="title"/>
          </p:nvPr>
        </p:nvSpPr>
        <p:spPr>
          <a:xfrm>
            <a:off x="365126" y="242888"/>
            <a:ext cx="4748050" cy="430887"/>
          </a:xfrm>
        </p:spPr>
        <p:txBody>
          <a:bodyPr/>
          <a:lstStyle/>
          <a:p>
            <a:r>
              <a:rPr lang="en-US"/>
              <a:t>Click to edit Master title style</a:t>
            </a:r>
            <a:endParaRPr lang="en-US" dirty="0"/>
          </a:p>
        </p:txBody>
      </p:sp>
      <p:sp>
        <p:nvSpPr>
          <p:cNvPr id="9" name="Subtitle 2">
            <a:extLst>
              <a:ext uri="{FF2B5EF4-FFF2-40B4-BE49-F238E27FC236}">
                <a16:creationId xmlns:a16="http://schemas.microsoft.com/office/drawing/2014/main" id="{2202868D-ACDF-6434-3575-872690D6A783}"/>
              </a:ext>
            </a:extLst>
          </p:cNvPr>
          <p:cNvSpPr>
            <a:spLocks noGrp="1"/>
          </p:cNvSpPr>
          <p:nvPr>
            <p:ph type="subTitle" idx="1" hasCustomPrompt="1"/>
          </p:nvPr>
        </p:nvSpPr>
        <p:spPr>
          <a:xfrm>
            <a:off x="365125" y="694950"/>
            <a:ext cx="4748050" cy="352800"/>
          </a:xfrm>
          <a:prstGeom prst="rect">
            <a:avLst/>
          </a:prstGeom>
        </p:spPr>
        <p:txBody>
          <a:bodyPr wrap="square" lIns="0" tIns="0" rIns="0" bIns="0" anchor="t" anchorCtr="0">
            <a:noAutofit/>
          </a:bodyPr>
          <a:lstStyle>
            <a:lvl1pPr marL="0" indent="0" algn="l">
              <a:spcBef>
                <a:spcPts val="0"/>
              </a:spcBef>
              <a:spcAft>
                <a:spcPts val="0"/>
              </a:spcAft>
              <a:buNone/>
              <a:defRPr sz="2400" i="0">
                <a:solidFill>
                  <a:schemeClr val="tx1"/>
                </a:solidFill>
                <a:latin typeface="Arial" panose="020B0604020202020204" pitchFamily="34" charset="0"/>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enter slide subtitle</a:t>
            </a:r>
          </a:p>
        </p:txBody>
      </p:sp>
      <p:sp>
        <p:nvSpPr>
          <p:cNvPr id="11" name="Freeform: Shape 10">
            <a:extLst>
              <a:ext uri="{FF2B5EF4-FFF2-40B4-BE49-F238E27FC236}">
                <a16:creationId xmlns:a16="http://schemas.microsoft.com/office/drawing/2014/main" id="{B674B05C-AADA-DE64-7CCE-6E374DE8A947}"/>
              </a:ext>
            </a:extLst>
          </p:cNvPr>
          <p:cNvSpPr/>
          <p:nvPr/>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Freeform: Shape 1">
            <a:extLst>
              <a:ext uri="{FF2B5EF4-FFF2-40B4-BE49-F238E27FC236}">
                <a16:creationId xmlns:a16="http://schemas.microsoft.com/office/drawing/2014/main" id="{46F1642B-8EED-A6CF-BBC5-B42CE4EBF309}"/>
              </a:ext>
            </a:extLst>
          </p:cNvPr>
          <p:cNvSpPr/>
          <p:nvPr userDrawn="1"/>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custDataLst>
      <p:tags r:id="rId1"/>
    </p:custDataLst>
    <p:extLst>
      <p:ext uri="{BB962C8B-B14F-4D97-AF65-F5344CB8AC3E}">
        <p14:creationId xmlns:p14="http://schemas.microsoft.com/office/powerpoint/2010/main" val="60129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arge Bullet">
    <p:spTree>
      <p:nvGrpSpPr>
        <p:cNvPr id="1" name=""/>
        <p:cNvGrpSpPr/>
        <p:nvPr/>
      </p:nvGrpSpPr>
      <p:grpSpPr>
        <a:xfrm>
          <a:off x="0" y="0"/>
          <a:ext cx="0" cy="0"/>
          <a:chOff x="0" y="0"/>
          <a:chExt cx="0" cy="0"/>
        </a:xfrm>
      </p:grpSpPr>
      <p:sp>
        <p:nvSpPr>
          <p:cNvPr id="15" name="Text Placeholder 5"/>
          <p:cNvSpPr>
            <a:spLocks noGrp="1"/>
          </p:cNvSpPr>
          <p:nvPr>
            <p:ph type="body" sz="quarter" idx="18" hasCustomPrompt="1"/>
          </p:nvPr>
        </p:nvSpPr>
        <p:spPr>
          <a:xfrm>
            <a:off x="365125" y="5792438"/>
            <a:ext cx="11460163" cy="298800"/>
          </a:xfrm>
          <a:prstGeom prst="rect">
            <a:avLst/>
          </a:prstGeom>
        </p:spPr>
        <p:txBody>
          <a:bodyPr wrap="square" lIns="0" tIns="0" rIns="0" bIns="0" anchor="b" anchorCtr="0">
            <a:noAutofit/>
          </a:bodyPr>
          <a:lstStyle>
            <a:lvl1pPr marL="0" indent="0">
              <a:spcBef>
                <a:spcPts val="0"/>
              </a:spcBef>
              <a:spcAft>
                <a:spcPts val="0"/>
              </a:spcAft>
              <a:buNone/>
              <a:defRPr sz="800" baseline="0">
                <a:latin typeface="Arial" panose="020B0604020202020204" pitchFamily="34" charset="0"/>
                <a:ea typeface="微软雅黑" panose="020B0503020204020204" pitchFamily="34" charset="-122"/>
              </a:defRPr>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GB"/>
              <a:t>Insert Source text here</a:t>
            </a:r>
            <a:endParaRPr lang="en-GB" dirty="0"/>
          </a:p>
        </p:txBody>
      </p:sp>
      <p:sp>
        <p:nvSpPr>
          <p:cNvPr id="2" name="Date Placeholder 1">
            <a:extLst>
              <a:ext uri="{FF2B5EF4-FFF2-40B4-BE49-F238E27FC236}">
                <a16:creationId xmlns:a16="http://schemas.microsoft.com/office/drawing/2014/main" id="{2E151742-951B-4B8B-93F8-F6814A0074E2}"/>
              </a:ext>
            </a:extLst>
          </p:cNvPr>
          <p:cNvSpPr>
            <a:spLocks noGrp="1"/>
          </p:cNvSpPr>
          <p:nvPr>
            <p:ph type="dt" sz="half" idx="19"/>
          </p:nvPr>
        </p:nvSpPr>
        <p:spPr/>
        <p:txBody>
          <a:bodyPr/>
          <a:lstStyle>
            <a:lvl1pPr>
              <a:defRPr baseline="0">
                <a:latin typeface="Arial" panose="020B0604020202020204" pitchFamily="34" charset="0"/>
                <a:ea typeface="微软雅黑" panose="020B0503020204020204" pitchFamily="34" charset="-122"/>
              </a:defRPr>
            </a:lvl1pPr>
          </a:lstStyle>
          <a:p>
            <a:fld id="{AFE01A69-AB8D-4963-864D-AC8088132E8E}" type="datetime4">
              <a:rPr lang="en-GB" smtClean="0"/>
              <a:pPr/>
              <a:t>09 January 2025</a:t>
            </a:fld>
            <a:endParaRPr lang="en-GB" dirty="0"/>
          </a:p>
        </p:txBody>
      </p:sp>
      <p:sp>
        <p:nvSpPr>
          <p:cNvPr id="3" name="Footer Placeholder 2">
            <a:extLst>
              <a:ext uri="{FF2B5EF4-FFF2-40B4-BE49-F238E27FC236}">
                <a16:creationId xmlns:a16="http://schemas.microsoft.com/office/drawing/2014/main" id="{5E4920F6-7DEA-40DB-B124-F0789E56046F}"/>
              </a:ext>
            </a:extLst>
          </p:cNvPr>
          <p:cNvSpPr>
            <a:spLocks noGrp="1"/>
          </p:cNvSpPr>
          <p:nvPr>
            <p:ph type="ftr" sz="quarter" idx="20"/>
          </p:nvPr>
        </p:nvSpPr>
        <p:spPr/>
        <p:txBody>
          <a:bodyPr/>
          <a:lstStyle>
            <a:lvl1pPr>
              <a:defRPr baseline="0">
                <a:latin typeface="Arial" panose="020B0604020202020204" pitchFamily="34" charset="0"/>
                <a:ea typeface="微软雅黑" panose="020B0503020204020204" pitchFamily="34" charset="-122"/>
              </a:defRPr>
            </a:lvl1pPr>
          </a:lstStyle>
          <a:p>
            <a:endParaRPr lang="en-GB" dirty="0"/>
          </a:p>
        </p:txBody>
      </p:sp>
      <p:sp>
        <p:nvSpPr>
          <p:cNvPr id="4" name="Slide Number Placeholder 3">
            <a:extLst>
              <a:ext uri="{FF2B5EF4-FFF2-40B4-BE49-F238E27FC236}">
                <a16:creationId xmlns:a16="http://schemas.microsoft.com/office/drawing/2014/main" id="{D4DDB722-CBB2-49EC-937E-10206DEB6BD1}"/>
              </a:ext>
            </a:extLst>
          </p:cNvPr>
          <p:cNvSpPr>
            <a:spLocks noGrp="1"/>
          </p:cNvSpPr>
          <p:nvPr>
            <p:ph type="sldNum" sz="quarter" idx="21"/>
          </p:nvPr>
        </p:nvSpPr>
        <p:spPr/>
        <p:txBody>
          <a:bodyPr/>
          <a:lstStyle>
            <a:lvl1pPr>
              <a:defRPr baseline="0">
                <a:latin typeface="Arial" panose="020B0604020202020204" pitchFamily="34" charset="0"/>
                <a:ea typeface="微软雅黑" panose="020B0503020204020204" pitchFamily="34" charset="-122"/>
              </a:defRPr>
            </a:lvl1pPr>
          </a:lstStyle>
          <a:p>
            <a:fld id="{9F9F533D-B52E-4A2F-BF72-0ADD2D94BD75}" type="slidenum">
              <a:rPr lang="en-GB" smtClean="0"/>
              <a:pPr/>
              <a:t>‹#›</a:t>
            </a:fld>
            <a:endParaRPr lang="en-GB" dirty="0"/>
          </a:p>
        </p:txBody>
      </p:sp>
      <p:sp>
        <p:nvSpPr>
          <p:cNvPr id="7" name="Text Placeholder 6">
            <a:extLst>
              <a:ext uri="{FF2B5EF4-FFF2-40B4-BE49-F238E27FC236}">
                <a16:creationId xmlns:a16="http://schemas.microsoft.com/office/drawing/2014/main" id="{D4E53DDB-FDB6-66D3-FC50-5426FF978D71}"/>
              </a:ext>
            </a:extLst>
          </p:cNvPr>
          <p:cNvSpPr>
            <a:spLocks noGrp="1"/>
          </p:cNvSpPr>
          <p:nvPr>
            <p:ph type="body" sz="quarter" idx="22" hasCustomPrompt="1"/>
          </p:nvPr>
        </p:nvSpPr>
        <p:spPr>
          <a:xfrm>
            <a:off x="365125" y="1303338"/>
            <a:ext cx="11460163" cy="4489450"/>
          </a:xfrm>
        </p:spPr>
        <p:txBody>
          <a:bodyPr lIns="36000" tIns="36000" rIns="36000" bIns="36000">
            <a:noAutofit/>
          </a:bodyPr>
          <a:lstStyle>
            <a:lvl1pPr marL="0" indent="0">
              <a:buNone/>
              <a:defRPr baseline="0">
                <a:latin typeface="Arial" panose="020B0604020202020204" pitchFamily="34" charset="0"/>
                <a:ea typeface="微软雅黑" panose="020B0503020204020204" pitchFamily="34" charset="-122"/>
              </a:defRPr>
            </a:lvl1pPr>
            <a:lvl2pPr marL="357542" indent="0">
              <a:buNone/>
              <a:defRPr/>
            </a:lvl2pPr>
            <a:lvl3pPr marL="719982" indent="0">
              <a:buNone/>
              <a:defRPr/>
            </a:lvl3pPr>
            <a:lvl4pPr marL="1081424" indent="0">
              <a:buNone/>
              <a:defRPr/>
            </a:lvl4pPr>
            <a:lvl5pPr marL="1439964" indent="0">
              <a:buNone/>
              <a:defRPr/>
            </a:lvl5pPr>
          </a:lstStyle>
          <a:p>
            <a:pPr lvl="0"/>
            <a:r>
              <a:rPr lang="en-US" dirty="0"/>
              <a:t>Click to enter TEXT content ONLY. </a:t>
            </a:r>
            <a:br>
              <a:rPr lang="en-US" dirty="0"/>
            </a:br>
            <a:r>
              <a:rPr lang="en-US" dirty="0"/>
              <a:t>If text content appears too large please reduce the size of this font. </a:t>
            </a:r>
          </a:p>
        </p:txBody>
      </p:sp>
      <p:sp>
        <p:nvSpPr>
          <p:cNvPr id="9" name="Title 1">
            <a:extLst>
              <a:ext uri="{FF2B5EF4-FFF2-40B4-BE49-F238E27FC236}">
                <a16:creationId xmlns:a16="http://schemas.microsoft.com/office/drawing/2014/main" id="{3A7A86B9-637F-F18A-3604-5A44F7C4442F}"/>
              </a:ext>
            </a:extLst>
          </p:cNvPr>
          <p:cNvSpPr>
            <a:spLocks noGrp="1"/>
          </p:cNvSpPr>
          <p:nvPr>
            <p:ph type="title"/>
          </p:nvPr>
        </p:nvSpPr>
        <p:spPr>
          <a:xfrm>
            <a:off x="365125" y="242888"/>
            <a:ext cx="11460163" cy="430887"/>
          </a:xfrm>
        </p:spPr>
        <p:txBody>
          <a:bodyPr/>
          <a:lstStyle>
            <a:lvl1pPr>
              <a:defRPr baseline="0">
                <a:latin typeface="Arial" panose="020B0604020202020204" pitchFamily="34" charset="0"/>
                <a:ea typeface="微软雅黑" panose="020B0503020204020204" pitchFamily="34" charset="-122"/>
              </a:defRPr>
            </a:lvl1pPr>
          </a:lstStyle>
          <a:p>
            <a:r>
              <a:rPr lang="en-US" dirty="0"/>
              <a:t>Click to edit Master title style</a:t>
            </a:r>
          </a:p>
        </p:txBody>
      </p:sp>
      <p:sp>
        <p:nvSpPr>
          <p:cNvPr id="10" name="Subtitle 2">
            <a:extLst>
              <a:ext uri="{FF2B5EF4-FFF2-40B4-BE49-F238E27FC236}">
                <a16:creationId xmlns:a16="http://schemas.microsoft.com/office/drawing/2014/main" id="{5A89E078-B97D-529E-FF83-DF5AD69D51F2}"/>
              </a:ext>
            </a:extLst>
          </p:cNvPr>
          <p:cNvSpPr>
            <a:spLocks noGrp="1"/>
          </p:cNvSpPr>
          <p:nvPr>
            <p:ph type="subTitle" idx="1" hasCustomPrompt="1"/>
          </p:nvPr>
        </p:nvSpPr>
        <p:spPr>
          <a:xfrm>
            <a:off x="365125" y="694950"/>
            <a:ext cx="11460164" cy="352800"/>
          </a:xfrm>
          <a:prstGeom prst="rect">
            <a:avLst/>
          </a:prstGeom>
        </p:spPr>
        <p:txBody>
          <a:bodyPr wrap="square" lIns="0" tIns="0" rIns="0" bIns="0" anchor="t" anchorCtr="0">
            <a:noAutofit/>
          </a:bodyPr>
          <a:lstStyle>
            <a:lvl1pPr marL="0" indent="0" algn="l">
              <a:spcBef>
                <a:spcPts val="0"/>
              </a:spcBef>
              <a:spcAft>
                <a:spcPts val="0"/>
              </a:spcAft>
              <a:buNone/>
              <a:defRPr sz="2400" i="0" baseline="0">
                <a:solidFill>
                  <a:schemeClr val="tx1"/>
                </a:solidFill>
                <a:latin typeface="Arial" panose="020B0604020202020204" pitchFamily="34" charset="0"/>
                <a:ea typeface="微软雅黑" panose="020B0503020204020204" pitchFamily="34" charset="-122"/>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enter slide subtitle</a:t>
            </a:r>
          </a:p>
        </p:txBody>
      </p:sp>
      <p:sp>
        <p:nvSpPr>
          <p:cNvPr id="13" name="Freeform: Shape 12">
            <a:extLst>
              <a:ext uri="{FF2B5EF4-FFF2-40B4-BE49-F238E27FC236}">
                <a16:creationId xmlns:a16="http://schemas.microsoft.com/office/drawing/2014/main" id="{22D601A5-6CEE-D258-CCEB-85D1BB27BD87}"/>
              </a:ext>
            </a:extLst>
          </p:cNvPr>
          <p:cNvSpPr/>
          <p:nvPr/>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baseline="0" dirty="0">
              <a:latin typeface="Arial" panose="020B0604020202020204" pitchFamily="34" charset="0"/>
              <a:ea typeface="微软雅黑" panose="020B0503020204020204" pitchFamily="34" charset="-122"/>
            </a:endParaRPr>
          </a:p>
        </p:txBody>
      </p:sp>
      <p:sp>
        <p:nvSpPr>
          <p:cNvPr id="5" name="Freeform: Shape 4">
            <a:extLst>
              <a:ext uri="{FF2B5EF4-FFF2-40B4-BE49-F238E27FC236}">
                <a16:creationId xmlns:a16="http://schemas.microsoft.com/office/drawing/2014/main" id="{2CA69924-8312-93A7-5F21-75AD30BAD2DF}"/>
              </a:ext>
            </a:extLst>
          </p:cNvPr>
          <p:cNvSpPr/>
          <p:nvPr userDrawn="1"/>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baseline="0" dirty="0">
              <a:latin typeface="Arial" panose="020B0604020202020204" pitchFamily="34" charset="0"/>
              <a:ea typeface="微软雅黑" panose="020B0503020204020204" pitchFamily="34" charset="-122"/>
            </a:endParaRPr>
          </a:p>
        </p:txBody>
      </p:sp>
    </p:spTree>
    <p:custDataLst>
      <p:tags r:id="rId1"/>
    </p:custDataLst>
    <p:extLst>
      <p:ext uri="{BB962C8B-B14F-4D97-AF65-F5344CB8AC3E}">
        <p14:creationId xmlns:p14="http://schemas.microsoft.com/office/powerpoint/2010/main" val="3296186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with Subheading">
    <p:spTree>
      <p:nvGrpSpPr>
        <p:cNvPr id="1" name=""/>
        <p:cNvGrpSpPr/>
        <p:nvPr/>
      </p:nvGrpSpPr>
      <p:grpSpPr>
        <a:xfrm>
          <a:off x="0" y="0"/>
          <a:ext cx="0" cy="0"/>
          <a:chOff x="0" y="0"/>
          <a:chExt cx="0" cy="0"/>
        </a:xfrm>
      </p:grpSpPr>
      <p:sp>
        <p:nvSpPr>
          <p:cNvPr id="11" name="Text Placeholder 2"/>
          <p:cNvSpPr>
            <a:spLocks noGrp="1"/>
          </p:cNvSpPr>
          <p:nvPr>
            <p:ph type="body" sz="quarter" idx="13" hasCustomPrompt="1"/>
          </p:nvPr>
        </p:nvSpPr>
        <p:spPr>
          <a:xfrm>
            <a:off x="365456" y="1303338"/>
            <a:ext cx="11460701" cy="399600"/>
          </a:xfrm>
          <a:prstGeom prst="rect">
            <a:avLst/>
          </a:prstGeom>
        </p:spPr>
        <p:txBody>
          <a:bodyPr lIns="36000" tIns="36000" rIns="36000" bIns="36000" anchor="t" anchorCtr="0">
            <a:noAutofit/>
          </a:bodyPr>
          <a:lstStyle>
            <a:lvl1pPr marL="0" indent="0">
              <a:spcBef>
                <a:spcPts val="0"/>
              </a:spcBef>
              <a:spcAft>
                <a:spcPts val="0"/>
              </a:spcAft>
              <a:buNone/>
              <a:defRPr sz="2400" b="1" baseline="0">
                <a:solidFill>
                  <a:schemeClr val="tx2"/>
                </a:solidFill>
                <a:latin typeface="Arial" panose="020B0604020202020204" pitchFamily="34" charset="0"/>
                <a:ea typeface="微软雅黑" panose="020B0503020204020204" pitchFamily="34" charset="-122"/>
              </a:defRPr>
            </a:lvl1pPr>
            <a:lvl2pPr marL="361942" indent="0">
              <a:buNone/>
              <a:defRPr/>
            </a:lvl2pPr>
            <a:lvl3pPr marL="711182" indent="0">
              <a:buNone/>
              <a:defRPr/>
            </a:lvl3pPr>
            <a:lvl4pPr marL="1087939" indent="0">
              <a:buNone/>
              <a:defRPr/>
            </a:lvl4pPr>
            <a:lvl5pPr marL="1473163" indent="0">
              <a:buNone/>
              <a:defRPr/>
            </a:lvl5pPr>
          </a:lstStyle>
          <a:p>
            <a:pPr lvl="0"/>
            <a:r>
              <a:rPr lang="en-GB" dirty="0"/>
              <a:t>Click to enter subheading text </a:t>
            </a:r>
          </a:p>
        </p:txBody>
      </p:sp>
      <p:sp>
        <p:nvSpPr>
          <p:cNvPr id="16" name="Text Placeholder 5"/>
          <p:cNvSpPr>
            <a:spLocks noGrp="1"/>
          </p:cNvSpPr>
          <p:nvPr>
            <p:ph type="body" sz="quarter" idx="18" hasCustomPrompt="1"/>
          </p:nvPr>
        </p:nvSpPr>
        <p:spPr>
          <a:xfrm>
            <a:off x="365125" y="5792438"/>
            <a:ext cx="11460164" cy="298800"/>
          </a:xfrm>
          <a:prstGeom prst="rect">
            <a:avLst/>
          </a:prstGeom>
        </p:spPr>
        <p:txBody>
          <a:bodyPr wrap="square" lIns="0" tIns="0" rIns="0" bIns="0" anchor="b" anchorCtr="0">
            <a:noAutofit/>
          </a:bodyPr>
          <a:lstStyle>
            <a:lvl1pPr marL="0" marR="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sz="800" baseline="0">
                <a:latin typeface="Arial" panose="020B0604020202020204" pitchFamily="34" charset="0"/>
                <a:ea typeface="微软雅黑" panose="020B0503020204020204" pitchFamily="34" charset="-122"/>
              </a:defRPr>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GB" dirty="0"/>
              <a:t>Insert Source text here</a:t>
            </a:r>
          </a:p>
        </p:txBody>
      </p:sp>
      <p:sp>
        <p:nvSpPr>
          <p:cNvPr id="3" name="Date Placeholder 2">
            <a:extLst>
              <a:ext uri="{FF2B5EF4-FFF2-40B4-BE49-F238E27FC236}">
                <a16:creationId xmlns:a16="http://schemas.microsoft.com/office/drawing/2014/main" id="{3C475D1F-3C7D-443F-9C73-9160E439AE1B}"/>
              </a:ext>
            </a:extLst>
          </p:cNvPr>
          <p:cNvSpPr>
            <a:spLocks noGrp="1"/>
          </p:cNvSpPr>
          <p:nvPr>
            <p:ph type="dt" sz="half" idx="20"/>
          </p:nvPr>
        </p:nvSpPr>
        <p:spPr/>
        <p:txBody>
          <a:bodyPr/>
          <a:lstStyle>
            <a:lvl1pPr>
              <a:defRPr baseline="0">
                <a:latin typeface="Arial" panose="020B0604020202020204" pitchFamily="34" charset="0"/>
                <a:ea typeface="微软雅黑" panose="020B0503020204020204" pitchFamily="34" charset="-122"/>
              </a:defRPr>
            </a:lvl1pPr>
          </a:lstStyle>
          <a:p>
            <a:fld id="{F9D48874-3C8B-43E6-A812-07FE59212355}" type="datetime4">
              <a:rPr lang="en-GB" smtClean="0"/>
              <a:pPr/>
              <a:t>09 January 2025</a:t>
            </a:fld>
            <a:endParaRPr lang="en-GB" dirty="0"/>
          </a:p>
        </p:txBody>
      </p:sp>
      <p:sp>
        <p:nvSpPr>
          <p:cNvPr id="4" name="Footer Placeholder 3">
            <a:extLst>
              <a:ext uri="{FF2B5EF4-FFF2-40B4-BE49-F238E27FC236}">
                <a16:creationId xmlns:a16="http://schemas.microsoft.com/office/drawing/2014/main" id="{8E10FAE2-40C5-48E8-A896-0682681B6AC4}"/>
              </a:ext>
            </a:extLst>
          </p:cNvPr>
          <p:cNvSpPr>
            <a:spLocks noGrp="1"/>
          </p:cNvSpPr>
          <p:nvPr>
            <p:ph type="ftr" sz="quarter" idx="21"/>
          </p:nvPr>
        </p:nvSpPr>
        <p:spPr/>
        <p:txBody>
          <a:bodyPr/>
          <a:lstStyle>
            <a:lvl1pPr>
              <a:defRPr baseline="0">
                <a:latin typeface="Arial" panose="020B0604020202020204" pitchFamily="34" charset="0"/>
                <a:ea typeface="微软雅黑" panose="020B0503020204020204" pitchFamily="34" charset="-122"/>
              </a:defRPr>
            </a:lvl1pPr>
          </a:lstStyle>
          <a:p>
            <a:endParaRPr lang="en-GB" dirty="0"/>
          </a:p>
        </p:txBody>
      </p:sp>
      <p:sp>
        <p:nvSpPr>
          <p:cNvPr id="8" name="Slide Number Placeholder 7">
            <a:extLst>
              <a:ext uri="{FF2B5EF4-FFF2-40B4-BE49-F238E27FC236}">
                <a16:creationId xmlns:a16="http://schemas.microsoft.com/office/drawing/2014/main" id="{2AF230C5-C173-4CDF-8F46-DDF8D7240B63}"/>
              </a:ext>
            </a:extLst>
          </p:cNvPr>
          <p:cNvSpPr>
            <a:spLocks noGrp="1"/>
          </p:cNvSpPr>
          <p:nvPr>
            <p:ph type="sldNum" sz="quarter" idx="22"/>
          </p:nvPr>
        </p:nvSpPr>
        <p:spPr/>
        <p:txBody>
          <a:bodyPr/>
          <a:lstStyle>
            <a:lvl1pPr>
              <a:defRPr baseline="0">
                <a:latin typeface="Arial" panose="020B0604020202020204" pitchFamily="34" charset="0"/>
                <a:ea typeface="微软雅黑" panose="020B0503020204020204" pitchFamily="34" charset="-122"/>
              </a:defRPr>
            </a:lvl1pPr>
          </a:lstStyle>
          <a:p>
            <a:fld id="{9F9F533D-B52E-4A2F-BF72-0ADD2D94BD75}" type="slidenum">
              <a:rPr lang="en-GB" smtClean="0"/>
              <a:pPr/>
              <a:t>‹#›</a:t>
            </a:fld>
            <a:endParaRPr lang="en-GB" dirty="0"/>
          </a:p>
        </p:txBody>
      </p:sp>
      <p:sp>
        <p:nvSpPr>
          <p:cNvPr id="5" name="Text Placeholder 4">
            <a:extLst>
              <a:ext uri="{FF2B5EF4-FFF2-40B4-BE49-F238E27FC236}">
                <a16:creationId xmlns:a16="http://schemas.microsoft.com/office/drawing/2014/main" id="{81E07AE8-19F2-04D9-93C9-C4F2357C2ADF}"/>
              </a:ext>
            </a:extLst>
          </p:cNvPr>
          <p:cNvSpPr>
            <a:spLocks noGrp="1"/>
          </p:cNvSpPr>
          <p:nvPr>
            <p:ph type="body" sz="quarter" idx="23" hasCustomPrompt="1"/>
          </p:nvPr>
        </p:nvSpPr>
        <p:spPr>
          <a:xfrm>
            <a:off x="365125" y="1702938"/>
            <a:ext cx="11460163" cy="4089850"/>
          </a:xfrm>
        </p:spPr>
        <p:txBody>
          <a:bodyPr lIns="36000" tIns="36000" rIns="36000" bIns="36000">
            <a:noAutofit/>
          </a:bodyPr>
          <a:lstStyle>
            <a:lvl1pPr marL="0" indent="0">
              <a:buNone/>
              <a:defRPr baseline="0">
                <a:latin typeface="Arial" panose="020B0604020202020204" pitchFamily="34" charset="0"/>
                <a:ea typeface="微软雅黑" panose="020B0503020204020204" pitchFamily="34" charset="-122"/>
              </a:defRPr>
            </a:lvl1pPr>
            <a:lvl2pPr marL="357542" indent="0">
              <a:buNone/>
              <a:defRPr/>
            </a:lvl2pPr>
            <a:lvl3pPr marL="719982" indent="0">
              <a:buNone/>
              <a:defRPr/>
            </a:lvl3pPr>
            <a:lvl4pPr marL="1081424" indent="0">
              <a:buNone/>
              <a:defRPr/>
            </a:lvl4pPr>
            <a:lvl5pPr marL="1439964" indent="0">
              <a:buNone/>
              <a:defRPr/>
            </a:lvl5pPr>
          </a:lstStyle>
          <a:p>
            <a:pPr lvl="0"/>
            <a:r>
              <a:rPr lang="en-US" dirty="0"/>
              <a:t>Click to edit TEXT content ONLY.</a:t>
            </a:r>
            <a:br>
              <a:rPr lang="en-US" dirty="0"/>
            </a:br>
            <a:r>
              <a:rPr lang="en-US" dirty="0"/>
              <a:t>If text content appears too large please reduce the size of the font. </a:t>
            </a:r>
          </a:p>
        </p:txBody>
      </p:sp>
      <p:sp>
        <p:nvSpPr>
          <p:cNvPr id="10" name="Title 1">
            <a:extLst>
              <a:ext uri="{FF2B5EF4-FFF2-40B4-BE49-F238E27FC236}">
                <a16:creationId xmlns:a16="http://schemas.microsoft.com/office/drawing/2014/main" id="{E4BDB392-CCE1-B2F2-5843-4AF9AE7D4921}"/>
              </a:ext>
            </a:extLst>
          </p:cNvPr>
          <p:cNvSpPr>
            <a:spLocks noGrp="1"/>
          </p:cNvSpPr>
          <p:nvPr>
            <p:ph type="title"/>
          </p:nvPr>
        </p:nvSpPr>
        <p:spPr>
          <a:xfrm>
            <a:off x="365125" y="242888"/>
            <a:ext cx="11460163" cy="430887"/>
          </a:xfrm>
        </p:spPr>
        <p:txBody>
          <a:bodyPr/>
          <a:lstStyle>
            <a:lvl1pPr>
              <a:defRPr baseline="0">
                <a:latin typeface="Arial" panose="020B0604020202020204" pitchFamily="34" charset="0"/>
                <a:ea typeface="微软雅黑" panose="020B0503020204020204" pitchFamily="34" charset="-122"/>
              </a:defRPr>
            </a:lvl1pPr>
          </a:lstStyle>
          <a:p>
            <a:r>
              <a:rPr lang="en-US"/>
              <a:t>Click to edit Master title style</a:t>
            </a:r>
            <a:endParaRPr lang="en-US" dirty="0"/>
          </a:p>
        </p:txBody>
      </p:sp>
      <p:sp>
        <p:nvSpPr>
          <p:cNvPr id="12" name="Subtitle 2">
            <a:extLst>
              <a:ext uri="{FF2B5EF4-FFF2-40B4-BE49-F238E27FC236}">
                <a16:creationId xmlns:a16="http://schemas.microsoft.com/office/drawing/2014/main" id="{29D93444-D1FE-4C3C-7B81-D2693144C1F0}"/>
              </a:ext>
            </a:extLst>
          </p:cNvPr>
          <p:cNvSpPr>
            <a:spLocks noGrp="1"/>
          </p:cNvSpPr>
          <p:nvPr>
            <p:ph type="subTitle" idx="1" hasCustomPrompt="1"/>
          </p:nvPr>
        </p:nvSpPr>
        <p:spPr>
          <a:xfrm>
            <a:off x="365125" y="694950"/>
            <a:ext cx="11460164" cy="352800"/>
          </a:xfrm>
          <a:prstGeom prst="rect">
            <a:avLst/>
          </a:prstGeom>
        </p:spPr>
        <p:txBody>
          <a:bodyPr wrap="square" lIns="0" tIns="0" rIns="0" bIns="0" anchor="t" anchorCtr="0">
            <a:noAutofit/>
          </a:bodyPr>
          <a:lstStyle>
            <a:lvl1pPr marL="0" indent="0" algn="l">
              <a:spcBef>
                <a:spcPts val="0"/>
              </a:spcBef>
              <a:spcAft>
                <a:spcPts val="0"/>
              </a:spcAft>
              <a:buNone/>
              <a:defRPr sz="2400" i="0" baseline="0">
                <a:solidFill>
                  <a:schemeClr val="tx1"/>
                </a:solidFill>
                <a:latin typeface="Arial" panose="020B0604020202020204" pitchFamily="34" charset="0"/>
                <a:ea typeface="微软雅黑" panose="020B0503020204020204" pitchFamily="34" charset="-122"/>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enter slide subtitle</a:t>
            </a:r>
          </a:p>
        </p:txBody>
      </p:sp>
      <p:sp>
        <p:nvSpPr>
          <p:cNvPr id="15" name="Freeform: Shape 14">
            <a:extLst>
              <a:ext uri="{FF2B5EF4-FFF2-40B4-BE49-F238E27FC236}">
                <a16:creationId xmlns:a16="http://schemas.microsoft.com/office/drawing/2014/main" id="{C45A9796-316D-7A43-F981-F6A071B72BBE}"/>
              </a:ext>
            </a:extLst>
          </p:cNvPr>
          <p:cNvSpPr/>
          <p:nvPr/>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baseline="0" dirty="0">
              <a:latin typeface="Arial" panose="020B0604020202020204" pitchFamily="34" charset="0"/>
              <a:ea typeface="微软雅黑" panose="020B0503020204020204" pitchFamily="34" charset="-122"/>
            </a:endParaRPr>
          </a:p>
        </p:txBody>
      </p:sp>
      <p:sp>
        <p:nvSpPr>
          <p:cNvPr id="2" name="Freeform: Shape 1">
            <a:extLst>
              <a:ext uri="{FF2B5EF4-FFF2-40B4-BE49-F238E27FC236}">
                <a16:creationId xmlns:a16="http://schemas.microsoft.com/office/drawing/2014/main" id="{1B1F1611-ED93-9CD1-6AD6-199DF0E35EEA}"/>
              </a:ext>
            </a:extLst>
          </p:cNvPr>
          <p:cNvSpPr/>
          <p:nvPr userDrawn="1"/>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baseline="0" dirty="0">
              <a:latin typeface="Arial" panose="020B0604020202020204" pitchFamily="34" charset="0"/>
              <a:ea typeface="微软雅黑" panose="020B0503020204020204" pitchFamily="34" charset="-122"/>
            </a:endParaRPr>
          </a:p>
        </p:txBody>
      </p:sp>
    </p:spTree>
    <p:custDataLst>
      <p:tags r:id="rId1"/>
    </p:custDataLst>
    <p:extLst>
      <p:ext uri="{BB962C8B-B14F-4D97-AF65-F5344CB8AC3E}">
        <p14:creationId xmlns:p14="http://schemas.microsoft.com/office/powerpoint/2010/main" val="15880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7CB5633-6431-4284-9ADB-4E6151258883}"/>
              </a:ext>
            </a:extLst>
          </p:cNvPr>
          <p:cNvSpPr>
            <a:spLocks noGrp="1"/>
          </p:cNvSpPr>
          <p:nvPr>
            <p:ph type="dt" sz="half" idx="30"/>
          </p:nvPr>
        </p:nvSpPr>
        <p:spPr/>
        <p:txBody>
          <a:bodyPr/>
          <a:lstStyle/>
          <a:p>
            <a:fld id="{5272B978-D89B-4F08-AFF0-E9008D3B6FE9}" type="datetime4">
              <a:rPr lang="en-GB" smtClean="0"/>
              <a:t>09 January 2025</a:t>
            </a:fld>
            <a:endParaRPr lang="en-GB" dirty="0"/>
          </a:p>
        </p:txBody>
      </p:sp>
      <p:sp>
        <p:nvSpPr>
          <p:cNvPr id="5" name="Footer Placeholder 4">
            <a:extLst>
              <a:ext uri="{FF2B5EF4-FFF2-40B4-BE49-F238E27FC236}">
                <a16:creationId xmlns:a16="http://schemas.microsoft.com/office/drawing/2014/main" id="{195C4D40-638F-40AA-882E-9A6164C79568}"/>
              </a:ext>
            </a:extLst>
          </p:cNvPr>
          <p:cNvSpPr>
            <a:spLocks noGrp="1"/>
          </p:cNvSpPr>
          <p:nvPr>
            <p:ph type="ftr" sz="quarter" idx="31"/>
          </p:nvPr>
        </p:nvSpPr>
        <p:spPr/>
        <p:txBody>
          <a:bodyPr/>
          <a:lstStyle/>
          <a:p>
            <a:endParaRPr lang="en-GB" dirty="0"/>
          </a:p>
        </p:txBody>
      </p:sp>
      <p:sp>
        <p:nvSpPr>
          <p:cNvPr id="9" name="Slide Number Placeholder 8">
            <a:extLst>
              <a:ext uri="{FF2B5EF4-FFF2-40B4-BE49-F238E27FC236}">
                <a16:creationId xmlns:a16="http://schemas.microsoft.com/office/drawing/2014/main" id="{223E44AE-F798-4C55-8F91-872E4A737927}"/>
              </a:ext>
            </a:extLst>
          </p:cNvPr>
          <p:cNvSpPr>
            <a:spLocks noGrp="1"/>
          </p:cNvSpPr>
          <p:nvPr>
            <p:ph type="sldNum" sz="quarter" idx="32"/>
          </p:nvPr>
        </p:nvSpPr>
        <p:spPr/>
        <p:txBody>
          <a:bodyPr/>
          <a:lstStyle/>
          <a:p>
            <a:fld id="{9F9F533D-B52E-4A2F-BF72-0ADD2D94BD75}" type="slidenum">
              <a:rPr lang="en-GB" smtClean="0"/>
              <a:pPr/>
              <a:t>‹#›</a:t>
            </a:fld>
            <a:endParaRPr lang="en-GB" dirty="0"/>
          </a:p>
        </p:txBody>
      </p:sp>
      <p:sp>
        <p:nvSpPr>
          <p:cNvPr id="3" name="Text Placeholder 2">
            <a:extLst>
              <a:ext uri="{FF2B5EF4-FFF2-40B4-BE49-F238E27FC236}">
                <a16:creationId xmlns:a16="http://schemas.microsoft.com/office/drawing/2014/main" id="{328B3A39-D8B7-A2C0-89DB-5314F345D351}"/>
              </a:ext>
            </a:extLst>
          </p:cNvPr>
          <p:cNvSpPr>
            <a:spLocks noGrp="1"/>
          </p:cNvSpPr>
          <p:nvPr>
            <p:ph type="body" sz="quarter" idx="33" hasCustomPrompt="1"/>
          </p:nvPr>
        </p:nvSpPr>
        <p:spPr>
          <a:xfrm>
            <a:off x="365125" y="5792400"/>
            <a:ext cx="11460163" cy="298800"/>
          </a:xfrm>
        </p:spPr>
        <p:txBody>
          <a:bodyPr lIns="0" tIns="0" rIns="0" bIns="0" anchor="b">
            <a:noAutofit/>
          </a:bodyPr>
          <a:lstStyle>
            <a:lvl1pPr marL="0" indent="0">
              <a:buNone/>
              <a:defRPr sz="800"/>
            </a:lvl1pPr>
            <a:lvl2pPr marL="357542" indent="0">
              <a:buNone/>
              <a:defRPr sz="1000"/>
            </a:lvl2pPr>
            <a:lvl3pPr marL="719982" indent="0">
              <a:buNone/>
              <a:defRPr sz="1000"/>
            </a:lvl3pPr>
            <a:lvl4pPr marL="1081424" indent="0">
              <a:buNone/>
              <a:defRPr sz="1000"/>
            </a:lvl4pPr>
            <a:lvl5pPr marL="1439964" indent="0">
              <a:buNone/>
              <a:defRPr sz="1000"/>
            </a:lvl5pPr>
          </a:lstStyle>
          <a:p>
            <a:pPr lvl="0"/>
            <a:r>
              <a:rPr lang="en-US" dirty="0"/>
              <a:t>Insert Source text</a:t>
            </a:r>
          </a:p>
        </p:txBody>
      </p:sp>
      <p:sp>
        <p:nvSpPr>
          <p:cNvPr id="7" name="Table Placeholder 6">
            <a:extLst>
              <a:ext uri="{FF2B5EF4-FFF2-40B4-BE49-F238E27FC236}">
                <a16:creationId xmlns:a16="http://schemas.microsoft.com/office/drawing/2014/main" id="{2E2FA657-3A41-6C8A-7C73-5FF4D5761F76}"/>
              </a:ext>
            </a:extLst>
          </p:cNvPr>
          <p:cNvSpPr>
            <a:spLocks noGrp="1"/>
          </p:cNvSpPr>
          <p:nvPr>
            <p:ph type="tbl" sz="quarter" idx="34" hasCustomPrompt="1"/>
          </p:nvPr>
        </p:nvSpPr>
        <p:spPr>
          <a:xfrm>
            <a:off x="365119" y="1303338"/>
            <a:ext cx="11459625" cy="4489450"/>
          </a:xfrm>
        </p:spPr>
        <p:txBody>
          <a:bodyPr lIns="36000" rIns="36000">
            <a:noAutofit/>
          </a:bodyPr>
          <a:lstStyle>
            <a:lvl1pPr marL="0" indent="0">
              <a:buNone/>
              <a:defRPr/>
            </a:lvl1pPr>
          </a:lstStyle>
          <a:p>
            <a:r>
              <a:rPr lang="en-GB" dirty="0"/>
              <a:t>[Click TABLE icon to insert table.]</a:t>
            </a:r>
          </a:p>
        </p:txBody>
      </p:sp>
      <p:sp>
        <p:nvSpPr>
          <p:cNvPr id="10" name="Title 1">
            <a:extLst>
              <a:ext uri="{FF2B5EF4-FFF2-40B4-BE49-F238E27FC236}">
                <a16:creationId xmlns:a16="http://schemas.microsoft.com/office/drawing/2014/main" id="{F7A4EB32-D948-C409-F1E5-9F712310D58D}"/>
              </a:ext>
            </a:extLst>
          </p:cNvPr>
          <p:cNvSpPr>
            <a:spLocks noGrp="1"/>
          </p:cNvSpPr>
          <p:nvPr>
            <p:ph type="title"/>
          </p:nvPr>
        </p:nvSpPr>
        <p:spPr>
          <a:xfrm>
            <a:off x="365125" y="242888"/>
            <a:ext cx="11460163" cy="430887"/>
          </a:xfrm>
        </p:spPr>
        <p:txBody>
          <a:bodyPr/>
          <a:lstStyle/>
          <a:p>
            <a:r>
              <a:rPr lang="en-US"/>
              <a:t>Click to edit Master title style</a:t>
            </a:r>
            <a:endParaRPr lang="en-US" dirty="0"/>
          </a:p>
        </p:txBody>
      </p:sp>
      <p:sp>
        <p:nvSpPr>
          <p:cNvPr id="12" name="Subtitle 2">
            <a:extLst>
              <a:ext uri="{FF2B5EF4-FFF2-40B4-BE49-F238E27FC236}">
                <a16:creationId xmlns:a16="http://schemas.microsoft.com/office/drawing/2014/main" id="{1E30107F-6B57-65E7-BD35-CCB493B8D6DC}"/>
              </a:ext>
            </a:extLst>
          </p:cNvPr>
          <p:cNvSpPr>
            <a:spLocks noGrp="1"/>
          </p:cNvSpPr>
          <p:nvPr>
            <p:ph type="subTitle" idx="1" hasCustomPrompt="1"/>
          </p:nvPr>
        </p:nvSpPr>
        <p:spPr>
          <a:xfrm>
            <a:off x="365125" y="694950"/>
            <a:ext cx="11460164" cy="352800"/>
          </a:xfrm>
          <a:prstGeom prst="rect">
            <a:avLst/>
          </a:prstGeom>
        </p:spPr>
        <p:txBody>
          <a:bodyPr wrap="square" lIns="0" tIns="0" rIns="0" bIns="0" anchor="t" anchorCtr="0">
            <a:noAutofit/>
          </a:bodyPr>
          <a:lstStyle>
            <a:lvl1pPr marL="0" indent="0" algn="l">
              <a:spcBef>
                <a:spcPts val="0"/>
              </a:spcBef>
              <a:spcAft>
                <a:spcPts val="0"/>
              </a:spcAft>
              <a:buNone/>
              <a:defRPr sz="2400" i="0">
                <a:solidFill>
                  <a:schemeClr val="tx1"/>
                </a:solidFill>
                <a:latin typeface="Arial" panose="020B0604020202020204" pitchFamily="34" charset="0"/>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enter slide subtitle</a:t>
            </a:r>
          </a:p>
        </p:txBody>
      </p:sp>
      <p:sp>
        <p:nvSpPr>
          <p:cNvPr id="14" name="Freeform: Shape 13">
            <a:extLst>
              <a:ext uri="{FF2B5EF4-FFF2-40B4-BE49-F238E27FC236}">
                <a16:creationId xmlns:a16="http://schemas.microsoft.com/office/drawing/2014/main" id="{0F611BFB-31C6-6656-90B9-BB1C81967B2F}"/>
              </a:ext>
            </a:extLst>
          </p:cNvPr>
          <p:cNvSpPr/>
          <p:nvPr/>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Freeform: Shape 1">
            <a:extLst>
              <a:ext uri="{FF2B5EF4-FFF2-40B4-BE49-F238E27FC236}">
                <a16:creationId xmlns:a16="http://schemas.microsoft.com/office/drawing/2014/main" id="{CFC215B3-1FB2-8234-43A0-F10081D89FE6}"/>
              </a:ext>
            </a:extLst>
          </p:cNvPr>
          <p:cNvSpPr/>
          <p:nvPr userDrawn="1"/>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custDataLst>
      <p:tags r:id="rId1"/>
    </p:custDataLst>
    <p:extLst>
      <p:ext uri="{BB962C8B-B14F-4D97-AF65-F5344CB8AC3E}">
        <p14:creationId xmlns:p14="http://schemas.microsoft.com/office/powerpoint/2010/main" val="2051973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Graph">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7CB5633-6431-4284-9ADB-4E6151258883}"/>
              </a:ext>
            </a:extLst>
          </p:cNvPr>
          <p:cNvSpPr>
            <a:spLocks noGrp="1"/>
          </p:cNvSpPr>
          <p:nvPr>
            <p:ph type="dt" sz="half" idx="30"/>
          </p:nvPr>
        </p:nvSpPr>
        <p:spPr/>
        <p:txBody>
          <a:bodyPr/>
          <a:lstStyle/>
          <a:p>
            <a:fld id="{3ED24199-1E03-41E5-9CFA-059BDEB6D1E3}" type="datetime4">
              <a:rPr lang="en-GB" smtClean="0"/>
              <a:t>09 January 2025</a:t>
            </a:fld>
            <a:endParaRPr lang="en-GB" dirty="0"/>
          </a:p>
        </p:txBody>
      </p:sp>
      <p:sp>
        <p:nvSpPr>
          <p:cNvPr id="5" name="Footer Placeholder 4">
            <a:extLst>
              <a:ext uri="{FF2B5EF4-FFF2-40B4-BE49-F238E27FC236}">
                <a16:creationId xmlns:a16="http://schemas.microsoft.com/office/drawing/2014/main" id="{195C4D40-638F-40AA-882E-9A6164C79568}"/>
              </a:ext>
            </a:extLst>
          </p:cNvPr>
          <p:cNvSpPr>
            <a:spLocks noGrp="1"/>
          </p:cNvSpPr>
          <p:nvPr>
            <p:ph type="ftr" sz="quarter" idx="31"/>
          </p:nvPr>
        </p:nvSpPr>
        <p:spPr/>
        <p:txBody>
          <a:bodyPr/>
          <a:lstStyle/>
          <a:p>
            <a:endParaRPr lang="en-GB" dirty="0"/>
          </a:p>
        </p:txBody>
      </p:sp>
      <p:sp>
        <p:nvSpPr>
          <p:cNvPr id="9" name="Slide Number Placeholder 8">
            <a:extLst>
              <a:ext uri="{FF2B5EF4-FFF2-40B4-BE49-F238E27FC236}">
                <a16:creationId xmlns:a16="http://schemas.microsoft.com/office/drawing/2014/main" id="{223E44AE-F798-4C55-8F91-872E4A737927}"/>
              </a:ext>
            </a:extLst>
          </p:cNvPr>
          <p:cNvSpPr>
            <a:spLocks noGrp="1"/>
          </p:cNvSpPr>
          <p:nvPr>
            <p:ph type="sldNum" sz="quarter" idx="32"/>
          </p:nvPr>
        </p:nvSpPr>
        <p:spPr/>
        <p:txBody>
          <a:bodyPr/>
          <a:lstStyle/>
          <a:p>
            <a:fld id="{9F9F533D-B52E-4A2F-BF72-0ADD2D94BD75}" type="slidenum">
              <a:rPr lang="en-GB" smtClean="0"/>
              <a:pPr/>
              <a:t>‹#›</a:t>
            </a:fld>
            <a:endParaRPr lang="en-GB" dirty="0"/>
          </a:p>
        </p:txBody>
      </p:sp>
      <p:sp>
        <p:nvSpPr>
          <p:cNvPr id="3" name="Text Placeholder 2">
            <a:extLst>
              <a:ext uri="{FF2B5EF4-FFF2-40B4-BE49-F238E27FC236}">
                <a16:creationId xmlns:a16="http://schemas.microsoft.com/office/drawing/2014/main" id="{328B3A39-D8B7-A2C0-89DB-5314F345D351}"/>
              </a:ext>
            </a:extLst>
          </p:cNvPr>
          <p:cNvSpPr>
            <a:spLocks noGrp="1"/>
          </p:cNvSpPr>
          <p:nvPr>
            <p:ph type="body" sz="quarter" idx="33" hasCustomPrompt="1"/>
          </p:nvPr>
        </p:nvSpPr>
        <p:spPr>
          <a:xfrm>
            <a:off x="366713" y="5792400"/>
            <a:ext cx="11460164" cy="298800"/>
          </a:xfrm>
        </p:spPr>
        <p:txBody>
          <a:bodyPr lIns="0" tIns="0" rIns="0" bIns="0" anchor="b">
            <a:noAutofit/>
          </a:bodyPr>
          <a:lstStyle>
            <a:lvl1pPr marL="0" indent="0">
              <a:buNone/>
              <a:defRPr sz="800"/>
            </a:lvl1pPr>
            <a:lvl2pPr marL="357542" indent="0">
              <a:buNone/>
              <a:defRPr sz="1000"/>
            </a:lvl2pPr>
            <a:lvl3pPr marL="719982" indent="0">
              <a:buNone/>
              <a:defRPr sz="1000"/>
            </a:lvl3pPr>
            <a:lvl4pPr marL="1081424" indent="0">
              <a:buNone/>
              <a:defRPr sz="1000"/>
            </a:lvl4pPr>
            <a:lvl5pPr marL="1439964" indent="0">
              <a:buNone/>
              <a:defRPr sz="1000"/>
            </a:lvl5pPr>
          </a:lstStyle>
          <a:p>
            <a:pPr lvl="0"/>
            <a:r>
              <a:rPr lang="en-US" dirty="0"/>
              <a:t>Insert Source text</a:t>
            </a:r>
          </a:p>
        </p:txBody>
      </p:sp>
      <p:sp>
        <p:nvSpPr>
          <p:cNvPr id="7" name="Chart Placeholder 6">
            <a:extLst>
              <a:ext uri="{FF2B5EF4-FFF2-40B4-BE49-F238E27FC236}">
                <a16:creationId xmlns:a16="http://schemas.microsoft.com/office/drawing/2014/main" id="{8994D5C1-7836-1E91-87FA-56E472221EB3}"/>
              </a:ext>
            </a:extLst>
          </p:cNvPr>
          <p:cNvSpPr>
            <a:spLocks noGrp="1"/>
          </p:cNvSpPr>
          <p:nvPr>
            <p:ph type="chart" sz="quarter" idx="34" hasCustomPrompt="1"/>
          </p:nvPr>
        </p:nvSpPr>
        <p:spPr>
          <a:xfrm>
            <a:off x="365125" y="1303338"/>
            <a:ext cx="11460163" cy="4489062"/>
          </a:xfrm>
        </p:spPr>
        <p:txBody>
          <a:bodyPr lIns="36000" rIns="36000">
            <a:noAutofit/>
          </a:bodyPr>
          <a:lstStyle>
            <a:lvl1pPr marL="0" indent="0">
              <a:buNone/>
              <a:defRPr/>
            </a:lvl1pPr>
          </a:lstStyle>
          <a:p>
            <a:r>
              <a:rPr lang="en-GB" dirty="0"/>
              <a:t>[Click CHART icons to insert chart.]</a:t>
            </a:r>
            <a:br>
              <a:rPr lang="en-GB" dirty="0"/>
            </a:br>
            <a:r>
              <a:rPr lang="en-US" dirty="0"/>
              <a:t>Please ensure your chart title, legend, x and y axis titles are minimum 12 pt, GSK Precision black for accessibility. </a:t>
            </a:r>
          </a:p>
          <a:p>
            <a:endParaRPr lang="en-GB" dirty="0"/>
          </a:p>
          <a:p>
            <a:endParaRPr lang="en-GB" dirty="0"/>
          </a:p>
        </p:txBody>
      </p:sp>
      <p:sp>
        <p:nvSpPr>
          <p:cNvPr id="10" name="Title 1">
            <a:extLst>
              <a:ext uri="{FF2B5EF4-FFF2-40B4-BE49-F238E27FC236}">
                <a16:creationId xmlns:a16="http://schemas.microsoft.com/office/drawing/2014/main" id="{20CCEE79-8221-4C6C-2397-0791C954AA8D}"/>
              </a:ext>
            </a:extLst>
          </p:cNvPr>
          <p:cNvSpPr>
            <a:spLocks noGrp="1"/>
          </p:cNvSpPr>
          <p:nvPr>
            <p:ph type="title"/>
          </p:nvPr>
        </p:nvSpPr>
        <p:spPr>
          <a:xfrm>
            <a:off x="365125" y="242888"/>
            <a:ext cx="11460163" cy="430887"/>
          </a:xfrm>
        </p:spPr>
        <p:txBody>
          <a:bodyPr/>
          <a:lstStyle/>
          <a:p>
            <a:r>
              <a:rPr lang="en-US"/>
              <a:t>Click to edit Master title style</a:t>
            </a:r>
            <a:endParaRPr lang="en-US" dirty="0"/>
          </a:p>
        </p:txBody>
      </p:sp>
      <p:sp>
        <p:nvSpPr>
          <p:cNvPr id="12" name="Subtitle 2">
            <a:extLst>
              <a:ext uri="{FF2B5EF4-FFF2-40B4-BE49-F238E27FC236}">
                <a16:creationId xmlns:a16="http://schemas.microsoft.com/office/drawing/2014/main" id="{4091ECF0-259D-F144-9708-B8296C87B04F}"/>
              </a:ext>
            </a:extLst>
          </p:cNvPr>
          <p:cNvSpPr>
            <a:spLocks noGrp="1"/>
          </p:cNvSpPr>
          <p:nvPr>
            <p:ph type="subTitle" idx="1" hasCustomPrompt="1"/>
          </p:nvPr>
        </p:nvSpPr>
        <p:spPr>
          <a:xfrm>
            <a:off x="365125" y="694950"/>
            <a:ext cx="11460164" cy="352800"/>
          </a:xfrm>
          <a:prstGeom prst="rect">
            <a:avLst/>
          </a:prstGeom>
        </p:spPr>
        <p:txBody>
          <a:bodyPr wrap="square" lIns="0" tIns="0" rIns="0" bIns="0" anchor="t" anchorCtr="0">
            <a:noAutofit/>
          </a:bodyPr>
          <a:lstStyle>
            <a:lvl1pPr marL="0" indent="0" algn="l">
              <a:spcBef>
                <a:spcPts val="0"/>
              </a:spcBef>
              <a:spcAft>
                <a:spcPts val="0"/>
              </a:spcAft>
              <a:buNone/>
              <a:defRPr sz="2400" i="0">
                <a:solidFill>
                  <a:schemeClr val="tx1"/>
                </a:solidFill>
                <a:latin typeface="Arial" panose="020B0604020202020204" pitchFamily="34" charset="0"/>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enter slide subtitle</a:t>
            </a:r>
          </a:p>
        </p:txBody>
      </p:sp>
      <p:sp>
        <p:nvSpPr>
          <p:cNvPr id="14" name="Freeform: Shape 13">
            <a:extLst>
              <a:ext uri="{FF2B5EF4-FFF2-40B4-BE49-F238E27FC236}">
                <a16:creationId xmlns:a16="http://schemas.microsoft.com/office/drawing/2014/main" id="{C3FC0E92-53E2-6353-15B7-7028E9E80A82}"/>
              </a:ext>
            </a:extLst>
          </p:cNvPr>
          <p:cNvSpPr/>
          <p:nvPr/>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Freeform: Shape 1">
            <a:extLst>
              <a:ext uri="{FF2B5EF4-FFF2-40B4-BE49-F238E27FC236}">
                <a16:creationId xmlns:a16="http://schemas.microsoft.com/office/drawing/2014/main" id="{BE617660-F2DC-E09E-FCD2-2D56713F40B7}"/>
              </a:ext>
            </a:extLst>
          </p:cNvPr>
          <p:cNvSpPr/>
          <p:nvPr userDrawn="1"/>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custDataLst>
      <p:tags r:id="rId1"/>
    </p:custDataLst>
    <p:extLst>
      <p:ext uri="{BB962C8B-B14F-4D97-AF65-F5344CB8AC3E}">
        <p14:creationId xmlns:p14="http://schemas.microsoft.com/office/powerpoint/2010/main" val="210334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2E57A6D-CCB0-DF2D-0D9A-6184CE396941}"/>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FC42BDB7-A7FE-AA4E-3952-EBCCAC237C98}"/>
              </a:ext>
            </a:extLst>
          </p:cNvPr>
          <p:cNvSpPr>
            <a:spLocks noGrp="1"/>
          </p:cNvSpPr>
          <p:nvPr>
            <p:ph type="sldNum" sz="quarter" idx="11"/>
          </p:nvPr>
        </p:nvSpPr>
        <p:spPr/>
        <p:txBody>
          <a:bodyPr/>
          <a:lstStyle/>
          <a:p>
            <a:fld id="{9F9F533D-B52E-4A2F-BF72-0ADD2D94BD75}" type="slidenum">
              <a:rPr lang="en-GB" smtClean="0"/>
              <a:pPr/>
              <a:t>‹#›</a:t>
            </a:fld>
            <a:endParaRPr lang="en-GB" dirty="0"/>
          </a:p>
        </p:txBody>
      </p:sp>
      <p:sp>
        <p:nvSpPr>
          <p:cNvPr id="5" name="Date Placeholder 4">
            <a:extLst>
              <a:ext uri="{FF2B5EF4-FFF2-40B4-BE49-F238E27FC236}">
                <a16:creationId xmlns:a16="http://schemas.microsoft.com/office/drawing/2014/main" id="{676D6505-B9A2-3A36-B9B6-3E3CF07A64AF}"/>
              </a:ext>
            </a:extLst>
          </p:cNvPr>
          <p:cNvSpPr>
            <a:spLocks noGrp="1"/>
          </p:cNvSpPr>
          <p:nvPr>
            <p:ph type="dt" sz="half" idx="12"/>
          </p:nvPr>
        </p:nvSpPr>
        <p:spPr/>
        <p:txBody>
          <a:bodyPr/>
          <a:lstStyle/>
          <a:p>
            <a:fld id="{44AB4F7E-3FDA-4CAF-8EA2-6D660B18CD5F}" type="datetime4">
              <a:rPr lang="en-GB" smtClean="0"/>
              <a:t>09 January 2025</a:t>
            </a:fld>
            <a:endParaRPr lang="en-GB" dirty="0"/>
          </a:p>
        </p:txBody>
      </p:sp>
      <p:sp>
        <p:nvSpPr>
          <p:cNvPr id="7" name="Text Placeholder 6">
            <a:extLst>
              <a:ext uri="{FF2B5EF4-FFF2-40B4-BE49-F238E27FC236}">
                <a16:creationId xmlns:a16="http://schemas.microsoft.com/office/drawing/2014/main" id="{4B3924AB-56D4-343D-306B-195A924E9EF9}"/>
              </a:ext>
            </a:extLst>
          </p:cNvPr>
          <p:cNvSpPr>
            <a:spLocks noGrp="1"/>
          </p:cNvSpPr>
          <p:nvPr>
            <p:ph type="body" sz="quarter" idx="13" hasCustomPrompt="1"/>
          </p:nvPr>
        </p:nvSpPr>
        <p:spPr>
          <a:xfrm>
            <a:off x="365125" y="5792400"/>
            <a:ext cx="11460164" cy="298800"/>
          </a:xfrm>
        </p:spPr>
        <p:txBody>
          <a:bodyPr lIns="0" tIns="0" rIns="0" bIns="0" anchor="b">
            <a:noAutofit/>
          </a:bodyPr>
          <a:lstStyle>
            <a:lvl1pPr marL="0" indent="0">
              <a:buNone/>
              <a:defRPr sz="800"/>
            </a:lvl1pPr>
            <a:lvl2pPr marL="357542" indent="0">
              <a:buNone/>
              <a:defRPr sz="1000"/>
            </a:lvl2pPr>
            <a:lvl3pPr marL="719982" indent="0">
              <a:buNone/>
              <a:defRPr sz="1000"/>
            </a:lvl3pPr>
            <a:lvl4pPr marL="1081424" indent="0">
              <a:buNone/>
              <a:defRPr sz="1000"/>
            </a:lvl4pPr>
            <a:lvl5pPr marL="1439964" indent="0">
              <a:buNone/>
              <a:defRPr sz="1000"/>
            </a:lvl5pPr>
          </a:lstStyle>
          <a:p>
            <a:pPr lvl="0"/>
            <a:r>
              <a:rPr lang="en-US" dirty="0"/>
              <a:t>Insert Source text</a:t>
            </a:r>
          </a:p>
        </p:txBody>
      </p:sp>
      <p:sp>
        <p:nvSpPr>
          <p:cNvPr id="8" name="Title 1">
            <a:extLst>
              <a:ext uri="{FF2B5EF4-FFF2-40B4-BE49-F238E27FC236}">
                <a16:creationId xmlns:a16="http://schemas.microsoft.com/office/drawing/2014/main" id="{3484351E-5906-1465-ED52-DA75D3630DE8}"/>
              </a:ext>
            </a:extLst>
          </p:cNvPr>
          <p:cNvSpPr>
            <a:spLocks noGrp="1"/>
          </p:cNvSpPr>
          <p:nvPr>
            <p:ph type="title"/>
          </p:nvPr>
        </p:nvSpPr>
        <p:spPr>
          <a:xfrm>
            <a:off x="365125" y="242888"/>
            <a:ext cx="11460163" cy="430887"/>
          </a:xfrm>
        </p:spPr>
        <p:txBody>
          <a:bodyPr/>
          <a:lstStyle/>
          <a:p>
            <a:r>
              <a:rPr lang="en-US"/>
              <a:t>Click to edit Master title style</a:t>
            </a:r>
            <a:endParaRPr lang="en-US" dirty="0"/>
          </a:p>
        </p:txBody>
      </p:sp>
      <p:sp>
        <p:nvSpPr>
          <p:cNvPr id="9" name="Subtitle 2">
            <a:extLst>
              <a:ext uri="{FF2B5EF4-FFF2-40B4-BE49-F238E27FC236}">
                <a16:creationId xmlns:a16="http://schemas.microsoft.com/office/drawing/2014/main" id="{62BDBB70-10FD-DDED-C062-9AA92765646E}"/>
              </a:ext>
            </a:extLst>
          </p:cNvPr>
          <p:cNvSpPr>
            <a:spLocks noGrp="1"/>
          </p:cNvSpPr>
          <p:nvPr>
            <p:ph type="subTitle" idx="1" hasCustomPrompt="1"/>
          </p:nvPr>
        </p:nvSpPr>
        <p:spPr>
          <a:xfrm>
            <a:off x="365125" y="694950"/>
            <a:ext cx="11460164" cy="352800"/>
          </a:xfrm>
          <a:prstGeom prst="rect">
            <a:avLst/>
          </a:prstGeom>
        </p:spPr>
        <p:txBody>
          <a:bodyPr wrap="square" lIns="0" tIns="0" rIns="0" bIns="0" anchor="t" anchorCtr="0">
            <a:noAutofit/>
          </a:bodyPr>
          <a:lstStyle>
            <a:lvl1pPr marL="0" indent="0" algn="l">
              <a:spcBef>
                <a:spcPts val="0"/>
              </a:spcBef>
              <a:spcAft>
                <a:spcPts val="0"/>
              </a:spcAft>
              <a:buNone/>
              <a:defRPr sz="2400" i="0">
                <a:solidFill>
                  <a:schemeClr val="tx1"/>
                </a:solidFill>
                <a:latin typeface="Arial" panose="020B0604020202020204" pitchFamily="34" charset="0"/>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enter slide subtitle</a:t>
            </a:r>
          </a:p>
        </p:txBody>
      </p:sp>
      <p:sp>
        <p:nvSpPr>
          <p:cNvPr id="12" name="Freeform: Shape 11">
            <a:extLst>
              <a:ext uri="{FF2B5EF4-FFF2-40B4-BE49-F238E27FC236}">
                <a16:creationId xmlns:a16="http://schemas.microsoft.com/office/drawing/2014/main" id="{8DBDFC7D-EB75-1C71-FBB6-74679DF5FB23}"/>
              </a:ext>
            </a:extLst>
          </p:cNvPr>
          <p:cNvSpPr/>
          <p:nvPr/>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Freeform: Shape 1">
            <a:extLst>
              <a:ext uri="{FF2B5EF4-FFF2-40B4-BE49-F238E27FC236}">
                <a16:creationId xmlns:a16="http://schemas.microsoft.com/office/drawing/2014/main" id="{BB627EE7-29BC-7E7B-5DF4-1D96E07AD3F9}"/>
              </a:ext>
            </a:extLst>
          </p:cNvPr>
          <p:cNvSpPr/>
          <p:nvPr userDrawn="1"/>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custDataLst>
      <p:tags r:id="rId1"/>
    </p:custDataLst>
    <p:extLst>
      <p:ext uri="{BB962C8B-B14F-4D97-AF65-F5344CB8AC3E}">
        <p14:creationId xmlns:p14="http://schemas.microsoft.com/office/powerpoint/2010/main" val="3529102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4.xml"/><Relationship Id="rId3" Type="http://schemas.openxmlformats.org/officeDocument/2006/relationships/slideLayout" Target="../slideLayouts/slideLayout3.xml"/><Relationship Id="rId21" Type="http://schemas.openxmlformats.org/officeDocument/2006/relationships/oleObject" Target="../embeddings/oleObject2.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image" Target="../media/image3.svg"/><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2280360-3C6D-A798-8CAC-A26D562C3683}"/>
              </a:ext>
            </a:extLst>
          </p:cNvPr>
          <p:cNvGraphicFramePr>
            <a:graphicFrameLocks noChangeAspect="1"/>
          </p:cNvGraphicFramePr>
          <p:nvPr>
            <p:custDataLst>
              <p:tags r:id="rId17"/>
            </p:custDataLst>
            <p:extLst>
              <p:ext uri="{D42A27DB-BD31-4B8C-83A1-F6EECF244321}">
                <p14:modId xmlns:p14="http://schemas.microsoft.com/office/powerpoint/2010/main" val="9662590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425" imgH="424" progId="TCLayout.ActiveDocument.1">
                  <p:embed/>
                </p:oleObj>
              </mc:Choice>
              <mc:Fallback>
                <p:oleObj name="think-cell Slide" r:id="rId19" imgW="425" imgH="424" progId="TCLayout.ActiveDocument.1">
                  <p:embed/>
                  <p:pic>
                    <p:nvPicPr>
                      <p:cNvPr id="3" name="Object 2" hidden="1">
                        <a:extLst>
                          <a:ext uri="{FF2B5EF4-FFF2-40B4-BE49-F238E27FC236}">
                            <a16:creationId xmlns:a16="http://schemas.microsoft.com/office/drawing/2014/main" id="{92280360-3C6D-A798-8CAC-A26D562C3683}"/>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5" name="Footer Placeholder 4"/>
          <p:cNvSpPr>
            <a:spLocks noGrp="1"/>
          </p:cNvSpPr>
          <p:nvPr>
            <p:ph type="ftr" sz="quarter" idx="3"/>
          </p:nvPr>
        </p:nvSpPr>
        <p:spPr>
          <a:xfrm>
            <a:off x="4017963" y="6343650"/>
            <a:ext cx="5600700" cy="269875"/>
          </a:xfrm>
          <a:prstGeom prst="rect">
            <a:avLst/>
          </a:prstGeom>
        </p:spPr>
        <p:txBody>
          <a:bodyPr vert="horz" lIns="0" tIns="0" rIns="0" bIns="0" rtlCol="0" anchor="b" anchorCtr="0">
            <a:noAutofit/>
          </a:bodyPr>
          <a:lstStyle>
            <a:lvl1pPr algn="l">
              <a:defRPr sz="1200" baseline="0">
                <a:solidFill>
                  <a:schemeClr val="tx1"/>
                </a:solidFill>
                <a:latin typeface="Arial" panose="020B0604020202020204" pitchFamily="34" charset="0"/>
                <a:ea typeface="微软雅黑" panose="020B0503020204020204" pitchFamily="34" charset="-122"/>
              </a:defRPr>
            </a:lvl1pPr>
          </a:lstStyle>
          <a:p>
            <a:endParaRPr lang="en-GB" dirty="0"/>
          </a:p>
        </p:txBody>
      </p:sp>
      <p:sp>
        <p:nvSpPr>
          <p:cNvPr id="6" name="Slide Number Placeholder 5"/>
          <p:cNvSpPr>
            <a:spLocks noGrp="1"/>
          </p:cNvSpPr>
          <p:nvPr>
            <p:ph type="sldNum" sz="quarter" idx="4"/>
          </p:nvPr>
        </p:nvSpPr>
        <p:spPr>
          <a:xfrm>
            <a:off x="365125" y="6343650"/>
            <a:ext cx="540000" cy="269875"/>
          </a:xfrm>
          <a:prstGeom prst="rect">
            <a:avLst/>
          </a:prstGeom>
        </p:spPr>
        <p:txBody>
          <a:bodyPr vert="horz" lIns="0" tIns="0" rIns="0" bIns="0" rtlCol="0" anchor="b" anchorCtr="0">
            <a:noAutofit/>
          </a:bodyPr>
          <a:lstStyle>
            <a:lvl1pPr algn="l">
              <a:defRPr sz="1000" baseline="0">
                <a:solidFill>
                  <a:schemeClr val="tx1"/>
                </a:solidFill>
                <a:latin typeface="Arial" panose="020B0604020202020204" pitchFamily="34" charset="0"/>
                <a:ea typeface="微软雅黑" panose="020B0503020204020204" pitchFamily="34" charset="-122"/>
              </a:defRPr>
            </a:lvl1pPr>
          </a:lstStyle>
          <a:p>
            <a:fld id="{9F9F533D-B52E-4A2F-BF72-0ADD2D94BD75}" type="slidenum">
              <a:rPr lang="en-GB" smtClean="0"/>
              <a:pPr/>
              <a:t>‹#›</a:t>
            </a:fld>
            <a:endParaRPr lang="en-GB" dirty="0"/>
          </a:p>
        </p:txBody>
      </p:sp>
      <p:sp>
        <p:nvSpPr>
          <p:cNvPr id="4" name="Title Placeholder 3"/>
          <p:cNvSpPr>
            <a:spLocks noGrp="1"/>
          </p:cNvSpPr>
          <p:nvPr>
            <p:ph type="title"/>
          </p:nvPr>
        </p:nvSpPr>
        <p:spPr>
          <a:xfrm>
            <a:off x="365125" y="242888"/>
            <a:ext cx="11460163" cy="430887"/>
          </a:xfrm>
          <a:prstGeom prst="rect">
            <a:avLst/>
          </a:prstGeom>
        </p:spPr>
        <p:txBody>
          <a:bodyPr vert="horz" lIns="0" tIns="0" rIns="0" bIns="0" rtlCol="0" anchor="b" anchorCtr="0">
            <a:noAutofit/>
          </a:bodyPr>
          <a:lstStyle/>
          <a:p>
            <a:r>
              <a:rPr lang="en-GB" dirty="0"/>
              <a:t>Click to enter slide title</a:t>
            </a:r>
          </a:p>
        </p:txBody>
      </p:sp>
      <p:sp>
        <p:nvSpPr>
          <p:cNvPr id="7" name="Date Placeholder 6"/>
          <p:cNvSpPr>
            <a:spLocks noGrp="1"/>
          </p:cNvSpPr>
          <p:nvPr>
            <p:ph type="dt" sz="half" idx="2"/>
          </p:nvPr>
        </p:nvSpPr>
        <p:spPr>
          <a:xfrm>
            <a:off x="931069" y="6343650"/>
            <a:ext cx="2776537" cy="269875"/>
          </a:xfrm>
          <a:prstGeom prst="rect">
            <a:avLst/>
          </a:prstGeom>
        </p:spPr>
        <p:txBody>
          <a:bodyPr vert="horz" lIns="0" tIns="0" rIns="0" bIns="0" rtlCol="0" anchor="b" anchorCtr="0">
            <a:noAutofit/>
          </a:bodyPr>
          <a:lstStyle>
            <a:lvl1pPr algn="l">
              <a:defRPr sz="1000" baseline="0">
                <a:solidFill>
                  <a:schemeClr val="tx1"/>
                </a:solidFill>
                <a:latin typeface="Arial" panose="020B0604020202020204" pitchFamily="34" charset="0"/>
                <a:ea typeface="微软雅黑" panose="020B0503020204020204" pitchFamily="34" charset="-122"/>
              </a:defRPr>
            </a:lvl1pPr>
          </a:lstStyle>
          <a:p>
            <a:fld id="{F60B5BAD-3B60-4CEF-BC39-352345921051}" type="datetime4">
              <a:rPr lang="en-GB" smtClean="0"/>
              <a:pPr/>
              <a:t>09 January 2025</a:t>
            </a:fld>
            <a:endParaRPr lang="en-GB" dirty="0"/>
          </a:p>
        </p:txBody>
      </p:sp>
      <p:sp>
        <p:nvSpPr>
          <p:cNvPr id="8" name="Text Placeholder 2">
            <a:extLst>
              <a:ext uri="{FF2B5EF4-FFF2-40B4-BE49-F238E27FC236}">
                <a16:creationId xmlns:a16="http://schemas.microsoft.com/office/drawing/2014/main" id="{BBC2AD35-7761-4742-BEF1-3D0CAD2E1DED}"/>
              </a:ext>
            </a:extLst>
          </p:cNvPr>
          <p:cNvSpPr>
            <a:spLocks noGrp="1"/>
          </p:cNvSpPr>
          <p:nvPr>
            <p:ph type="body" idx="1"/>
          </p:nvPr>
        </p:nvSpPr>
        <p:spPr>
          <a:xfrm>
            <a:off x="365125" y="1303338"/>
            <a:ext cx="11460163" cy="4787899"/>
          </a:xfrm>
          <a:prstGeom prst="rect">
            <a:avLst/>
          </a:prstGeom>
        </p:spPr>
        <p:txBody>
          <a:bodyPr vert="horz" lIns="36000" tIns="36000" rIns="36000" bIns="36000" rtlCol="0">
            <a:noAutofit/>
          </a:bodyPr>
          <a:lstStyle/>
          <a:p>
            <a:pPr lvl="0"/>
            <a:r>
              <a:rPr lang="en-GB" dirty="0"/>
              <a:t>Click to enter text content.</a:t>
            </a:r>
            <a:br>
              <a:rPr lang="en-GB" dirty="0"/>
            </a:br>
            <a:r>
              <a:rPr lang="en-GB" dirty="0"/>
              <a:t>To increase bullet level, select your text &gt; press ‘Tab’.</a:t>
            </a:r>
            <a:br>
              <a:rPr lang="en-GB" dirty="0"/>
            </a:br>
            <a:r>
              <a:rPr lang="en-GB" dirty="0"/>
              <a:t>To decrease bullet level, select your text &gt; press ‘Shift’ + ‘Tab’.</a:t>
            </a:r>
            <a:br>
              <a:rPr lang="en-GB" dirty="0"/>
            </a:br>
            <a:r>
              <a:rPr lang="en-GB" dirty="0"/>
              <a:t>To remove bullet levels, select your text &gt; right click &gt; press ‘bullets’.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a:p>
            <a:pPr lvl="4"/>
            <a:endParaRPr lang="en-GB" dirty="0"/>
          </a:p>
        </p:txBody>
      </p:sp>
      <p:graphicFrame>
        <p:nvGraphicFramePr>
          <p:cNvPr id="2" name="Object 1" hidden="1">
            <a:extLst>
              <a:ext uri="{FF2B5EF4-FFF2-40B4-BE49-F238E27FC236}">
                <a16:creationId xmlns:a16="http://schemas.microsoft.com/office/drawing/2014/main" id="{68282CB4-0FD8-B104-9321-BA11F0350884}"/>
              </a:ext>
            </a:extLst>
          </p:cNvPr>
          <p:cNvGraphicFramePr>
            <a:graphicFrameLocks noChangeAspect="1"/>
          </p:cNvGraphicFramePr>
          <p:nvPr userDrawn="1">
            <p:custDataLst>
              <p:tags r:id="rId18"/>
            </p:custDataLst>
            <p:extLst>
              <p:ext uri="{D42A27DB-BD31-4B8C-83A1-F6EECF244321}">
                <p14:modId xmlns:p14="http://schemas.microsoft.com/office/powerpoint/2010/main" val="9662590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425" imgH="424" progId="TCLayout.ActiveDocument.1">
                  <p:embed/>
                </p:oleObj>
              </mc:Choice>
              <mc:Fallback>
                <p:oleObj name="think-cell Slide" r:id="rId21" imgW="425" imgH="424" progId="TCLayout.ActiveDocument.1">
                  <p:embed/>
                  <p:pic>
                    <p:nvPicPr>
                      <p:cNvPr id="2" name="Object 1" hidden="1">
                        <a:extLst>
                          <a:ext uri="{FF2B5EF4-FFF2-40B4-BE49-F238E27FC236}">
                            <a16:creationId xmlns:a16="http://schemas.microsoft.com/office/drawing/2014/main" id="{68282CB4-0FD8-B104-9321-BA11F0350884}"/>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pic>
        <p:nvPicPr>
          <p:cNvPr id="12" name="Graphic 11">
            <a:extLst>
              <a:ext uri="{FF2B5EF4-FFF2-40B4-BE49-F238E27FC236}">
                <a16:creationId xmlns:a16="http://schemas.microsoft.com/office/drawing/2014/main" id="{46234870-212E-CA77-79F1-894C23EE1573}"/>
              </a:ext>
            </a:extLst>
          </p:cNvPr>
          <p:cNvPicPr>
            <a:picLocks noChangeAspect="1"/>
          </p:cNvPicPr>
          <p:nvPr userDrawn="1"/>
        </p:nvPicPr>
        <p:blipFill>
          <a:blip r:embed="rId22" cstate="print">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11004551" y="6354213"/>
            <a:ext cx="820737" cy="247406"/>
          </a:xfrm>
          <a:prstGeom prst="rect">
            <a:avLst/>
          </a:prstGeom>
        </p:spPr>
      </p:pic>
      <p:sp>
        <p:nvSpPr>
          <p:cNvPr id="9" name="TextBox 14">
            <a:extLst>
              <a:ext uri="{FF2B5EF4-FFF2-40B4-BE49-F238E27FC236}">
                <a16:creationId xmlns:a16="http://schemas.microsoft.com/office/drawing/2014/main" id="{CD0CD270-AE80-FB3C-C47C-6A8B01CA8919}"/>
              </a:ext>
            </a:extLst>
          </p:cNvPr>
          <p:cNvSpPr txBox="1"/>
          <p:nvPr userDrawn="1"/>
        </p:nvSpPr>
        <p:spPr>
          <a:xfrm>
            <a:off x="10125075" y="6596147"/>
            <a:ext cx="2066925" cy="253916"/>
          </a:xfrm>
          <a:prstGeom prst="rect">
            <a:avLst/>
          </a:prstGeom>
          <a:noFill/>
        </p:spPr>
        <p:txBody>
          <a:bodyPr wrap="square" lIns="0" rIns="0" rtlCol="0">
            <a:spAutoFit/>
          </a:bodyPr>
          <a:lstStyle/>
          <a:p>
            <a:pPr defTabSz="914345">
              <a:defRPr/>
            </a:pPr>
            <a:r>
              <a:rPr lang="zh-CN" altLang="en-US" sz="1050" kern="0" baseline="0" dirty="0">
                <a:solidFill>
                  <a:srgbClr val="544F40"/>
                </a:solidFill>
                <a:latin typeface="Arial" panose="020B0604020202020204" pitchFamily="34" charset="0"/>
                <a:ea typeface="微软雅黑" panose="020B0503020204020204" pitchFamily="34" charset="-122"/>
              </a:rPr>
              <a:t>机密</a:t>
            </a:r>
            <a:r>
              <a:rPr lang="en-US" altLang="zh-CN" sz="1050" kern="0" baseline="0" dirty="0">
                <a:solidFill>
                  <a:srgbClr val="544F40"/>
                </a:solidFill>
                <a:latin typeface="Arial" panose="020B0604020202020204" pitchFamily="34" charset="0"/>
                <a:ea typeface="微软雅黑" panose="020B0503020204020204" pitchFamily="34" charset="-122"/>
              </a:rPr>
              <a:t>-</a:t>
            </a:r>
            <a:r>
              <a:rPr lang="zh-CN" altLang="en-US" sz="1050" kern="0" baseline="0" dirty="0">
                <a:solidFill>
                  <a:srgbClr val="544F40"/>
                </a:solidFill>
                <a:latin typeface="Arial" panose="020B0604020202020204" pitchFamily="34" charset="0"/>
                <a:ea typeface="微软雅黑" panose="020B0503020204020204" pitchFamily="34" charset="-122"/>
              </a:rPr>
              <a:t>仅供</a:t>
            </a:r>
            <a:r>
              <a:rPr lang="en-US" altLang="zh-CN" sz="1050" kern="0" baseline="0" dirty="0">
                <a:solidFill>
                  <a:srgbClr val="544F40"/>
                </a:solidFill>
                <a:latin typeface="Arial" panose="020B0604020202020204" pitchFamily="34" charset="0"/>
                <a:ea typeface="微软雅黑" panose="020B0503020204020204" pitchFamily="34" charset="-122"/>
              </a:rPr>
              <a:t>GSK</a:t>
            </a:r>
            <a:r>
              <a:rPr lang="zh-CN" altLang="en-US" sz="1050" kern="0" baseline="0" dirty="0">
                <a:solidFill>
                  <a:srgbClr val="544F40"/>
                </a:solidFill>
                <a:latin typeface="Arial" panose="020B0604020202020204" pitchFamily="34" charset="0"/>
                <a:ea typeface="微软雅黑" panose="020B0503020204020204" pitchFamily="34" charset="-122"/>
              </a:rPr>
              <a:t>内部培训使用。</a:t>
            </a:r>
            <a:endParaRPr lang="en-IN" sz="1050" strike="sngStrike" kern="0" baseline="0" dirty="0">
              <a:solidFill>
                <a:srgbClr val="544F40"/>
              </a:solidFill>
              <a:latin typeface="Arial" panose="020B0604020202020204" pitchFamily="34" charset="0"/>
              <a:ea typeface="微软雅黑" panose="020B0503020204020204" pitchFamily="34" charset="-122"/>
            </a:endParaRPr>
          </a:p>
        </p:txBody>
      </p:sp>
    </p:spTree>
    <p:custDataLst>
      <p:tags r:id="rId16"/>
    </p:custDataLst>
    <p:extLst>
      <p:ext uri="{BB962C8B-B14F-4D97-AF65-F5344CB8AC3E}">
        <p14:creationId xmlns:p14="http://schemas.microsoft.com/office/powerpoint/2010/main" val="3442277182"/>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3" r:id="rId4"/>
    <p:sldLayoutId id="2147483795" r:id="rId5"/>
    <p:sldLayoutId id="2147483796"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Lst>
  <p:hf hdr="0" ftr="0" dt="0"/>
  <p:txStyles>
    <p:titleStyle>
      <a:lvl1pPr algn="l" defTabSz="1219170" rtl="0" eaLnBrk="1" latinLnBrk="0" hangingPunct="1">
        <a:lnSpc>
          <a:spcPct val="100000"/>
        </a:lnSpc>
        <a:spcBef>
          <a:spcPct val="0"/>
        </a:spcBef>
        <a:buNone/>
        <a:defRPr sz="2800" b="0" kern="1200" baseline="0">
          <a:solidFill>
            <a:schemeClr val="tx2"/>
          </a:solidFill>
          <a:latin typeface="Arial" panose="020B0604020202020204" pitchFamily="34" charset="0"/>
          <a:ea typeface="微软雅黑" panose="020B0503020204020204" pitchFamily="34" charset="-122"/>
          <a:cs typeface="+mj-cs"/>
        </a:defRPr>
      </a:lvl1pPr>
    </p:titleStyle>
    <p:bodyStyle>
      <a:lvl1pPr marL="359991" indent="-359991" algn="l" defTabSz="1219170" rtl="0" eaLnBrk="1" latinLnBrk="0" hangingPunct="1">
        <a:spcBef>
          <a:spcPts val="300"/>
        </a:spcBef>
        <a:spcAft>
          <a:spcPts val="300"/>
        </a:spcAft>
        <a:buClr>
          <a:schemeClr val="tx2"/>
        </a:buClr>
        <a:buSzPct val="110000"/>
        <a:buFont typeface="Arial" panose="020B0604020202020204" pitchFamily="34" charset="0"/>
        <a:buChar char="•"/>
        <a:defRPr sz="2200" kern="1200" baseline="0">
          <a:solidFill>
            <a:schemeClr val="tx1"/>
          </a:solidFill>
          <a:latin typeface="Arial" panose="020B0604020202020204" pitchFamily="34" charset="0"/>
          <a:ea typeface="微软雅黑" panose="020B0503020204020204" pitchFamily="34" charset="-122"/>
          <a:cs typeface="+mn-cs"/>
        </a:defRPr>
      </a:lvl1pPr>
      <a:lvl2pPr marL="717533" indent="-359991" algn="l" defTabSz="1219170" rtl="0" eaLnBrk="1" latinLnBrk="0" hangingPunct="1">
        <a:spcBef>
          <a:spcPts val="300"/>
        </a:spcBef>
        <a:spcAft>
          <a:spcPts val="300"/>
        </a:spcAft>
        <a:buClr>
          <a:schemeClr val="tx1"/>
        </a:buClr>
        <a:buFont typeface="Arial" panose="020B0604020202020204" pitchFamily="34" charset="0"/>
        <a:buChar char="­"/>
        <a:defRPr sz="2000" kern="1200" baseline="0">
          <a:solidFill>
            <a:schemeClr val="tx1"/>
          </a:solidFill>
          <a:latin typeface="Arial" panose="020B0604020202020204" pitchFamily="34" charset="0"/>
          <a:ea typeface="微软雅黑" panose="020B0503020204020204" pitchFamily="34" charset="-122"/>
          <a:cs typeface="+mn-cs"/>
        </a:defRPr>
      </a:lvl2pPr>
      <a:lvl3pPr marL="1079973" indent="-359991" algn="l" defTabSz="1219170" rtl="0" eaLnBrk="1" latinLnBrk="0" hangingPunct="1">
        <a:spcBef>
          <a:spcPts val="300"/>
        </a:spcBef>
        <a:spcAft>
          <a:spcPts val="300"/>
        </a:spcAft>
        <a:buClr>
          <a:schemeClr val="tx1"/>
        </a:buClr>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3pPr>
      <a:lvl4pPr marL="1441415" indent="-359991" algn="l" defTabSz="1219170" rtl="0" eaLnBrk="1" latinLnBrk="0" hangingPunct="1">
        <a:spcBef>
          <a:spcPts val="300"/>
        </a:spcBef>
        <a:spcAft>
          <a:spcPts val="300"/>
        </a:spcAft>
        <a:buClr>
          <a:schemeClr val="tx1"/>
        </a:buClr>
        <a:buFont typeface="Arial" panose="020B0604020202020204" pitchFamily="34" charset="0"/>
        <a:buChar char="­"/>
        <a:defRPr sz="1600" kern="1200" baseline="0">
          <a:solidFill>
            <a:schemeClr val="tx1"/>
          </a:solidFill>
          <a:latin typeface="Arial" panose="020B0604020202020204" pitchFamily="34" charset="0"/>
          <a:ea typeface="微软雅黑" panose="020B0503020204020204" pitchFamily="34" charset="-122"/>
          <a:cs typeface="+mn-cs"/>
        </a:defRPr>
      </a:lvl4pPr>
      <a:lvl5pPr marL="1799955" indent="-359991" algn="l" defTabSz="1219170" rtl="0" eaLnBrk="1" latinLnBrk="0" hangingPunct="1">
        <a:spcBef>
          <a:spcPts val="300"/>
        </a:spcBef>
        <a:spcAft>
          <a:spcPts val="300"/>
        </a:spcAft>
        <a:buClr>
          <a:schemeClr val="tx1"/>
        </a:buClr>
        <a:buFont typeface="Arial" panose="020B0604020202020204" pitchFamily="34" charset="0"/>
        <a:buChar char="­"/>
        <a:defRPr sz="1400" b="0" kern="1200" baseline="0">
          <a:solidFill>
            <a:schemeClr val="tx1"/>
          </a:solidFill>
          <a:latin typeface="Arial" panose="020B0604020202020204" pitchFamily="34" charset="0"/>
          <a:ea typeface="微软雅黑" panose="020B0503020204020204" pitchFamily="34" charset="-122"/>
          <a:cs typeface="+mn-cs"/>
        </a:defRPr>
      </a:lvl5pPr>
      <a:lvl6pPr marL="2159946" indent="-359991" algn="l" defTabSz="1219170" rtl="0" eaLnBrk="1" latinLnBrk="0" hangingPunct="1">
        <a:spcBef>
          <a:spcPts val="300"/>
        </a:spcBef>
        <a:spcAft>
          <a:spcPts val="300"/>
        </a:spcAft>
        <a:buClr>
          <a:schemeClr val="tx1"/>
        </a:buClr>
        <a:buFont typeface="Arial" panose="020B0604020202020204" pitchFamily="34" charset="0"/>
        <a:buChar char="­"/>
        <a:defRPr sz="1200" kern="1200" baseline="0">
          <a:solidFill>
            <a:schemeClr val="tx1"/>
          </a:solidFill>
          <a:latin typeface="Arial" panose="020B0604020202020204" pitchFamily="34" charset="0"/>
          <a:ea typeface="微软雅黑" panose="020B0503020204020204" pitchFamily="34" charset="-122"/>
          <a:cs typeface="+mn-cs"/>
        </a:defRPr>
      </a:lvl6pPr>
      <a:lvl7pPr marL="2399940" indent="-359991" algn="l" defTabSz="1219170" rtl="0" eaLnBrk="1" latinLnBrk="0" hangingPunct="1">
        <a:spcBef>
          <a:spcPts val="300"/>
        </a:spcBef>
        <a:spcAft>
          <a:spcPts val="300"/>
        </a:spcAft>
        <a:buClr>
          <a:schemeClr val="tx1"/>
        </a:buClr>
        <a:buFont typeface="Arial" panose="020B0604020202020204" pitchFamily="34" charset="0"/>
        <a:buChar char="­"/>
        <a:defRPr sz="1200" kern="1200" baseline="0">
          <a:solidFill>
            <a:schemeClr val="tx1"/>
          </a:solidFill>
          <a:latin typeface="Arial" panose="020B0604020202020204" pitchFamily="34" charset="0"/>
          <a:ea typeface="微软雅黑" panose="020B0503020204020204" pitchFamily="34" charset="-122"/>
          <a:cs typeface="+mn-cs"/>
        </a:defRPr>
      </a:lvl7pPr>
      <a:lvl8pPr marL="2759931" indent="-359991" algn="l" defTabSz="1219170" rtl="0" eaLnBrk="1" latinLnBrk="0" hangingPunct="1">
        <a:spcBef>
          <a:spcPts val="300"/>
        </a:spcBef>
        <a:spcAft>
          <a:spcPts val="300"/>
        </a:spcAft>
        <a:buClr>
          <a:schemeClr val="tx1"/>
        </a:buClr>
        <a:buFont typeface="Arial" panose="020B0604020202020204" pitchFamily="34" charset="0"/>
        <a:buChar char="­"/>
        <a:defRPr sz="1200" kern="1200" baseline="0">
          <a:solidFill>
            <a:schemeClr val="tx1"/>
          </a:solidFill>
          <a:latin typeface="Arial" panose="020B0604020202020204" pitchFamily="34" charset="0"/>
          <a:ea typeface="微软雅黑" panose="020B0503020204020204" pitchFamily="34" charset="-122"/>
          <a:cs typeface="+mn-cs"/>
        </a:defRPr>
      </a:lvl8pPr>
      <a:lvl9pPr marL="3119922" indent="-359991" algn="l" defTabSz="1219170" rtl="0" eaLnBrk="1" latinLnBrk="0" hangingPunct="1">
        <a:spcBef>
          <a:spcPts val="300"/>
        </a:spcBef>
        <a:spcAft>
          <a:spcPts val="300"/>
        </a:spcAft>
        <a:buClr>
          <a:schemeClr val="tx1"/>
        </a:buClr>
        <a:buFont typeface="Arial" panose="020B0604020202020204" pitchFamily="34" charset="0"/>
        <a:buChar char="­"/>
        <a:defRPr sz="1200" kern="1200" baseline="0">
          <a:solidFill>
            <a:schemeClr val="tx1"/>
          </a:solidFill>
          <a:latin typeface="Arial" panose="020B0604020202020204" pitchFamily="34" charset="0"/>
          <a:ea typeface="微软雅黑" panose="020B0503020204020204" pitchFamily="34" charset="-122"/>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28">
          <p15:clr>
            <a:srgbClr val="A6A6A6"/>
          </p15:clr>
        </p15:guide>
        <p15:guide id="29" pos="7680">
          <p15:clr>
            <a:srgbClr val="A6A6A6"/>
          </p15:clr>
        </p15:guide>
        <p15:guide id="30" pos="230">
          <p15:clr>
            <a:srgbClr val="A6A6A6"/>
          </p15:clr>
        </p15:guide>
        <p15:guide id="31" pos="1301">
          <p15:clr>
            <a:srgbClr val="A6A6A6"/>
          </p15:clr>
        </p15:guide>
        <p15:guide id="32" pos="1461">
          <p15:clr>
            <a:srgbClr val="A6A6A6"/>
          </p15:clr>
        </p15:guide>
        <p15:guide id="33" pos="2531">
          <p15:clr>
            <a:srgbClr val="A6A6A6"/>
          </p15:clr>
        </p15:guide>
        <p15:guide id="34" pos="2690">
          <p15:clr>
            <a:srgbClr val="A6A6A6"/>
          </p15:clr>
        </p15:guide>
        <p15:guide id="35" pos="3759">
          <p15:clr>
            <a:srgbClr val="A6A6A6"/>
          </p15:clr>
        </p15:guide>
        <p15:guide id="36" pos="3920">
          <p15:clr>
            <a:srgbClr val="A6A6A6"/>
          </p15:clr>
        </p15:guide>
        <p15:guide id="37" pos="4989">
          <p15:clr>
            <a:srgbClr val="A6A6A6"/>
          </p15:clr>
        </p15:guide>
        <p15:guide id="38" pos="5148">
          <p15:clr>
            <a:srgbClr val="A6A6A6"/>
          </p15:clr>
        </p15:guide>
        <p15:guide id="39" pos="6218">
          <p15:clr>
            <a:srgbClr val="A6A6A6"/>
          </p15:clr>
        </p15:guide>
        <p15:guide id="40" pos="6378">
          <p15:clr>
            <a:srgbClr val="A6A6A6"/>
          </p15:clr>
        </p15:guide>
        <p15:guide id="41" pos="7449">
          <p15:clr>
            <a:srgbClr val="A6A6A6"/>
          </p15:clr>
        </p15:guide>
        <p15:guide id="42" orient="horz">
          <p15:clr>
            <a:srgbClr val="A6A6A6"/>
          </p15:clr>
        </p15:guide>
        <p15:guide id="43" orient="horz" pos="4315">
          <p15:clr>
            <a:srgbClr val="A6A6A6"/>
          </p15:clr>
        </p15:guide>
        <p15:guide id="44" orient="horz" pos="153">
          <p15:clr>
            <a:srgbClr val="A6A6A6"/>
          </p15:clr>
        </p15:guide>
        <p15:guide id="45" orient="horz" pos="686">
          <p15:clr>
            <a:srgbClr val="A6A6A6"/>
          </p15:clr>
        </p15:guide>
        <p15:guide id="46" orient="horz" pos="821">
          <p15:clr>
            <a:srgbClr val="A6A6A6"/>
          </p15:clr>
        </p15:guide>
        <p15:guide id="47" orient="horz" pos="1323">
          <p15:clr>
            <a:srgbClr val="A6A6A6"/>
          </p15:clr>
        </p15:guide>
        <p15:guide id="48" orient="horz" pos="2328" userDrawn="1">
          <p15:clr>
            <a:srgbClr val="A6A6A6"/>
          </p15:clr>
        </p15:guide>
        <p15:guide id="49" orient="horz" pos="3335">
          <p15:clr>
            <a:srgbClr val="A6A6A6"/>
          </p15:clr>
        </p15:guide>
        <p15:guide id="50" orient="horz" pos="3838" userDrawn="1">
          <p15:clr>
            <a:srgbClr val="A6A6A6"/>
          </p15:clr>
        </p15:guide>
        <p15:guide id="51" orient="horz" pos="4166">
          <p15:clr>
            <a:srgbClr val="A6A6A6"/>
          </p15:clr>
        </p15:guide>
        <p15:guide id="52" orient="horz" pos="1827">
          <p15:clr>
            <a:srgbClr val="A4A3A4"/>
          </p15:clr>
        </p15:guide>
        <p15:guide id="53" orient="horz" pos="2832">
          <p15:clr>
            <a:srgbClr val="A4A3A4"/>
          </p15:clr>
        </p15:guide>
        <p15:guide id="54" orient="horz" pos="3996">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16.emf"/><Relationship Id="rId4"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4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4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4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4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4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6.emf"/><Relationship Id="rId4" Type="http://schemas.openxmlformats.org/officeDocument/2006/relationships/oleObject" Target="../embeddings/oleObject11.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4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4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oleObject" Target="../embeddings/oleObject1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5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5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5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16.emf"/><Relationship Id="rId4" Type="http://schemas.openxmlformats.org/officeDocument/2006/relationships/oleObject" Target="../embeddings/oleObject12.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xml"/><Relationship Id="rId1" Type="http://schemas.openxmlformats.org/officeDocument/2006/relationships/tags" Target="../tags/tag55.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56.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34.xml"/><Relationship Id="rId7" Type="http://schemas.openxmlformats.org/officeDocument/2006/relationships/slide" Target="slide38.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slide" Target="slide37.xml"/><Relationship Id="rId5" Type="http://schemas.openxmlformats.org/officeDocument/2006/relationships/slide" Target="slide36.xml"/><Relationship Id="rId4" Type="http://schemas.openxmlformats.org/officeDocument/2006/relationships/slide" Target="slide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16.emf"/><Relationship Id="rId4" Type="http://schemas.openxmlformats.org/officeDocument/2006/relationships/oleObject" Target="../embeddings/oleObject12.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0.xml"/><Relationship Id="rId1" Type="http://schemas.openxmlformats.org/officeDocument/2006/relationships/tags" Target="../tags/tag5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0.xml"/><Relationship Id="rId1" Type="http://schemas.openxmlformats.org/officeDocument/2006/relationships/tags" Target="../tags/tag58.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image" Target="../media/image16.emf"/><Relationship Id="rId4" Type="http://schemas.openxmlformats.org/officeDocument/2006/relationships/oleObject" Target="../embeddings/oleObject12.bin"/></Relationships>
</file>

<file path=ppt/slides/_rels/slide43.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notesSlide" Target="../notesSlides/notesSlide25.xml"/><Relationship Id="rId7" Type="http://schemas.openxmlformats.org/officeDocument/2006/relationships/slide" Target="slide47.xml"/><Relationship Id="rId2" Type="http://schemas.openxmlformats.org/officeDocument/2006/relationships/slideLayout" Target="../slideLayouts/slideLayout10.xml"/><Relationship Id="rId1" Type="http://schemas.openxmlformats.org/officeDocument/2006/relationships/tags" Target="../tags/tag61.xml"/><Relationship Id="rId6" Type="http://schemas.openxmlformats.org/officeDocument/2006/relationships/slide" Target="slide46.xml"/><Relationship Id="rId5" Type="http://schemas.openxmlformats.org/officeDocument/2006/relationships/slide" Target="slide45.xml"/><Relationship Id="rId10" Type="http://schemas.openxmlformats.org/officeDocument/2006/relationships/slide" Target="slide50.xml"/><Relationship Id="rId4" Type="http://schemas.openxmlformats.org/officeDocument/2006/relationships/slide" Target="slide44.xml"/><Relationship Id="rId9" Type="http://schemas.openxmlformats.org/officeDocument/2006/relationships/slide" Target="slide4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62.xml"/><Relationship Id="rId5" Type="http://schemas.openxmlformats.org/officeDocument/2006/relationships/hyperlink" Target="https://tinyurl.gsk.com/COI" TargetMode="External"/><Relationship Id="rId4" Type="http://schemas.microsoft.com/office/2018/10/relationships/comments" Target="../comments/modernComment_415_C9D25AB.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63.xml"/><Relationship Id="rId4" Type="http://schemas.openxmlformats.org/officeDocument/2006/relationships/hyperlink" Target="https://tinyurl2.gsk.com/CoI_tool" TargetMode="Externa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64.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65.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66.xml"/><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67.xml"/><Relationship Id="rId4" Type="http://schemas.openxmlformats.org/officeDocument/2006/relationships/hyperlink" Target="mailto:&#24517;&#39035;&#23558;&#22635;&#22949;&#30340;&#34920;&#26684;&#21103;&#26412;&#36890;&#36807;&#30005;&#23376;&#37038;&#20214;&#21457;&#36865;&#33267;external.boards@gsk.com" TargetMode="Externa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68.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69.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7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1.xml"/><Relationship Id="rId4" Type="http://schemas.openxmlformats.org/officeDocument/2006/relationships/hyperlink" Target="https://tinyurl2.gsk.com/POLCOI"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a:extLst>
              <a:ext uri="{FF2B5EF4-FFF2-40B4-BE49-F238E27FC236}">
                <a16:creationId xmlns:a16="http://schemas.microsoft.com/office/drawing/2014/main" id="{8D0F3190-8519-DB43-CC4E-B10F69C4D899}"/>
              </a:ext>
            </a:extLst>
          </p:cNvPr>
          <p:cNvSpPr>
            <a:spLocks noGrp="1"/>
          </p:cNvSpPr>
          <p:nvPr>
            <p:ph type="body" sz="quarter" idx="13"/>
          </p:nvPr>
        </p:nvSpPr>
        <p:spPr/>
        <p:txBody>
          <a:bodyPr/>
          <a:lstStyle/>
          <a:p>
            <a:endParaRPr lang="en-GB"/>
          </a:p>
        </p:txBody>
      </p:sp>
      <p:sp>
        <p:nvSpPr>
          <p:cNvPr id="7" name="Rectangle 1">
            <a:extLst>
              <a:ext uri="{FF2B5EF4-FFF2-40B4-BE49-F238E27FC236}">
                <a16:creationId xmlns:a16="http://schemas.microsoft.com/office/drawing/2014/main" id="{6D590F56-7D4B-1B3C-90B6-E25A2ECA2018}"/>
              </a:ext>
            </a:extLst>
          </p:cNvPr>
          <p:cNvSpPr/>
          <p:nvPr/>
        </p:nvSpPr>
        <p:spPr bwMode="auto">
          <a:xfrm>
            <a:off x="0" y="0"/>
            <a:ext cx="12192000" cy="6317387"/>
          </a:xfrm>
          <a:prstGeom prst="rect">
            <a:avLst/>
          </a:prstGeom>
          <a:solidFill>
            <a:srgbClr val="F36633"/>
          </a:solidFill>
          <a:ln w="9525" cap="flat" cmpd="sng" algn="ctr">
            <a:noFill/>
            <a:prstDash val="solid"/>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marR="0" lvl="0" indent="-180975" algn="ctr" defTabSz="914400" eaLnBrk="0" fontAlgn="auto" latinLnBrk="0" hangingPunct="0">
              <a:lnSpc>
                <a:spcPct val="100000"/>
              </a:lnSpc>
              <a:spcBef>
                <a:spcPts val="0"/>
              </a:spcBef>
              <a:spcAft>
                <a:spcPts val="0"/>
              </a:spcAft>
              <a:buClr>
                <a:srgbClr val="FFFFFF"/>
              </a:buClr>
              <a:buSzTx/>
              <a:buFont typeface="Arial" pitchFamily="34" charset="0"/>
              <a:buChar char="–"/>
              <a:tabLst/>
              <a:defRPr/>
            </a:pPr>
            <a:endParaRPr kumimoji="0" lang="en-IN" sz="1200" b="1" i="0" u="none" strike="noStrike" kern="0" cap="none" spc="0" normalizeH="0" noProof="0" err="1">
              <a:ln>
                <a:noFill/>
              </a:ln>
              <a:solidFill>
                <a:srgbClr val="FFFFFF"/>
              </a:solidFill>
              <a:effectLst/>
              <a:uLnTx/>
              <a:uFillTx/>
              <a:latin typeface="Arial" panose="020B0604020202020204" pitchFamily="34" charset="0"/>
              <a:ea typeface="微软雅黑" panose="020B0503020204020204" pitchFamily="34" charset="-122"/>
              <a:cs typeface="+mn-ea"/>
              <a:sym typeface="+mn-lt"/>
            </a:endParaRPr>
          </a:p>
        </p:txBody>
      </p:sp>
      <p:sp>
        <p:nvSpPr>
          <p:cNvPr id="17" name="Rectangle: Rounded Corners 7">
            <a:extLst>
              <a:ext uri="{FF2B5EF4-FFF2-40B4-BE49-F238E27FC236}">
                <a16:creationId xmlns:a16="http://schemas.microsoft.com/office/drawing/2014/main" id="{39DF4FC1-90E2-3BEB-13C2-32ED1186183D}"/>
              </a:ext>
            </a:extLst>
          </p:cNvPr>
          <p:cNvSpPr/>
          <p:nvPr/>
        </p:nvSpPr>
        <p:spPr bwMode="auto">
          <a:xfrm>
            <a:off x="595086" y="2815771"/>
            <a:ext cx="3732439" cy="613229"/>
          </a:xfrm>
          <a:prstGeom prst="roundRect">
            <a:avLst>
              <a:gd name="adj" fmla="val 50000"/>
            </a:avLst>
          </a:prstGeom>
          <a:solidFill>
            <a:srgbClr val="FFFFFF"/>
          </a:solidFill>
          <a:ln w="9525" cap="flat" cmpd="sng" algn="ctr">
            <a:noFill/>
            <a:prstDash val="solid"/>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marR="0" lvl="0" indent="-180975" algn="ctr" defTabSz="914400" eaLnBrk="0" fontAlgn="auto" latinLnBrk="0" hangingPunct="0">
              <a:lnSpc>
                <a:spcPct val="100000"/>
              </a:lnSpc>
              <a:spcBef>
                <a:spcPts val="0"/>
              </a:spcBef>
              <a:spcAft>
                <a:spcPts val="0"/>
              </a:spcAft>
              <a:buClr>
                <a:srgbClr val="FFFFFF"/>
              </a:buClr>
              <a:buSzTx/>
              <a:buFont typeface="Arial" pitchFamily="34" charset="0"/>
              <a:buChar char="–"/>
              <a:tabLst/>
              <a:defRPr/>
            </a:pPr>
            <a:endParaRPr kumimoji="0" lang="en-IN" sz="1200" b="1" i="0" u="none" strike="noStrike" kern="0" cap="none" spc="0" normalizeH="0" noProof="0" err="1">
              <a:ln>
                <a:noFill/>
              </a:ln>
              <a:solidFill>
                <a:srgbClr val="FFFFFF"/>
              </a:solidFill>
              <a:effectLst/>
              <a:uLnTx/>
              <a:uFillTx/>
              <a:latin typeface="Arial" panose="020B0604020202020204" pitchFamily="34" charset="0"/>
              <a:ea typeface="微软雅黑" panose="020B0503020204020204" pitchFamily="34" charset="-122"/>
              <a:cs typeface="+mn-ea"/>
              <a:sym typeface="+mn-lt"/>
            </a:endParaRPr>
          </a:p>
        </p:txBody>
      </p:sp>
      <p:sp>
        <p:nvSpPr>
          <p:cNvPr id="18" name="Rectangle: Rounded Corners 205">
            <a:extLst>
              <a:ext uri="{FF2B5EF4-FFF2-40B4-BE49-F238E27FC236}">
                <a16:creationId xmlns:a16="http://schemas.microsoft.com/office/drawing/2014/main" id="{2F6C318D-B1C0-695E-5BE7-552C997C36EB}"/>
              </a:ext>
            </a:extLst>
          </p:cNvPr>
          <p:cNvSpPr/>
          <p:nvPr/>
        </p:nvSpPr>
        <p:spPr bwMode="auto">
          <a:xfrm>
            <a:off x="1935504" y="3732884"/>
            <a:ext cx="2392021" cy="613229"/>
          </a:xfrm>
          <a:prstGeom prst="roundRect">
            <a:avLst>
              <a:gd name="adj" fmla="val 50000"/>
            </a:avLst>
          </a:prstGeom>
          <a:solidFill>
            <a:srgbClr val="FFFFFF"/>
          </a:solidFill>
          <a:ln w="9525" cap="flat" cmpd="sng" algn="ctr">
            <a:noFill/>
            <a:prstDash val="solid"/>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marR="0" lvl="0" indent="-180975" algn="ctr" defTabSz="914400" eaLnBrk="0" fontAlgn="auto" latinLnBrk="0" hangingPunct="0">
              <a:lnSpc>
                <a:spcPct val="100000"/>
              </a:lnSpc>
              <a:spcBef>
                <a:spcPts val="0"/>
              </a:spcBef>
              <a:spcAft>
                <a:spcPts val="0"/>
              </a:spcAft>
              <a:buClr>
                <a:srgbClr val="FFFFFF"/>
              </a:buClr>
              <a:buSzTx/>
              <a:buFont typeface="Arial" pitchFamily="34" charset="0"/>
              <a:buChar char="–"/>
              <a:tabLst/>
              <a:defRPr/>
            </a:pPr>
            <a:endParaRPr kumimoji="0" lang="en-IN" sz="1200" b="1" i="0" u="none" strike="noStrike" kern="0" cap="none" spc="0" normalizeH="0" noProof="0" err="1">
              <a:ln>
                <a:noFill/>
              </a:ln>
              <a:solidFill>
                <a:srgbClr val="FFFFFF"/>
              </a:solidFill>
              <a:effectLst/>
              <a:uLnTx/>
              <a:uFillTx/>
              <a:latin typeface="Arial" panose="020B0604020202020204" pitchFamily="34" charset="0"/>
              <a:ea typeface="微软雅黑" panose="020B0503020204020204" pitchFamily="34" charset="-122"/>
              <a:cs typeface="+mn-ea"/>
              <a:sym typeface="+mn-lt"/>
            </a:endParaRPr>
          </a:p>
        </p:txBody>
      </p:sp>
      <p:sp>
        <p:nvSpPr>
          <p:cNvPr id="19" name="TextBox 8">
            <a:extLst>
              <a:ext uri="{FF2B5EF4-FFF2-40B4-BE49-F238E27FC236}">
                <a16:creationId xmlns:a16="http://schemas.microsoft.com/office/drawing/2014/main" id="{B3873A28-3285-3C2D-6C8C-EFE3988DD1B8}"/>
              </a:ext>
            </a:extLst>
          </p:cNvPr>
          <p:cNvSpPr txBox="1">
            <a:spLocks/>
          </p:cNvSpPr>
          <p:nvPr/>
        </p:nvSpPr>
        <p:spPr>
          <a:xfrm>
            <a:off x="595086" y="1878155"/>
            <a:ext cx="4798750" cy="738664"/>
          </a:xfrm>
          <a:prstGeom prst="rect">
            <a:avLst/>
          </a:prstGeom>
          <a:noFill/>
        </p:spPr>
        <p:txBody>
          <a:bodyPr wrap="none" lIns="0" tIns="45720" rIns="91440" bIns="45720" rtlCol="0">
            <a:spAutoFit/>
          </a:bodyPr>
          <a:lstStyle/>
          <a:p>
            <a:pPr defTabSz="914400">
              <a:spcBef>
                <a:spcPts val="600"/>
              </a:spcBef>
              <a:spcAft>
                <a:spcPts val="600"/>
              </a:spcAft>
              <a:buClr>
                <a:srgbClr val="544F40"/>
              </a:buClr>
            </a:pPr>
            <a:r>
              <a:rPr lang="en-US" sz="1600" dirty="0">
                <a:solidFill>
                  <a:srgbClr val="FFFFFF"/>
                </a:solidFill>
                <a:latin typeface="Arial" panose="020B0604020202020204" pitchFamily="34" charset="0"/>
                <a:ea typeface="微软雅黑" panose="020B0503020204020204" pitchFamily="34" charset="-122"/>
                <a:cs typeface="+mn-ea"/>
                <a:sym typeface="+mn-lt"/>
              </a:rPr>
              <a:t>Select a language of your choice (Chinese/English).</a:t>
            </a:r>
          </a:p>
          <a:p>
            <a:pPr defTabSz="914400">
              <a:spcBef>
                <a:spcPts val="600"/>
              </a:spcBef>
              <a:spcAft>
                <a:spcPts val="600"/>
              </a:spcAft>
              <a:buClr>
                <a:srgbClr val="544F40"/>
              </a:buClr>
            </a:pPr>
            <a:r>
              <a:rPr lang="zh-CN" altLang="en-US" sz="1600" dirty="0">
                <a:solidFill>
                  <a:srgbClr val="FFFFFF"/>
                </a:solidFill>
                <a:latin typeface="Arial" panose="020B0604020202020204" pitchFamily="34" charset="0"/>
                <a:ea typeface="微软雅黑" panose="020B0503020204020204" pitchFamily="34" charset="-122"/>
                <a:cs typeface="+mn-ea"/>
                <a:sym typeface="+mn-lt"/>
              </a:rPr>
              <a:t>请选择语言（中文</a:t>
            </a:r>
            <a:r>
              <a:rPr lang="en-US" altLang="zh-CN" sz="1600" dirty="0">
                <a:solidFill>
                  <a:srgbClr val="FFFFFF"/>
                </a:solidFill>
                <a:latin typeface="Arial" panose="020B0604020202020204" pitchFamily="34" charset="0"/>
                <a:ea typeface="微软雅黑" panose="020B0503020204020204" pitchFamily="34" charset="-122"/>
                <a:cs typeface="+mn-ea"/>
                <a:sym typeface="+mn-lt"/>
              </a:rPr>
              <a:t>/</a:t>
            </a:r>
            <a:r>
              <a:rPr lang="zh-CN" altLang="en-US" sz="1600" dirty="0">
                <a:solidFill>
                  <a:srgbClr val="FFFFFF"/>
                </a:solidFill>
                <a:latin typeface="Arial" panose="020B0604020202020204" pitchFamily="34" charset="0"/>
                <a:ea typeface="微软雅黑" panose="020B0503020204020204" pitchFamily="34" charset="-122"/>
                <a:cs typeface="+mn-ea"/>
                <a:sym typeface="+mn-lt"/>
              </a:rPr>
              <a:t>英语</a:t>
            </a:r>
            <a:r>
              <a:rPr lang="en-IN" altLang="zh-CN" sz="1600" dirty="0">
                <a:solidFill>
                  <a:srgbClr val="FFFFFF"/>
                </a:solidFill>
                <a:latin typeface="Arial" panose="020B0604020202020204" pitchFamily="34" charset="0"/>
                <a:ea typeface="微软雅黑" panose="020B0503020204020204" pitchFamily="34" charset="-122"/>
                <a:cs typeface="+mn-ea"/>
                <a:sym typeface="+mn-lt"/>
              </a:rPr>
              <a:t>)</a:t>
            </a:r>
            <a:endParaRPr lang="zh-CN" altLang="en-US" sz="1600" dirty="0">
              <a:solidFill>
                <a:srgbClr val="FFFFFF"/>
              </a:solidFill>
              <a:latin typeface="Arial" panose="020B0604020202020204" pitchFamily="34" charset="0"/>
              <a:ea typeface="微软雅黑" panose="020B0503020204020204" pitchFamily="34" charset="-122"/>
              <a:cs typeface="+mn-ea"/>
              <a:sym typeface="+mn-lt"/>
            </a:endParaRPr>
          </a:p>
        </p:txBody>
      </p:sp>
      <p:sp>
        <p:nvSpPr>
          <p:cNvPr id="20" name="TextBox 206">
            <a:extLst>
              <a:ext uri="{FF2B5EF4-FFF2-40B4-BE49-F238E27FC236}">
                <a16:creationId xmlns:a16="http://schemas.microsoft.com/office/drawing/2014/main" id="{033710B7-3C95-01E9-B350-21BD2A7290B8}"/>
              </a:ext>
            </a:extLst>
          </p:cNvPr>
          <p:cNvSpPr txBox="1">
            <a:spLocks/>
          </p:cNvSpPr>
          <p:nvPr/>
        </p:nvSpPr>
        <p:spPr>
          <a:xfrm>
            <a:off x="769258" y="2953108"/>
            <a:ext cx="2829621" cy="338554"/>
          </a:xfrm>
          <a:prstGeom prst="rect">
            <a:avLst/>
          </a:prstGeom>
          <a:noFill/>
        </p:spPr>
        <p:txBody>
          <a:bodyPr wrap="none" lIns="0" tIns="45720" rIns="91440" bIns="45720" rtlCol="0" anchor="ctr">
            <a:spAutoFit/>
          </a:bodyPr>
          <a:lstStyle/>
          <a:p>
            <a:pPr defTabSz="914400"/>
            <a:r>
              <a:rPr lang="en-IN" sz="1600" b="1" dirty="0">
                <a:solidFill>
                  <a:srgbClr val="544F40"/>
                </a:solidFill>
                <a:latin typeface="Arial" panose="020B0604020202020204" pitchFamily="34" charset="0"/>
                <a:ea typeface="微软雅黑" panose="020B0503020204020204" pitchFamily="34" charset="-122"/>
                <a:cs typeface="+mn-ea"/>
                <a:sym typeface="+mn-lt"/>
              </a:rPr>
              <a:t>Select Language (</a:t>
            </a:r>
            <a:r>
              <a:rPr lang="ja-JP" altLang="en-US" sz="1600" b="1" dirty="0">
                <a:solidFill>
                  <a:srgbClr val="544F40"/>
                </a:solidFill>
                <a:latin typeface="Arial" panose="020B0604020202020204" pitchFamily="34" charset="0"/>
                <a:ea typeface="微软雅黑" panose="020B0503020204020204" pitchFamily="34" charset="-122"/>
                <a:cs typeface="+mn-ea"/>
                <a:sym typeface="+mn-lt"/>
              </a:rPr>
              <a:t>选择语言</a:t>
            </a:r>
            <a:r>
              <a:rPr lang="en-US" altLang="ja-JP" sz="1600" b="1" dirty="0">
                <a:solidFill>
                  <a:srgbClr val="544F40"/>
                </a:solidFill>
                <a:latin typeface="Arial" panose="020B0604020202020204" pitchFamily="34" charset="0"/>
                <a:ea typeface="微软雅黑" panose="020B0503020204020204" pitchFamily="34" charset="-122"/>
                <a:cs typeface="+mn-ea"/>
                <a:sym typeface="+mn-lt"/>
              </a:rPr>
              <a:t>)</a:t>
            </a:r>
            <a:endParaRPr lang="ja-JP" altLang="en-US" sz="1600" dirty="0">
              <a:solidFill>
                <a:srgbClr val="544F40"/>
              </a:solidFill>
              <a:latin typeface="Arial" panose="020B0604020202020204" pitchFamily="34" charset="0"/>
              <a:ea typeface="微软雅黑" panose="020B0503020204020204" pitchFamily="34" charset="-122"/>
              <a:cs typeface="+mn-ea"/>
              <a:sym typeface="+mn-lt"/>
            </a:endParaRPr>
          </a:p>
        </p:txBody>
      </p:sp>
      <p:sp>
        <p:nvSpPr>
          <p:cNvPr id="21" name="Freeform 680">
            <a:extLst>
              <a:ext uri="{FF2B5EF4-FFF2-40B4-BE49-F238E27FC236}">
                <a16:creationId xmlns:a16="http://schemas.microsoft.com/office/drawing/2014/main" id="{BA7AD887-92CE-1E7B-B36D-6565CB3D523A}"/>
              </a:ext>
            </a:extLst>
          </p:cNvPr>
          <p:cNvSpPr>
            <a:spLocks noChangeAspect="1" noEditPoints="1"/>
          </p:cNvSpPr>
          <p:nvPr/>
        </p:nvSpPr>
        <p:spPr bwMode="auto">
          <a:xfrm rot="5400000">
            <a:off x="3802288" y="2913645"/>
            <a:ext cx="417480" cy="417480"/>
          </a:xfrm>
          <a:custGeom>
            <a:avLst/>
            <a:gdLst>
              <a:gd name="T0" fmla="*/ 1100 w 2200"/>
              <a:gd name="T1" fmla="*/ 0 h 2200"/>
              <a:gd name="T2" fmla="*/ 0 w 2200"/>
              <a:gd name="T3" fmla="*/ 1100 h 2200"/>
              <a:gd name="T4" fmla="*/ 1100 w 2200"/>
              <a:gd name="T5" fmla="*/ 2200 h 2200"/>
              <a:gd name="T6" fmla="*/ 2200 w 2200"/>
              <a:gd name="T7" fmla="*/ 1100 h 2200"/>
              <a:gd name="T8" fmla="*/ 1100 w 2200"/>
              <a:gd name="T9" fmla="*/ 0 h 2200"/>
              <a:gd name="T10" fmla="*/ 1515 w 2200"/>
              <a:gd name="T11" fmla="*/ 1148 h 2200"/>
              <a:gd name="T12" fmla="*/ 1027 w 2200"/>
              <a:gd name="T13" fmla="*/ 1636 h 2200"/>
              <a:gd name="T14" fmla="*/ 962 w 2200"/>
              <a:gd name="T15" fmla="*/ 1636 h 2200"/>
              <a:gd name="T16" fmla="*/ 930 w 2200"/>
              <a:gd name="T17" fmla="*/ 1604 h 2200"/>
              <a:gd name="T18" fmla="*/ 930 w 2200"/>
              <a:gd name="T19" fmla="*/ 1539 h 2200"/>
              <a:gd name="T20" fmla="*/ 1369 w 2200"/>
              <a:gd name="T21" fmla="*/ 1100 h 2200"/>
              <a:gd name="T22" fmla="*/ 930 w 2200"/>
              <a:gd name="T23" fmla="*/ 660 h 2200"/>
              <a:gd name="T24" fmla="*/ 930 w 2200"/>
              <a:gd name="T25" fmla="*/ 596 h 2200"/>
              <a:gd name="T26" fmla="*/ 962 w 2200"/>
              <a:gd name="T27" fmla="*/ 563 h 2200"/>
              <a:gd name="T28" fmla="*/ 1027 w 2200"/>
              <a:gd name="T29" fmla="*/ 563 h 2200"/>
              <a:gd name="T30" fmla="*/ 1515 w 2200"/>
              <a:gd name="T31" fmla="*/ 1051 h 2200"/>
              <a:gd name="T32" fmla="*/ 1515 w 2200"/>
              <a:gd name="T33" fmla="*/ 1148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00" h="2200">
                <a:moveTo>
                  <a:pt x="1100" y="0"/>
                </a:moveTo>
                <a:cubicBezTo>
                  <a:pt x="492" y="0"/>
                  <a:pt x="0" y="492"/>
                  <a:pt x="0" y="1100"/>
                </a:cubicBezTo>
                <a:cubicBezTo>
                  <a:pt x="0" y="1707"/>
                  <a:pt x="492" y="2200"/>
                  <a:pt x="1100" y="2200"/>
                </a:cubicBezTo>
                <a:cubicBezTo>
                  <a:pt x="1707" y="2200"/>
                  <a:pt x="2200" y="1707"/>
                  <a:pt x="2200" y="1100"/>
                </a:cubicBezTo>
                <a:cubicBezTo>
                  <a:pt x="2200" y="492"/>
                  <a:pt x="1707" y="0"/>
                  <a:pt x="1100" y="0"/>
                </a:cubicBezTo>
                <a:close/>
                <a:moveTo>
                  <a:pt x="1515" y="1148"/>
                </a:moveTo>
                <a:cubicBezTo>
                  <a:pt x="1027" y="1636"/>
                  <a:pt x="1027" y="1636"/>
                  <a:pt x="1027" y="1636"/>
                </a:cubicBezTo>
                <a:cubicBezTo>
                  <a:pt x="1009" y="1654"/>
                  <a:pt x="980" y="1654"/>
                  <a:pt x="962" y="1636"/>
                </a:cubicBezTo>
                <a:cubicBezTo>
                  <a:pt x="930" y="1604"/>
                  <a:pt x="930" y="1604"/>
                  <a:pt x="930" y="1604"/>
                </a:cubicBezTo>
                <a:cubicBezTo>
                  <a:pt x="912" y="1586"/>
                  <a:pt x="912" y="1557"/>
                  <a:pt x="930" y="1539"/>
                </a:cubicBezTo>
                <a:cubicBezTo>
                  <a:pt x="1369" y="1100"/>
                  <a:pt x="1369" y="1100"/>
                  <a:pt x="1369" y="1100"/>
                </a:cubicBezTo>
                <a:cubicBezTo>
                  <a:pt x="930" y="660"/>
                  <a:pt x="930" y="660"/>
                  <a:pt x="930" y="660"/>
                </a:cubicBezTo>
                <a:cubicBezTo>
                  <a:pt x="912" y="642"/>
                  <a:pt x="912" y="613"/>
                  <a:pt x="930" y="596"/>
                </a:cubicBezTo>
                <a:cubicBezTo>
                  <a:pt x="962" y="563"/>
                  <a:pt x="962" y="563"/>
                  <a:pt x="962" y="563"/>
                </a:cubicBezTo>
                <a:cubicBezTo>
                  <a:pt x="980" y="545"/>
                  <a:pt x="1009" y="545"/>
                  <a:pt x="1027" y="563"/>
                </a:cubicBezTo>
                <a:cubicBezTo>
                  <a:pt x="1515" y="1051"/>
                  <a:pt x="1515" y="1051"/>
                  <a:pt x="1515" y="1051"/>
                </a:cubicBezTo>
                <a:cubicBezTo>
                  <a:pt x="1542" y="1078"/>
                  <a:pt x="1542" y="1122"/>
                  <a:pt x="1515" y="1148"/>
                </a:cubicBezTo>
                <a:close/>
              </a:path>
            </a:pathLst>
          </a:custGeom>
          <a:solidFill>
            <a:srgbClr val="F3663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noProof="0">
              <a:ln>
                <a:noFill/>
              </a:ln>
              <a:solidFill>
                <a:srgbClr val="544F40"/>
              </a:solidFill>
              <a:effectLst/>
              <a:uLnTx/>
              <a:uFillTx/>
              <a:latin typeface="Arial" panose="020B0604020202020204" pitchFamily="34" charset="0"/>
              <a:ea typeface="微软雅黑" panose="020B0503020204020204" pitchFamily="34" charset="-122"/>
              <a:cs typeface="+mn-ea"/>
              <a:sym typeface="+mn-lt"/>
            </a:endParaRPr>
          </a:p>
        </p:txBody>
      </p:sp>
      <p:sp>
        <p:nvSpPr>
          <p:cNvPr id="22" name="TextBox 208">
            <a:extLst>
              <a:ext uri="{FF2B5EF4-FFF2-40B4-BE49-F238E27FC236}">
                <a16:creationId xmlns:a16="http://schemas.microsoft.com/office/drawing/2014/main" id="{5F81E841-5088-8C9A-B6A5-56CD89250ADE}"/>
              </a:ext>
            </a:extLst>
          </p:cNvPr>
          <p:cNvSpPr txBox="1">
            <a:spLocks/>
          </p:cNvSpPr>
          <p:nvPr/>
        </p:nvSpPr>
        <p:spPr>
          <a:xfrm>
            <a:off x="2123108" y="3870221"/>
            <a:ext cx="1586332" cy="338554"/>
          </a:xfrm>
          <a:prstGeom prst="rect">
            <a:avLst/>
          </a:prstGeom>
          <a:noFill/>
        </p:spPr>
        <p:txBody>
          <a:bodyPr wrap="none" lIns="0" tIns="45720" rIns="91440" bIns="45720" rtlCol="0" anchor="ctr">
            <a:spAutoFit/>
          </a:bodyPr>
          <a:lstStyle/>
          <a:p>
            <a:pPr defTabSz="914400"/>
            <a:r>
              <a:rPr lang="en-IN" sz="1600" b="1">
                <a:solidFill>
                  <a:srgbClr val="F36633"/>
                </a:solidFill>
                <a:latin typeface="Arial" panose="020B0604020202020204" pitchFamily="34" charset="0"/>
                <a:ea typeface="微软雅黑" panose="020B0503020204020204" pitchFamily="34" charset="-122"/>
                <a:cs typeface="+mn-ea"/>
                <a:sym typeface="+mn-lt"/>
              </a:rPr>
              <a:t>Continue (</a:t>
            </a:r>
            <a:r>
              <a:rPr lang="ja-JP" altLang="en-US" sz="1600" b="1">
                <a:solidFill>
                  <a:srgbClr val="F36633"/>
                </a:solidFill>
                <a:latin typeface="Arial" panose="020B0604020202020204" pitchFamily="34" charset="0"/>
                <a:ea typeface="微软雅黑" panose="020B0503020204020204" pitchFamily="34" charset="-122"/>
                <a:cs typeface="+mn-ea"/>
                <a:sym typeface="+mn-lt"/>
              </a:rPr>
              <a:t>继续</a:t>
            </a:r>
            <a:r>
              <a:rPr lang="en-US" altLang="ja-JP" sz="1600" b="1">
                <a:solidFill>
                  <a:srgbClr val="F36633"/>
                </a:solidFill>
                <a:latin typeface="Arial" panose="020B0604020202020204" pitchFamily="34" charset="0"/>
                <a:ea typeface="微软雅黑" panose="020B0503020204020204" pitchFamily="34" charset="-122"/>
                <a:cs typeface="+mn-ea"/>
                <a:sym typeface="+mn-lt"/>
              </a:rPr>
              <a:t>)</a:t>
            </a:r>
            <a:endParaRPr lang="ja-JP" altLang="en-US" sz="1600">
              <a:solidFill>
                <a:srgbClr val="F36633"/>
              </a:solidFill>
              <a:latin typeface="Arial" panose="020B0604020202020204" pitchFamily="34" charset="0"/>
              <a:ea typeface="微软雅黑" panose="020B0503020204020204" pitchFamily="34" charset="-122"/>
              <a:cs typeface="+mn-ea"/>
              <a:sym typeface="+mn-lt"/>
            </a:endParaRPr>
          </a:p>
        </p:txBody>
      </p:sp>
      <p:grpSp>
        <p:nvGrpSpPr>
          <p:cNvPr id="23" name="Group 212">
            <a:extLst>
              <a:ext uri="{FF2B5EF4-FFF2-40B4-BE49-F238E27FC236}">
                <a16:creationId xmlns:a16="http://schemas.microsoft.com/office/drawing/2014/main" id="{82522AFF-1C54-5C5B-218A-49DC78DA38A7}"/>
              </a:ext>
            </a:extLst>
          </p:cNvPr>
          <p:cNvGrpSpPr>
            <a:grpSpLocks noChangeAspect="1"/>
          </p:cNvGrpSpPr>
          <p:nvPr/>
        </p:nvGrpSpPr>
        <p:grpSpPr bwMode="auto">
          <a:xfrm>
            <a:off x="3844877" y="3891609"/>
            <a:ext cx="295777" cy="295778"/>
            <a:chOff x="2533" y="3957"/>
            <a:chExt cx="1003" cy="1003"/>
          </a:xfrm>
          <a:solidFill>
            <a:srgbClr val="F36633"/>
          </a:solidFill>
        </p:grpSpPr>
        <p:sp>
          <p:nvSpPr>
            <p:cNvPr id="24" name="Freeform 902">
              <a:extLst>
                <a:ext uri="{FF2B5EF4-FFF2-40B4-BE49-F238E27FC236}">
                  <a16:creationId xmlns:a16="http://schemas.microsoft.com/office/drawing/2014/main" id="{3FAF3677-83DD-6027-777D-826F24B184FE}"/>
                </a:ext>
              </a:extLst>
            </p:cNvPr>
            <p:cNvSpPr>
              <a:spLocks/>
            </p:cNvSpPr>
            <p:nvPr/>
          </p:nvSpPr>
          <p:spPr bwMode="auto">
            <a:xfrm>
              <a:off x="2926" y="4203"/>
              <a:ext cx="301" cy="506"/>
            </a:xfrm>
            <a:custGeom>
              <a:avLst/>
              <a:gdLst>
                <a:gd name="T0" fmla="*/ 165 w 659"/>
                <a:gd name="T1" fmla="*/ 35 h 1109"/>
                <a:gd name="T2" fmla="*/ 35 w 659"/>
                <a:gd name="T3" fmla="*/ 35 h 1109"/>
                <a:gd name="T4" fmla="*/ 35 w 659"/>
                <a:gd name="T5" fmla="*/ 165 h 1109"/>
                <a:gd name="T6" fmla="*/ 429 w 659"/>
                <a:gd name="T7" fmla="*/ 559 h 1109"/>
                <a:gd name="T8" fmla="*/ 35 w 659"/>
                <a:gd name="T9" fmla="*/ 952 h 1109"/>
                <a:gd name="T10" fmla="*/ 35 w 659"/>
                <a:gd name="T11" fmla="*/ 1082 h 1109"/>
                <a:gd name="T12" fmla="*/ 100 w 659"/>
                <a:gd name="T13" fmla="*/ 1109 h 1109"/>
                <a:gd name="T14" fmla="*/ 165 w 659"/>
                <a:gd name="T15" fmla="*/ 1082 h 1109"/>
                <a:gd name="T16" fmla="*/ 623 w 659"/>
                <a:gd name="T17" fmla="*/ 623 h 1109"/>
                <a:gd name="T18" fmla="*/ 623 w 659"/>
                <a:gd name="T19" fmla="*/ 494 h 1109"/>
                <a:gd name="T20" fmla="*/ 165 w 659"/>
                <a:gd name="T21" fmla="*/ 35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9" h="1109">
                  <a:moveTo>
                    <a:pt x="165" y="35"/>
                  </a:moveTo>
                  <a:cubicBezTo>
                    <a:pt x="129" y="0"/>
                    <a:pt x="71" y="0"/>
                    <a:pt x="35" y="35"/>
                  </a:cubicBezTo>
                  <a:cubicBezTo>
                    <a:pt x="0" y="71"/>
                    <a:pt x="0" y="129"/>
                    <a:pt x="35" y="165"/>
                  </a:cubicBezTo>
                  <a:cubicBezTo>
                    <a:pt x="429" y="559"/>
                    <a:pt x="429" y="559"/>
                    <a:pt x="429" y="559"/>
                  </a:cubicBezTo>
                  <a:cubicBezTo>
                    <a:pt x="35" y="952"/>
                    <a:pt x="35" y="952"/>
                    <a:pt x="35" y="952"/>
                  </a:cubicBezTo>
                  <a:cubicBezTo>
                    <a:pt x="0" y="988"/>
                    <a:pt x="0" y="1046"/>
                    <a:pt x="35" y="1082"/>
                  </a:cubicBezTo>
                  <a:cubicBezTo>
                    <a:pt x="53" y="1100"/>
                    <a:pt x="77" y="1109"/>
                    <a:pt x="100" y="1109"/>
                  </a:cubicBezTo>
                  <a:cubicBezTo>
                    <a:pt x="124" y="1109"/>
                    <a:pt x="147" y="1100"/>
                    <a:pt x="165" y="1082"/>
                  </a:cubicBezTo>
                  <a:cubicBezTo>
                    <a:pt x="623" y="623"/>
                    <a:pt x="623" y="623"/>
                    <a:pt x="623" y="623"/>
                  </a:cubicBezTo>
                  <a:cubicBezTo>
                    <a:pt x="659" y="588"/>
                    <a:pt x="659" y="530"/>
                    <a:pt x="623" y="494"/>
                  </a:cubicBezTo>
                  <a:lnTo>
                    <a:pt x="165"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noProof="0">
                <a:ln>
                  <a:noFill/>
                </a:ln>
                <a:solidFill>
                  <a:srgbClr val="544F40"/>
                </a:solidFill>
                <a:effectLst/>
                <a:uLnTx/>
                <a:uFillTx/>
                <a:latin typeface="Arial" panose="020B0604020202020204" pitchFamily="34" charset="0"/>
                <a:ea typeface="微软雅黑" panose="020B0503020204020204" pitchFamily="34" charset="-122"/>
                <a:cs typeface="+mn-ea"/>
                <a:sym typeface="+mn-lt"/>
              </a:endParaRPr>
            </a:p>
          </p:txBody>
        </p:sp>
        <p:sp>
          <p:nvSpPr>
            <p:cNvPr id="25" name="Freeform 903">
              <a:extLst>
                <a:ext uri="{FF2B5EF4-FFF2-40B4-BE49-F238E27FC236}">
                  <a16:creationId xmlns:a16="http://schemas.microsoft.com/office/drawing/2014/main" id="{2E5A17E6-124D-551A-3752-AF018F01DA3F}"/>
                </a:ext>
              </a:extLst>
            </p:cNvPr>
            <p:cNvSpPr>
              <a:spLocks noEditPoints="1"/>
            </p:cNvSpPr>
            <p:nvPr/>
          </p:nvSpPr>
          <p:spPr bwMode="auto">
            <a:xfrm>
              <a:off x="2533" y="3957"/>
              <a:ext cx="1003" cy="1003"/>
            </a:xfrm>
            <a:custGeom>
              <a:avLst/>
              <a:gdLst>
                <a:gd name="T0" fmla="*/ 1100 w 2200"/>
                <a:gd name="T1" fmla="*/ 0 h 2200"/>
                <a:gd name="T2" fmla="*/ 0 w 2200"/>
                <a:gd name="T3" fmla="*/ 1100 h 2200"/>
                <a:gd name="T4" fmla="*/ 1100 w 2200"/>
                <a:gd name="T5" fmla="*/ 2200 h 2200"/>
                <a:gd name="T6" fmla="*/ 2200 w 2200"/>
                <a:gd name="T7" fmla="*/ 1100 h 2200"/>
                <a:gd name="T8" fmla="*/ 1100 w 2200"/>
                <a:gd name="T9" fmla="*/ 0 h 2200"/>
                <a:gd name="T10" fmla="*/ 1100 w 2200"/>
                <a:gd name="T11" fmla="*/ 2016 h 2200"/>
                <a:gd name="T12" fmla="*/ 183 w 2200"/>
                <a:gd name="T13" fmla="*/ 1100 h 2200"/>
                <a:gd name="T14" fmla="*/ 1100 w 2200"/>
                <a:gd name="T15" fmla="*/ 183 h 2200"/>
                <a:gd name="T16" fmla="*/ 2016 w 2200"/>
                <a:gd name="T17" fmla="*/ 1100 h 2200"/>
                <a:gd name="T18" fmla="*/ 1100 w 2200"/>
                <a:gd name="T19" fmla="*/ 2016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0" h="2200">
                  <a:moveTo>
                    <a:pt x="1100" y="0"/>
                  </a:moveTo>
                  <a:cubicBezTo>
                    <a:pt x="492" y="0"/>
                    <a:pt x="0" y="492"/>
                    <a:pt x="0" y="1100"/>
                  </a:cubicBezTo>
                  <a:cubicBezTo>
                    <a:pt x="0" y="1707"/>
                    <a:pt x="492" y="2200"/>
                    <a:pt x="1100" y="2200"/>
                  </a:cubicBezTo>
                  <a:cubicBezTo>
                    <a:pt x="1707" y="2200"/>
                    <a:pt x="2200" y="1707"/>
                    <a:pt x="2200" y="1100"/>
                  </a:cubicBezTo>
                  <a:cubicBezTo>
                    <a:pt x="2200" y="492"/>
                    <a:pt x="1707" y="0"/>
                    <a:pt x="1100" y="0"/>
                  </a:cubicBezTo>
                  <a:close/>
                  <a:moveTo>
                    <a:pt x="1100" y="2016"/>
                  </a:moveTo>
                  <a:cubicBezTo>
                    <a:pt x="594" y="2016"/>
                    <a:pt x="183" y="1605"/>
                    <a:pt x="183" y="1100"/>
                  </a:cubicBezTo>
                  <a:cubicBezTo>
                    <a:pt x="183" y="594"/>
                    <a:pt x="594" y="183"/>
                    <a:pt x="1100" y="183"/>
                  </a:cubicBezTo>
                  <a:cubicBezTo>
                    <a:pt x="1605" y="183"/>
                    <a:pt x="2016" y="594"/>
                    <a:pt x="2016" y="1100"/>
                  </a:cubicBezTo>
                  <a:cubicBezTo>
                    <a:pt x="2016" y="1605"/>
                    <a:pt x="1605" y="2016"/>
                    <a:pt x="1100" y="20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noProof="0">
                <a:ln>
                  <a:noFill/>
                </a:ln>
                <a:solidFill>
                  <a:srgbClr val="544F40"/>
                </a:solidFill>
                <a:effectLst/>
                <a:uLnTx/>
                <a:uFillTx/>
                <a:latin typeface="Arial" panose="020B0604020202020204" pitchFamily="34" charset="0"/>
                <a:ea typeface="微软雅黑" panose="020B0503020204020204" pitchFamily="34" charset="-122"/>
                <a:cs typeface="+mn-ea"/>
                <a:sym typeface="+mn-lt"/>
              </a:endParaRPr>
            </a:p>
          </p:txBody>
        </p:sp>
      </p:grpSp>
      <p:sp>
        <p:nvSpPr>
          <p:cNvPr id="28" name="灯片编号占位符 27">
            <a:extLst>
              <a:ext uri="{FF2B5EF4-FFF2-40B4-BE49-F238E27FC236}">
                <a16:creationId xmlns:a16="http://schemas.microsoft.com/office/drawing/2014/main" id="{333005D2-B80D-D381-390F-0FEC37A5AF7A}"/>
              </a:ext>
            </a:extLst>
          </p:cNvPr>
          <p:cNvSpPr>
            <a:spLocks noGrp="1"/>
          </p:cNvSpPr>
          <p:nvPr>
            <p:ph type="sldNum" sz="quarter" idx="12"/>
          </p:nvPr>
        </p:nvSpPr>
        <p:spPr/>
        <p:txBody>
          <a:bodyPr/>
          <a:lstStyle/>
          <a:p>
            <a:fld id="{9F9F533D-B52E-4A2F-BF72-0ADD2D94BD75}" type="slidenum">
              <a:rPr lang="en-GB" smtClean="0"/>
              <a:pPr/>
              <a:t>1</a:t>
            </a:fld>
            <a:endParaRPr lang="en-GB" dirty="0"/>
          </a:p>
        </p:txBody>
      </p:sp>
    </p:spTree>
    <p:extLst>
      <p:ext uri="{BB962C8B-B14F-4D97-AF65-F5344CB8AC3E}">
        <p14:creationId xmlns:p14="http://schemas.microsoft.com/office/powerpoint/2010/main" val="326976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F2F4173-D645-3895-9AD7-910E6EE165E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 name="Object 1" hidden="1">
                        <a:extLst>
                          <a:ext uri="{FF2B5EF4-FFF2-40B4-BE49-F238E27FC236}">
                            <a16:creationId xmlns:a16="http://schemas.microsoft.com/office/drawing/2014/main" id="{DF2F4173-D645-3895-9AD7-910E6EE165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ext Placeholder 6">
            <a:extLst>
              <a:ext uri="{FF2B5EF4-FFF2-40B4-BE49-F238E27FC236}">
                <a16:creationId xmlns:a16="http://schemas.microsoft.com/office/drawing/2014/main" id="{4F9C8734-26D8-E44C-42D7-649998190270}"/>
              </a:ext>
            </a:extLst>
          </p:cNvPr>
          <p:cNvSpPr>
            <a:spLocks noGrp="1"/>
          </p:cNvSpPr>
          <p:nvPr>
            <p:ph type="body" sz="quarter" idx="11"/>
          </p:nvPr>
        </p:nvSpPr>
        <p:spPr/>
        <p:txBody>
          <a:bodyPr/>
          <a:lstStyle/>
          <a:p>
            <a:endParaRPr lang="en-GB" dirty="0"/>
          </a:p>
        </p:txBody>
      </p:sp>
      <p:sp>
        <p:nvSpPr>
          <p:cNvPr id="5" name="Title 4">
            <a:extLst>
              <a:ext uri="{FF2B5EF4-FFF2-40B4-BE49-F238E27FC236}">
                <a16:creationId xmlns:a16="http://schemas.microsoft.com/office/drawing/2014/main" id="{DE1EC9FE-F2C1-6164-F193-DEFFF9F44D20}"/>
              </a:ext>
            </a:extLst>
          </p:cNvPr>
          <p:cNvSpPr>
            <a:spLocks noGrp="1"/>
          </p:cNvSpPr>
          <p:nvPr>
            <p:ph type="ctrTitle"/>
          </p:nvPr>
        </p:nvSpPr>
        <p:spPr/>
        <p:txBody>
          <a:bodyPr/>
          <a:lstStyle/>
          <a:p>
            <a:r>
              <a:rPr kumimoji="0" lang="zh-CN" altLang="en-US" sz="3600" b="0" i="0" u="none" strike="noStrike" kern="0" cap="none" spc="0" normalizeH="0" noProof="0" dirty="0">
                <a:ln>
                  <a:noFill/>
                </a:ln>
                <a:effectLst/>
                <a:uLnTx/>
                <a:uFillTx/>
                <a:cs typeface="Arial" panose="020B0604020202020204" pitchFamily="34" charset="0"/>
                <a:sym typeface="+mn-lt"/>
              </a:rPr>
              <a:t>利益冲突</a:t>
            </a:r>
            <a:r>
              <a:rPr kumimoji="0" lang="zh-CN" altLang="en-US" sz="3600" b="0" i="0" u="none" strike="noStrike" kern="0" cap="none" spc="0" normalizeH="0" noProof="0" dirty="0">
                <a:ln>
                  <a:noFill/>
                </a:ln>
                <a:effectLst/>
                <a:uLnTx/>
                <a:uFillTx/>
                <a:cs typeface="+mn-ea"/>
                <a:sym typeface="+mn-lt"/>
              </a:rPr>
              <a:t>披露流程</a:t>
            </a:r>
          </a:p>
        </p:txBody>
      </p:sp>
    </p:spTree>
    <p:custDataLst>
      <p:tags r:id="rId1"/>
    </p:custDataLst>
    <p:extLst>
      <p:ext uri="{BB962C8B-B14F-4D97-AF65-F5344CB8AC3E}">
        <p14:creationId xmlns:p14="http://schemas.microsoft.com/office/powerpoint/2010/main" val="2752939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zh-CN" altLang="en-US" dirty="0">
                <a:cs typeface="Arial" panose="020B0604020202020204" pitchFamily="34" charset="0"/>
                <a:sym typeface="+mn-lt"/>
              </a:rPr>
              <a:t>利益冲突披露流程</a:t>
            </a:r>
          </a:p>
        </p:txBody>
      </p:sp>
      <p:sp>
        <p:nvSpPr>
          <p:cNvPr id="71" name="Rectangle 70">
            <a:extLst>
              <a:ext uri="{FF2B5EF4-FFF2-40B4-BE49-F238E27FC236}">
                <a16:creationId xmlns:a16="http://schemas.microsoft.com/office/drawing/2014/main" id="{9DFE8361-2132-4930-B7F7-28AA4D142CCF}"/>
              </a:ext>
            </a:extLst>
          </p:cNvPr>
          <p:cNvSpPr/>
          <p:nvPr/>
        </p:nvSpPr>
        <p:spPr>
          <a:xfrm>
            <a:off x="1398689" y="3624917"/>
            <a:ext cx="1828800" cy="1669396"/>
          </a:xfrm>
          <a:prstGeom prst="rect">
            <a:avLst/>
          </a:prstGeom>
          <a:solidFill>
            <a:schemeClr val="bg1">
              <a:lumMod val="95000"/>
            </a:schemeClr>
          </a:solidFill>
          <a:ln w="19050">
            <a:noFill/>
          </a:ln>
        </p:spPr>
        <p:txBody>
          <a:bodyPr wrap="square" tIns="182880" anchor="t">
            <a:noAutofit/>
          </a:bodyPr>
          <a:lstStyle/>
          <a:p>
            <a:pPr lvl="0" algn="ctr">
              <a:spcAft>
                <a:spcPts val="200"/>
              </a:spcAft>
            </a:pPr>
            <a:r>
              <a:rPr lang="en-US" altLang="zh-CN" sz="1400" b="1" dirty="0">
                <a:latin typeface="Arial" panose="020B0604020202020204" pitchFamily="34" charset="0"/>
                <a:ea typeface="微软雅黑" panose="020B0503020204020204" pitchFamily="34" charset="-122"/>
                <a:cs typeface="Arial" panose="020B0604020202020204" pitchFamily="34" charset="0"/>
                <a:sym typeface="+mn-lt"/>
              </a:rPr>
              <a:t>1-</a:t>
            </a:r>
            <a:r>
              <a:rPr lang="ja-JP" altLang="en-US" sz="1400" b="1" dirty="0">
                <a:latin typeface="Arial" panose="020B0604020202020204" pitchFamily="34" charset="0"/>
                <a:ea typeface="微软雅黑" panose="020B0503020204020204" pitchFamily="34" charset="-122"/>
                <a:cs typeface="Arial" panose="020B0604020202020204" pitchFamily="34" charset="0"/>
                <a:sym typeface="+mn-lt"/>
              </a:rPr>
              <a:t>识别</a:t>
            </a: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利益冲突</a:t>
            </a:r>
            <a:endParaRPr lang="en-GB" sz="1400" b="1" dirty="0">
              <a:latin typeface="Arial" panose="020B0604020202020204" pitchFamily="34" charset="0"/>
              <a:ea typeface="微软雅黑" panose="020B0503020204020204" pitchFamily="34" charset="-122"/>
              <a:cs typeface="Arial" panose="020B0604020202020204" pitchFamily="34" charset="0"/>
              <a:sym typeface="+mn-lt"/>
            </a:endParaRPr>
          </a:p>
          <a:p>
            <a:pPr lvl="0">
              <a:spcAft>
                <a:spcPts val="200"/>
              </a:spcAft>
            </a:pPr>
            <a:endParaRPr lang="zh-CN" altLang="en-US" sz="1400" dirty="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85" name="Freeform 79">
            <a:extLst>
              <a:ext uri="{FF2B5EF4-FFF2-40B4-BE49-F238E27FC236}">
                <a16:creationId xmlns:a16="http://schemas.microsoft.com/office/drawing/2014/main" id="{3AC7D569-0BF4-4378-B627-413A8D582A75}"/>
              </a:ext>
            </a:extLst>
          </p:cNvPr>
          <p:cNvSpPr>
            <a:spLocks noEditPoints="1"/>
          </p:cNvSpPr>
          <p:nvPr/>
        </p:nvSpPr>
        <p:spPr bwMode="auto">
          <a:xfrm>
            <a:off x="1838544" y="2357438"/>
            <a:ext cx="954088" cy="955675"/>
          </a:xfrm>
          <a:custGeom>
            <a:avLst/>
            <a:gdLst>
              <a:gd name="T0" fmla="*/ 330 w 601"/>
              <a:gd name="T1" fmla="*/ 602 h 602"/>
              <a:gd name="T2" fmla="*/ 418 w 601"/>
              <a:gd name="T3" fmla="*/ 580 h 602"/>
              <a:gd name="T4" fmla="*/ 492 w 601"/>
              <a:gd name="T5" fmla="*/ 534 h 602"/>
              <a:gd name="T6" fmla="*/ 549 w 601"/>
              <a:gd name="T7" fmla="*/ 470 h 602"/>
              <a:gd name="T8" fmla="*/ 587 w 601"/>
              <a:gd name="T9" fmla="*/ 392 h 602"/>
              <a:gd name="T10" fmla="*/ 601 w 601"/>
              <a:gd name="T11" fmla="*/ 302 h 602"/>
              <a:gd name="T12" fmla="*/ 595 w 601"/>
              <a:gd name="T13" fmla="*/ 242 h 602"/>
              <a:gd name="T14" fmla="*/ 563 w 601"/>
              <a:gd name="T15" fmla="*/ 158 h 602"/>
              <a:gd name="T16" fmla="*/ 512 w 601"/>
              <a:gd name="T17" fmla="*/ 90 h 602"/>
              <a:gd name="T18" fmla="*/ 444 w 601"/>
              <a:gd name="T19" fmla="*/ 38 h 602"/>
              <a:gd name="T20" fmla="*/ 360 w 601"/>
              <a:gd name="T21" fmla="*/ 8 h 602"/>
              <a:gd name="T22" fmla="*/ 300 w 601"/>
              <a:gd name="T23" fmla="*/ 0 h 602"/>
              <a:gd name="T24" fmla="*/ 210 w 601"/>
              <a:gd name="T25" fmla="*/ 14 h 602"/>
              <a:gd name="T26" fmla="*/ 132 w 601"/>
              <a:gd name="T27" fmla="*/ 52 h 602"/>
              <a:gd name="T28" fmla="*/ 68 w 601"/>
              <a:gd name="T29" fmla="*/ 110 h 602"/>
              <a:gd name="T30" fmla="*/ 22 w 601"/>
              <a:gd name="T31" fmla="*/ 184 h 602"/>
              <a:gd name="T32" fmla="*/ 0 w 601"/>
              <a:gd name="T33" fmla="*/ 272 h 602"/>
              <a:gd name="T34" fmla="*/ 0 w 601"/>
              <a:gd name="T35" fmla="*/ 332 h 602"/>
              <a:gd name="T36" fmla="*/ 22 w 601"/>
              <a:gd name="T37" fmla="*/ 420 h 602"/>
              <a:gd name="T38" fmla="*/ 68 w 601"/>
              <a:gd name="T39" fmla="*/ 494 h 602"/>
              <a:gd name="T40" fmla="*/ 132 w 601"/>
              <a:gd name="T41" fmla="*/ 552 h 602"/>
              <a:gd name="T42" fmla="*/ 210 w 601"/>
              <a:gd name="T43" fmla="*/ 590 h 602"/>
              <a:gd name="T44" fmla="*/ 300 w 601"/>
              <a:gd name="T45" fmla="*/ 602 h 602"/>
              <a:gd name="T46" fmla="*/ 300 w 601"/>
              <a:gd name="T47" fmla="*/ 64 h 602"/>
              <a:gd name="T48" fmla="*/ 370 w 601"/>
              <a:gd name="T49" fmla="*/ 76 h 602"/>
              <a:gd name="T50" fmla="*/ 432 w 601"/>
              <a:gd name="T51" fmla="*/ 106 h 602"/>
              <a:gd name="T52" fmla="*/ 484 w 601"/>
              <a:gd name="T53" fmla="*/ 152 h 602"/>
              <a:gd name="T54" fmla="*/ 517 w 601"/>
              <a:gd name="T55" fmla="*/ 210 h 602"/>
              <a:gd name="T56" fmla="*/ 535 w 601"/>
              <a:gd name="T57" fmla="*/ 278 h 602"/>
              <a:gd name="T58" fmla="*/ 535 w 601"/>
              <a:gd name="T59" fmla="*/ 326 h 602"/>
              <a:gd name="T60" fmla="*/ 517 w 601"/>
              <a:gd name="T61" fmla="*/ 394 h 602"/>
              <a:gd name="T62" fmla="*/ 484 w 601"/>
              <a:gd name="T63" fmla="*/ 452 h 602"/>
              <a:gd name="T64" fmla="*/ 432 w 601"/>
              <a:gd name="T65" fmla="*/ 498 h 602"/>
              <a:gd name="T66" fmla="*/ 370 w 601"/>
              <a:gd name="T67" fmla="*/ 528 h 602"/>
              <a:gd name="T68" fmla="*/ 300 w 601"/>
              <a:gd name="T69" fmla="*/ 540 h 602"/>
              <a:gd name="T70" fmla="*/ 252 w 601"/>
              <a:gd name="T71" fmla="*/ 534 h 602"/>
              <a:gd name="T72" fmla="*/ 188 w 601"/>
              <a:gd name="T73" fmla="*/ 510 h 602"/>
              <a:gd name="T74" fmla="*/ 132 w 601"/>
              <a:gd name="T75" fmla="*/ 470 h 602"/>
              <a:gd name="T76" fmla="*/ 92 w 601"/>
              <a:gd name="T77" fmla="*/ 414 h 602"/>
              <a:gd name="T78" fmla="*/ 68 w 601"/>
              <a:gd name="T79" fmla="*/ 350 h 602"/>
              <a:gd name="T80" fmla="*/ 64 w 601"/>
              <a:gd name="T81" fmla="*/ 302 h 602"/>
              <a:gd name="T82" fmla="*/ 74 w 601"/>
              <a:gd name="T83" fmla="*/ 232 h 602"/>
              <a:gd name="T84" fmla="*/ 104 w 601"/>
              <a:gd name="T85" fmla="*/ 170 h 602"/>
              <a:gd name="T86" fmla="*/ 150 w 601"/>
              <a:gd name="T87" fmla="*/ 120 h 602"/>
              <a:gd name="T88" fmla="*/ 208 w 601"/>
              <a:gd name="T89" fmla="*/ 84 h 602"/>
              <a:gd name="T90" fmla="*/ 276 w 601"/>
              <a:gd name="T91" fmla="*/ 66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1" h="602">
                <a:moveTo>
                  <a:pt x="300" y="602"/>
                </a:moveTo>
                <a:lnTo>
                  <a:pt x="300" y="602"/>
                </a:lnTo>
                <a:lnTo>
                  <a:pt x="330" y="602"/>
                </a:lnTo>
                <a:lnTo>
                  <a:pt x="360" y="596"/>
                </a:lnTo>
                <a:lnTo>
                  <a:pt x="390" y="590"/>
                </a:lnTo>
                <a:lnTo>
                  <a:pt x="418" y="580"/>
                </a:lnTo>
                <a:lnTo>
                  <a:pt x="444" y="566"/>
                </a:lnTo>
                <a:lnTo>
                  <a:pt x="468" y="552"/>
                </a:lnTo>
                <a:lnTo>
                  <a:pt x="492" y="534"/>
                </a:lnTo>
                <a:lnTo>
                  <a:pt x="512" y="514"/>
                </a:lnTo>
                <a:lnTo>
                  <a:pt x="531" y="494"/>
                </a:lnTo>
                <a:lnTo>
                  <a:pt x="549" y="470"/>
                </a:lnTo>
                <a:lnTo>
                  <a:pt x="563" y="446"/>
                </a:lnTo>
                <a:lnTo>
                  <a:pt x="577" y="420"/>
                </a:lnTo>
                <a:lnTo>
                  <a:pt x="587" y="392"/>
                </a:lnTo>
                <a:lnTo>
                  <a:pt x="595" y="362"/>
                </a:lnTo>
                <a:lnTo>
                  <a:pt x="599" y="332"/>
                </a:lnTo>
                <a:lnTo>
                  <a:pt x="601" y="302"/>
                </a:lnTo>
                <a:lnTo>
                  <a:pt x="601" y="302"/>
                </a:lnTo>
                <a:lnTo>
                  <a:pt x="599" y="272"/>
                </a:lnTo>
                <a:lnTo>
                  <a:pt x="595" y="242"/>
                </a:lnTo>
                <a:lnTo>
                  <a:pt x="587" y="212"/>
                </a:lnTo>
                <a:lnTo>
                  <a:pt x="577" y="184"/>
                </a:lnTo>
                <a:lnTo>
                  <a:pt x="563" y="158"/>
                </a:lnTo>
                <a:lnTo>
                  <a:pt x="549" y="134"/>
                </a:lnTo>
                <a:lnTo>
                  <a:pt x="531" y="110"/>
                </a:lnTo>
                <a:lnTo>
                  <a:pt x="512" y="90"/>
                </a:lnTo>
                <a:lnTo>
                  <a:pt x="492" y="70"/>
                </a:lnTo>
                <a:lnTo>
                  <a:pt x="468" y="52"/>
                </a:lnTo>
                <a:lnTo>
                  <a:pt x="444" y="38"/>
                </a:lnTo>
                <a:lnTo>
                  <a:pt x="418" y="24"/>
                </a:lnTo>
                <a:lnTo>
                  <a:pt x="390" y="14"/>
                </a:lnTo>
                <a:lnTo>
                  <a:pt x="360" y="8"/>
                </a:lnTo>
                <a:lnTo>
                  <a:pt x="330" y="2"/>
                </a:lnTo>
                <a:lnTo>
                  <a:pt x="300" y="0"/>
                </a:lnTo>
                <a:lnTo>
                  <a:pt x="300" y="0"/>
                </a:lnTo>
                <a:lnTo>
                  <a:pt x="270" y="2"/>
                </a:lnTo>
                <a:lnTo>
                  <a:pt x="240" y="8"/>
                </a:lnTo>
                <a:lnTo>
                  <a:pt x="210" y="14"/>
                </a:lnTo>
                <a:lnTo>
                  <a:pt x="184" y="24"/>
                </a:lnTo>
                <a:lnTo>
                  <a:pt x="156" y="38"/>
                </a:lnTo>
                <a:lnTo>
                  <a:pt x="132" y="52"/>
                </a:lnTo>
                <a:lnTo>
                  <a:pt x="108" y="70"/>
                </a:lnTo>
                <a:lnTo>
                  <a:pt x="88" y="90"/>
                </a:lnTo>
                <a:lnTo>
                  <a:pt x="68" y="110"/>
                </a:lnTo>
                <a:lnTo>
                  <a:pt x="50" y="134"/>
                </a:lnTo>
                <a:lnTo>
                  <a:pt x="36" y="158"/>
                </a:lnTo>
                <a:lnTo>
                  <a:pt x="22" y="184"/>
                </a:lnTo>
                <a:lnTo>
                  <a:pt x="12" y="212"/>
                </a:lnTo>
                <a:lnTo>
                  <a:pt x="6" y="242"/>
                </a:lnTo>
                <a:lnTo>
                  <a:pt x="0" y="272"/>
                </a:lnTo>
                <a:lnTo>
                  <a:pt x="0" y="302"/>
                </a:lnTo>
                <a:lnTo>
                  <a:pt x="0" y="302"/>
                </a:lnTo>
                <a:lnTo>
                  <a:pt x="0" y="332"/>
                </a:lnTo>
                <a:lnTo>
                  <a:pt x="6" y="362"/>
                </a:lnTo>
                <a:lnTo>
                  <a:pt x="12" y="392"/>
                </a:lnTo>
                <a:lnTo>
                  <a:pt x="22" y="420"/>
                </a:lnTo>
                <a:lnTo>
                  <a:pt x="36" y="446"/>
                </a:lnTo>
                <a:lnTo>
                  <a:pt x="50" y="470"/>
                </a:lnTo>
                <a:lnTo>
                  <a:pt x="68" y="494"/>
                </a:lnTo>
                <a:lnTo>
                  <a:pt x="88" y="514"/>
                </a:lnTo>
                <a:lnTo>
                  <a:pt x="108" y="534"/>
                </a:lnTo>
                <a:lnTo>
                  <a:pt x="132" y="552"/>
                </a:lnTo>
                <a:lnTo>
                  <a:pt x="156" y="566"/>
                </a:lnTo>
                <a:lnTo>
                  <a:pt x="184" y="580"/>
                </a:lnTo>
                <a:lnTo>
                  <a:pt x="210" y="590"/>
                </a:lnTo>
                <a:lnTo>
                  <a:pt x="240" y="596"/>
                </a:lnTo>
                <a:lnTo>
                  <a:pt x="270" y="602"/>
                </a:lnTo>
                <a:lnTo>
                  <a:pt x="300" y="602"/>
                </a:lnTo>
                <a:lnTo>
                  <a:pt x="300" y="602"/>
                </a:lnTo>
                <a:close/>
                <a:moveTo>
                  <a:pt x="300" y="64"/>
                </a:moveTo>
                <a:lnTo>
                  <a:pt x="300" y="64"/>
                </a:lnTo>
                <a:lnTo>
                  <a:pt x="324" y="66"/>
                </a:lnTo>
                <a:lnTo>
                  <a:pt x="348" y="70"/>
                </a:lnTo>
                <a:lnTo>
                  <a:pt x="370" y="76"/>
                </a:lnTo>
                <a:lnTo>
                  <a:pt x="392" y="84"/>
                </a:lnTo>
                <a:lnTo>
                  <a:pt x="414" y="94"/>
                </a:lnTo>
                <a:lnTo>
                  <a:pt x="432" y="106"/>
                </a:lnTo>
                <a:lnTo>
                  <a:pt x="450" y="120"/>
                </a:lnTo>
                <a:lnTo>
                  <a:pt x="468" y="134"/>
                </a:lnTo>
                <a:lnTo>
                  <a:pt x="484" y="152"/>
                </a:lnTo>
                <a:lnTo>
                  <a:pt x="496" y="170"/>
                </a:lnTo>
                <a:lnTo>
                  <a:pt x="508" y="190"/>
                </a:lnTo>
                <a:lnTo>
                  <a:pt x="517" y="210"/>
                </a:lnTo>
                <a:lnTo>
                  <a:pt x="525" y="232"/>
                </a:lnTo>
                <a:lnTo>
                  <a:pt x="531" y="254"/>
                </a:lnTo>
                <a:lnTo>
                  <a:pt x="535" y="278"/>
                </a:lnTo>
                <a:lnTo>
                  <a:pt x="537" y="302"/>
                </a:lnTo>
                <a:lnTo>
                  <a:pt x="537" y="302"/>
                </a:lnTo>
                <a:lnTo>
                  <a:pt x="535" y="326"/>
                </a:lnTo>
                <a:lnTo>
                  <a:pt x="531" y="350"/>
                </a:lnTo>
                <a:lnTo>
                  <a:pt x="525" y="372"/>
                </a:lnTo>
                <a:lnTo>
                  <a:pt x="517" y="394"/>
                </a:lnTo>
                <a:lnTo>
                  <a:pt x="508" y="414"/>
                </a:lnTo>
                <a:lnTo>
                  <a:pt x="496" y="434"/>
                </a:lnTo>
                <a:lnTo>
                  <a:pt x="484" y="452"/>
                </a:lnTo>
                <a:lnTo>
                  <a:pt x="468" y="470"/>
                </a:lnTo>
                <a:lnTo>
                  <a:pt x="450" y="484"/>
                </a:lnTo>
                <a:lnTo>
                  <a:pt x="432" y="498"/>
                </a:lnTo>
                <a:lnTo>
                  <a:pt x="414" y="510"/>
                </a:lnTo>
                <a:lnTo>
                  <a:pt x="392" y="520"/>
                </a:lnTo>
                <a:lnTo>
                  <a:pt x="370" y="528"/>
                </a:lnTo>
                <a:lnTo>
                  <a:pt x="348" y="534"/>
                </a:lnTo>
                <a:lnTo>
                  <a:pt x="324" y="538"/>
                </a:lnTo>
                <a:lnTo>
                  <a:pt x="300" y="540"/>
                </a:lnTo>
                <a:lnTo>
                  <a:pt x="300" y="540"/>
                </a:lnTo>
                <a:lnTo>
                  <a:pt x="276" y="538"/>
                </a:lnTo>
                <a:lnTo>
                  <a:pt x="252" y="534"/>
                </a:lnTo>
                <a:lnTo>
                  <a:pt x="230" y="528"/>
                </a:lnTo>
                <a:lnTo>
                  <a:pt x="208" y="520"/>
                </a:lnTo>
                <a:lnTo>
                  <a:pt x="188" y="510"/>
                </a:lnTo>
                <a:lnTo>
                  <a:pt x="168" y="498"/>
                </a:lnTo>
                <a:lnTo>
                  <a:pt x="150" y="484"/>
                </a:lnTo>
                <a:lnTo>
                  <a:pt x="132" y="470"/>
                </a:lnTo>
                <a:lnTo>
                  <a:pt x="118" y="452"/>
                </a:lnTo>
                <a:lnTo>
                  <a:pt x="104" y="434"/>
                </a:lnTo>
                <a:lnTo>
                  <a:pt x="92" y="414"/>
                </a:lnTo>
                <a:lnTo>
                  <a:pt x="82" y="394"/>
                </a:lnTo>
                <a:lnTo>
                  <a:pt x="74" y="372"/>
                </a:lnTo>
                <a:lnTo>
                  <a:pt x="68" y="350"/>
                </a:lnTo>
                <a:lnTo>
                  <a:pt x="64" y="326"/>
                </a:lnTo>
                <a:lnTo>
                  <a:pt x="64" y="302"/>
                </a:lnTo>
                <a:lnTo>
                  <a:pt x="64" y="302"/>
                </a:lnTo>
                <a:lnTo>
                  <a:pt x="64" y="278"/>
                </a:lnTo>
                <a:lnTo>
                  <a:pt x="68" y="254"/>
                </a:lnTo>
                <a:lnTo>
                  <a:pt x="74" y="232"/>
                </a:lnTo>
                <a:lnTo>
                  <a:pt x="82" y="210"/>
                </a:lnTo>
                <a:lnTo>
                  <a:pt x="92" y="190"/>
                </a:lnTo>
                <a:lnTo>
                  <a:pt x="104" y="170"/>
                </a:lnTo>
                <a:lnTo>
                  <a:pt x="118" y="152"/>
                </a:lnTo>
                <a:lnTo>
                  <a:pt x="132" y="134"/>
                </a:lnTo>
                <a:lnTo>
                  <a:pt x="150" y="120"/>
                </a:lnTo>
                <a:lnTo>
                  <a:pt x="168" y="106"/>
                </a:lnTo>
                <a:lnTo>
                  <a:pt x="188" y="94"/>
                </a:lnTo>
                <a:lnTo>
                  <a:pt x="208" y="84"/>
                </a:lnTo>
                <a:lnTo>
                  <a:pt x="230" y="76"/>
                </a:lnTo>
                <a:lnTo>
                  <a:pt x="252" y="70"/>
                </a:lnTo>
                <a:lnTo>
                  <a:pt x="276" y="66"/>
                </a:lnTo>
                <a:lnTo>
                  <a:pt x="300" y="64"/>
                </a:lnTo>
                <a:lnTo>
                  <a:pt x="300" y="6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86" name="Freeform 80">
            <a:extLst>
              <a:ext uri="{FF2B5EF4-FFF2-40B4-BE49-F238E27FC236}">
                <a16:creationId xmlns:a16="http://schemas.microsoft.com/office/drawing/2014/main" id="{62BD4C2A-2354-46B5-97AA-D8B8BBA96A52}"/>
              </a:ext>
            </a:extLst>
          </p:cNvPr>
          <p:cNvSpPr>
            <a:spLocks/>
          </p:cNvSpPr>
          <p:nvPr/>
        </p:nvSpPr>
        <p:spPr bwMode="auto">
          <a:xfrm>
            <a:off x="1727419" y="2249488"/>
            <a:ext cx="1173163" cy="1174750"/>
          </a:xfrm>
          <a:custGeom>
            <a:avLst/>
            <a:gdLst>
              <a:gd name="T0" fmla="*/ 370 w 739"/>
              <a:gd name="T1" fmla="*/ 0 h 740"/>
              <a:gd name="T2" fmla="*/ 444 w 739"/>
              <a:gd name="T3" fmla="*/ 8 h 740"/>
              <a:gd name="T4" fmla="*/ 514 w 739"/>
              <a:gd name="T5" fmla="*/ 30 h 740"/>
              <a:gd name="T6" fmla="*/ 576 w 739"/>
              <a:gd name="T7" fmla="*/ 64 h 740"/>
              <a:gd name="T8" fmla="*/ 631 w 739"/>
              <a:gd name="T9" fmla="*/ 108 h 740"/>
              <a:gd name="T10" fmla="*/ 675 w 739"/>
              <a:gd name="T11" fmla="*/ 164 h 740"/>
              <a:gd name="T12" fmla="*/ 709 w 739"/>
              <a:gd name="T13" fmla="*/ 226 h 740"/>
              <a:gd name="T14" fmla="*/ 731 w 739"/>
              <a:gd name="T15" fmla="*/ 296 h 740"/>
              <a:gd name="T16" fmla="*/ 739 w 739"/>
              <a:gd name="T17" fmla="*/ 370 h 740"/>
              <a:gd name="T18" fmla="*/ 725 w 739"/>
              <a:gd name="T19" fmla="*/ 370 h 740"/>
              <a:gd name="T20" fmla="*/ 719 w 739"/>
              <a:gd name="T21" fmla="*/ 298 h 740"/>
              <a:gd name="T22" fmla="*/ 697 w 739"/>
              <a:gd name="T23" fmla="*/ 232 h 740"/>
              <a:gd name="T24" fmla="*/ 665 w 739"/>
              <a:gd name="T25" fmla="*/ 170 h 740"/>
              <a:gd name="T26" fmla="*/ 621 w 739"/>
              <a:gd name="T27" fmla="*/ 118 h 740"/>
              <a:gd name="T28" fmla="*/ 570 w 739"/>
              <a:gd name="T29" fmla="*/ 74 h 740"/>
              <a:gd name="T30" fmla="*/ 508 w 739"/>
              <a:gd name="T31" fmla="*/ 42 h 740"/>
              <a:gd name="T32" fmla="*/ 442 w 739"/>
              <a:gd name="T33" fmla="*/ 20 h 740"/>
              <a:gd name="T34" fmla="*/ 370 w 739"/>
              <a:gd name="T35" fmla="*/ 14 h 740"/>
              <a:gd name="T36" fmla="*/ 334 w 739"/>
              <a:gd name="T37" fmla="*/ 16 h 740"/>
              <a:gd name="T38" fmla="*/ 264 w 739"/>
              <a:gd name="T39" fmla="*/ 30 h 740"/>
              <a:gd name="T40" fmla="*/ 200 w 739"/>
              <a:gd name="T41" fmla="*/ 56 h 740"/>
              <a:gd name="T42" fmla="*/ 144 w 739"/>
              <a:gd name="T43" fmla="*/ 94 h 740"/>
              <a:gd name="T44" fmla="*/ 96 w 739"/>
              <a:gd name="T45" fmla="*/ 144 h 740"/>
              <a:gd name="T46" fmla="*/ 56 w 739"/>
              <a:gd name="T47" fmla="*/ 200 h 740"/>
              <a:gd name="T48" fmla="*/ 30 w 739"/>
              <a:gd name="T49" fmla="*/ 264 h 740"/>
              <a:gd name="T50" fmla="*/ 16 w 739"/>
              <a:gd name="T51" fmla="*/ 334 h 740"/>
              <a:gd name="T52" fmla="*/ 14 w 739"/>
              <a:gd name="T53" fmla="*/ 370 h 740"/>
              <a:gd name="T54" fmla="*/ 20 w 739"/>
              <a:gd name="T55" fmla="*/ 442 h 740"/>
              <a:gd name="T56" fmla="*/ 42 w 739"/>
              <a:gd name="T57" fmla="*/ 508 h 740"/>
              <a:gd name="T58" fmla="*/ 74 w 739"/>
              <a:gd name="T59" fmla="*/ 570 h 740"/>
              <a:gd name="T60" fmla="*/ 118 w 739"/>
              <a:gd name="T61" fmla="*/ 622 h 740"/>
              <a:gd name="T62" fmla="*/ 172 w 739"/>
              <a:gd name="T63" fmla="*/ 666 h 740"/>
              <a:gd name="T64" fmla="*/ 232 w 739"/>
              <a:gd name="T65" fmla="*/ 698 h 740"/>
              <a:gd name="T66" fmla="*/ 298 w 739"/>
              <a:gd name="T67" fmla="*/ 720 h 740"/>
              <a:gd name="T68" fmla="*/ 370 w 739"/>
              <a:gd name="T69" fmla="*/ 726 h 740"/>
              <a:gd name="T70" fmla="*/ 370 w 739"/>
              <a:gd name="T71" fmla="*/ 740 h 740"/>
              <a:gd name="T72" fmla="*/ 296 w 739"/>
              <a:gd name="T73" fmla="*/ 732 h 740"/>
              <a:gd name="T74" fmla="*/ 226 w 739"/>
              <a:gd name="T75" fmla="*/ 710 h 740"/>
              <a:gd name="T76" fmla="*/ 164 w 739"/>
              <a:gd name="T77" fmla="*/ 676 h 740"/>
              <a:gd name="T78" fmla="*/ 110 w 739"/>
              <a:gd name="T79" fmla="*/ 630 h 740"/>
              <a:gd name="T80" fmla="*/ 64 w 739"/>
              <a:gd name="T81" fmla="*/ 576 h 740"/>
              <a:gd name="T82" fmla="*/ 30 w 739"/>
              <a:gd name="T83" fmla="*/ 514 h 740"/>
              <a:gd name="T84" fmla="*/ 8 w 739"/>
              <a:gd name="T85" fmla="*/ 444 h 740"/>
              <a:gd name="T86" fmla="*/ 0 w 739"/>
              <a:gd name="T87" fmla="*/ 370 h 740"/>
              <a:gd name="T88" fmla="*/ 2 w 739"/>
              <a:gd name="T89" fmla="*/ 332 h 740"/>
              <a:gd name="T90" fmla="*/ 18 w 739"/>
              <a:gd name="T91" fmla="*/ 260 h 740"/>
              <a:gd name="T92" fmla="*/ 46 w 739"/>
              <a:gd name="T93" fmla="*/ 194 h 740"/>
              <a:gd name="T94" fmla="*/ 86 w 739"/>
              <a:gd name="T95" fmla="*/ 136 h 740"/>
              <a:gd name="T96" fmla="*/ 136 w 739"/>
              <a:gd name="T97" fmla="*/ 86 h 740"/>
              <a:gd name="T98" fmla="*/ 194 w 739"/>
              <a:gd name="T99" fmla="*/ 46 h 740"/>
              <a:gd name="T100" fmla="*/ 260 w 739"/>
              <a:gd name="T101" fmla="*/ 18 h 740"/>
              <a:gd name="T102" fmla="*/ 332 w 739"/>
              <a:gd name="T103" fmla="*/ 2 h 740"/>
              <a:gd name="T104" fmla="*/ 370 w 739"/>
              <a:gd name="T105"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9" h="740">
                <a:moveTo>
                  <a:pt x="370" y="0"/>
                </a:moveTo>
                <a:lnTo>
                  <a:pt x="370" y="0"/>
                </a:lnTo>
                <a:lnTo>
                  <a:pt x="408" y="2"/>
                </a:lnTo>
                <a:lnTo>
                  <a:pt x="444" y="8"/>
                </a:lnTo>
                <a:lnTo>
                  <a:pt x="480" y="18"/>
                </a:lnTo>
                <a:lnTo>
                  <a:pt x="514" y="30"/>
                </a:lnTo>
                <a:lnTo>
                  <a:pt x="546" y="46"/>
                </a:lnTo>
                <a:lnTo>
                  <a:pt x="576" y="64"/>
                </a:lnTo>
                <a:lnTo>
                  <a:pt x="603" y="86"/>
                </a:lnTo>
                <a:lnTo>
                  <a:pt x="631" y="108"/>
                </a:lnTo>
                <a:lnTo>
                  <a:pt x="655" y="136"/>
                </a:lnTo>
                <a:lnTo>
                  <a:pt x="675" y="164"/>
                </a:lnTo>
                <a:lnTo>
                  <a:pt x="693" y="194"/>
                </a:lnTo>
                <a:lnTo>
                  <a:pt x="709" y="226"/>
                </a:lnTo>
                <a:lnTo>
                  <a:pt x="721" y="260"/>
                </a:lnTo>
                <a:lnTo>
                  <a:pt x="731" y="296"/>
                </a:lnTo>
                <a:lnTo>
                  <a:pt x="737" y="332"/>
                </a:lnTo>
                <a:lnTo>
                  <a:pt x="739" y="370"/>
                </a:lnTo>
                <a:lnTo>
                  <a:pt x="725" y="370"/>
                </a:lnTo>
                <a:lnTo>
                  <a:pt x="725" y="370"/>
                </a:lnTo>
                <a:lnTo>
                  <a:pt x="723" y="334"/>
                </a:lnTo>
                <a:lnTo>
                  <a:pt x="719" y="298"/>
                </a:lnTo>
                <a:lnTo>
                  <a:pt x="709" y="264"/>
                </a:lnTo>
                <a:lnTo>
                  <a:pt x="697" y="232"/>
                </a:lnTo>
                <a:lnTo>
                  <a:pt x="683" y="200"/>
                </a:lnTo>
                <a:lnTo>
                  <a:pt x="665" y="170"/>
                </a:lnTo>
                <a:lnTo>
                  <a:pt x="645" y="144"/>
                </a:lnTo>
                <a:lnTo>
                  <a:pt x="621" y="118"/>
                </a:lnTo>
                <a:lnTo>
                  <a:pt x="595" y="94"/>
                </a:lnTo>
                <a:lnTo>
                  <a:pt x="570" y="74"/>
                </a:lnTo>
                <a:lnTo>
                  <a:pt x="540" y="56"/>
                </a:lnTo>
                <a:lnTo>
                  <a:pt x="508" y="42"/>
                </a:lnTo>
                <a:lnTo>
                  <a:pt x="476" y="30"/>
                </a:lnTo>
                <a:lnTo>
                  <a:pt x="442" y="20"/>
                </a:lnTo>
                <a:lnTo>
                  <a:pt x="406" y="16"/>
                </a:lnTo>
                <a:lnTo>
                  <a:pt x="370" y="14"/>
                </a:lnTo>
                <a:lnTo>
                  <a:pt x="370" y="14"/>
                </a:lnTo>
                <a:lnTo>
                  <a:pt x="334" y="16"/>
                </a:lnTo>
                <a:lnTo>
                  <a:pt x="298" y="20"/>
                </a:lnTo>
                <a:lnTo>
                  <a:pt x="264" y="30"/>
                </a:lnTo>
                <a:lnTo>
                  <a:pt x="232" y="42"/>
                </a:lnTo>
                <a:lnTo>
                  <a:pt x="200" y="56"/>
                </a:lnTo>
                <a:lnTo>
                  <a:pt x="172" y="74"/>
                </a:lnTo>
                <a:lnTo>
                  <a:pt x="144" y="94"/>
                </a:lnTo>
                <a:lnTo>
                  <a:pt x="118" y="118"/>
                </a:lnTo>
                <a:lnTo>
                  <a:pt x="96" y="144"/>
                </a:lnTo>
                <a:lnTo>
                  <a:pt x="74" y="170"/>
                </a:lnTo>
                <a:lnTo>
                  <a:pt x="56" y="200"/>
                </a:lnTo>
                <a:lnTo>
                  <a:pt x="42" y="232"/>
                </a:lnTo>
                <a:lnTo>
                  <a:pt x="30" y="264"/>
                </a:lnTo>
                <a:lnTo>
                  <a:pt x="20" y="298"/>
                </a:lnTo>
                <a:lnTo>
                  <a:pt x="16" y="334"/>
                </a:lnTo>
                <a:lnTo>
                  <a:pt x="14" y="370"/>
                </a:lnTo>
                <a:lnTo>
                  <a:pt x="14" y="370"/>
                </a:lnTo>
                <a:lnTo>
                  <a:pt x="16" y="406"/>
                </a:lnTo>
                <a:lnTo>
                  <a:pt x="20" y="442"/>
                </a:lnTo>
                <a:lnTo>
                  <a:pt x="30" y="476"/>
                </a:lnTo>
                <a:lnTo>
                  <a:pt x="42" y="508"/>
                </a:lnTo>
                <a:lnTo>
                  <a:pt x="56" y="540"/>
                </a:lnTo>
                <a:lnTo>
                  <a:pt x="74" y="570"/>
                </a:lnTo>
                <a:lnTo>
                  <a:pt x="96" y="596"/>
                </a:lnTo>
                <a:lnTo>
                  <a:pt x="118" y="622"/>
                </a:lnTo>
                <a:lnTo>
                  <a:pt x="144" y="644"/>
                </a:lnTo>
                <a:lnTo>
                  <a:pt x="172" y="666"/>
                </a:lnTo>
                <a:lnTo>
                  <a:pt x="200" y="684"/>
                </a:lnTo>
                <a:lnTo>
                  <a:pt x="232" y="698"/>
                </a:lnTo>
                <a:lnTo>
                  <a:pt x="264" y="710"/>
                </a:lnTo>
                <a:lnTo>
                  <a:pt x="298" y="720"/>
                </a:lnTo>
                <a:lnTo>
                  <a:pt x="334" y="724"/>
                </a:lnTo>
                <a:lnTo>
                  <a:pt x="370" y="726"/>
                </a:lnTo>
                <a:lnTo>
                  <a:pt x="370" y="740"/>
                </a:lnTo>
                <a:lnTo>
                  <a:pt x="370" y="740"/>
                </a:lnTo>
                <a:lnTo>
                  <a:pt x="332" y="738"/>
                </a:lnTo>
                <a:lnTo>
                  <a:pt x="296" y="732"/>
                </a:lnTo>
                <a:lnTo>
                  <a:pt x="260" y="722"/>
                </a:lnTo>
                <a:lnTo>
                  <a:pt x="226" y="710"/>
                </a:lnTo>
                <a:lnTo>
                  <a:pt x="194" y="694"/>
                </a:lnTo>
                <a:lnTo>
                  <a:pt x="164" y="676"/>
                </a:lnTo>
                <a:lnTo>
                  <a:pt x="136" y="654"/>
                </a:lnTo>
                <a:lnTo>
                  <a:pt x="110" y="630"/>
                </a:lnTo>
                <a:lnTo>
                  <a:pt x="86" y="604"/>
                </a:lnTo>
                <a:lnTo>
                  <a:pt x="64" y="576"/>
                </a:lnTo>
                <a:lnTo>
                  <a:pt x="46" y="546"/>
                </a:lnTo>
                <a:lnTo>
                  <a:pt x="30" y="514"/>
                </a:lnTo>
                <a:lnTo>
                  <a:pt x="18" y="480"/>
                </a:lnTo>
                <a:lnTo>
                  <a:pt x="8" y="444"/>
                </a:lnTo>
                <a:lnTo>
                  <a:pt x="2" y="408"/>
                </a:lnTo>
                <a:lnTo>
                  <a:pt x="0" y="370"/>
                </a:lnTo>
                <a:lnTo>
                  <a:pt x="0" y="370"/>
                </a:lnTo>
                <a:lnTo>
                  <a:pt x="2" y="332"/>
                </a:lnTo>
                <a:lnTo>
                  <a:pt x="8" y="296"/>
                </a:lnTo>
                <a:lnTo>
                  <a:pt x="18" y="260"/>
                </a:lnTo>
                <a:lnTo>
                  <a:pt x="30" y="226"/>
                </a:lnTo>
                <a:lnTo>
                  <a:pt x="46" y="194"/>
                </a:lnTo>
                <a:lnTo>
                  <a:pt x="64" y="164"/>
                </a:lnTo>
                <a:lnTo>
                  <a:pt x="86" y="136"/>
                </a:lnTo>
                <a:lnTo>
                  <a:pt x="110" y="108"/>
                </a:lnTo>
                <a:lnTo>
                  <a:pt x="136" y="86"/>
                </a:lnTo>
                <a:lnTo>
                  <a:pt x="164" y="64"/>
                </a:lnTo>
                <a:lnTo>
                  <a:pt x="194" y="46"/>
                </a:lnTo>
                <a:lnTo>
                  <a:pt x="226" y="30"/>
                </a:lnTo>
                <a:lnTo>
                  <a:pt x="260" y="18"/>
                </a:lnTo>
                <a:lnTo>
                  <a:pt x="296" y="8"/>
                </a:lnTo>
                <a:lnTo>
                  <a:pt x="332" y="2"/>
                </a:lnTo>
                <a:lnTo>
                  <a:pt x="370" y="0"/>
                </a:lnTo>
                <a:lnTo>
                  <a:pt x="37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87" name="Rectangle 81">
            <a:extLst>
              <a:ext uri="{FF2B5EF4-FFF2-40B4-BE49-F238E27FC236}">
                <a16:creationId xmlns:a16="http://schemas.microsoft.com/office/drawing/2014/main" id="{B832ACF0-618D-4505-A82F-563AC6E689D7}"/>
              </a:ext>
            </a:extLst>
          </p:cNvPr>
          <p:cNvSpPr>
            <a:spLocks noChangeArrowheads="1"/>
          </p:cNvSpPr>
          <p:nvPr/>
        </p:nvSpPr>
        <p:spPr bwMode="auto">
          <a:xfrm>
            <a:off x="2305269" y="3402013"/>
            <a:ext cx="19050" cy="225425"/>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88" name="Rectangle 82">
            <a:extLst>
              <a:ext uri="{FF2B5EF4-FFF2-40B4-BE49-F238E27FC236}">
                <a16:creationId xmlns:a16="http://schemas.microsoft.com/office/drawing/2014/main" id="{00B452FF-610D-4F2E-B553-70CE8493BFA5}"/>
              </a:ext>
            </a:extLst>
          </p:cNvPr>
          <p:cNvSpPr>
            <a:spLocks noChangeArrowheads="1"/>
          </p:cNvSpPr>
          <p:nvPr/>
        </p:nvSpPr>
        <p:spPr bwMode="auto">
          <a:xfrm>
            <a:off x="2896094" y="2817813"/>
            <a:ext cx="1005840" cy="1905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IN" sz="2000" dirty="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89" name="Freeform 83">
            <a:extLst>
              <a:ext uri="{FF2B5EF4-FFF2-40B4-BE49-F238E27FC236}">
                <a16:creationId xmlns:a16="http://schemas.microsoft.com/office/drawing/2014/main" id="{77675056-BFE7-4D08-91B6-F28E8F84E53B}"/>
              </a:ext>
            </a:extLst>
          </p:cNvPr>
          <p:cNvSpPr>
            <a:spLocks/>
          </p:cNvSpPr>
          <p:nvPr/>
        </p:nvSpPr>
        <p:spPr bwMode="auto">
          <a:xfrm>
            <a:off x="3893996" y="2792413"/>
            <a:ext cx="66675" cy="66675"/>
          </a:xfrm>
          <a:custGeom>
            <a:avLst/>
            <a:gdLst>
              <a:gd name="T0" fmla="*/ 0 w 42"/>
              <a:gd name="T1" fmla="*/ 22 h 42"/>
              <a:gd name="T2" fmla="*/ 0 w 42"/>
              <a:gd name="T3" fmla="*/ 22 h 42"/>
              <a:gd name="T4" fmla="*/ 2 w 42"/>
              <a:gd name="T5" fmla="*/ 30 h 42"/>
              <a:gd name="T6" fmla="*/ 6 w 42"/>
              <a:gd name="T7" fmla="*/ 36 h 42"/>
              <a:gd name="T8" fmla="*/ 14 w 42"/>
              <a:gd name="T9" fmla="*/ 40 h 42"/>
              <a:gd name="T10" fmla="*/ 22 w 42"/>
              <a:gd name="T11" fmla="*/ 42 h 42"/>
              <a:gd name="T12" fmla="*/ 22 w 42"/>
              <a:gd name="T13" fmla="*/ 42 h 42"/>
              <a:gd name="T14" fmla="*/ 30 w 42"/>
              <a:gd name="T15" fmla="*/ 40 h 42"/>
              <a:gd name="T16" fmla="*/ 36 w 42"/>
              <a:gd name="T17" fmla="*/ 36 h 42"/>
              <a:gd name="T18" fmla="*/ 42 w 42"/>
              <a:gd name="T19" fmla="*/ 30 h 42"/>
              <a:gd name="T20" fmla="*/ 42 w 42"/>
              <a:gd name="T21" fmla="*/ 22 h 42"/>
              <a:gd name="T22" fmla="*/ 42 w 42"/>
              <a:gd name="T23" fmla="*/ 22 h 42"/>
              <a:gd name="T24" fmla="*/ 42 w 42"/>
              <a:gd name="T25" fmla="*/ 14 h 42"/>
              <a:gd name="T26" fmla="*/ 36 w 42"/>
              <a:gd name="T27" fmla="*/ 6 h 42"/>
              <a:gd name="T28" fmla="*/ 30 w 42"/>
              <a:gd name="T29" fmla="*/ 2 h 42"/>
              <a:gd name="T30" fmla="*/ 22 w 42"/>
              <a:gd name="T31" fmla="*/ 0 h 42"/>
              <a:gd name="T32" fmla="*/ 22 w 42"/>
              <a:gd name="T33" fmla="*/ 0 h 42"/>
              <a:gd name="T34" fmla="*/ 14 w 42"/>
              <a:gd name="T35" fmla="*/ 2 h 42"/>
              <a:gd name="T36" fmla="*/ 6 w 42"/>
              <a:gd name="T37" fmla="*/ 6 h 42"/>
              <a:gd name="T38" fmla="*/ 2 w 42"/>
              <a:gd name="T39" fmla="*/ 14 h 42"/>
              <a:gd name="T40" fmla="*/ 0 w 42"/>
              <a:gd name="T41" fmla="*/ 22 h 42"/>
              <a:gd name="T42" fmla="*/ 0 w 42"/>
              <a:gd name="T43"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0" y="22"/>
                </a:moveTo>
                <a:lnTo>
                  <a:pt x="0" y="22"/>
                </a:lnTo>
                <a:lnTo>
                  <a:pt x="2" y="30"/>
                </a:lnTo>
                <a:lnTo>
                  <a:pt x="6" y="36"/>
                </a:lnTo>
                <a:lnTo>
                  <a:pt x="14" y="40"/>
                </a:lnTo>
                <a:lnTo>
                  <a:pt x="22" y="42"/>
                </a:lnTo>
                <a:lnTo>
                  <a:pt x="22" y="42"/>
                </a:lnTo>
                <a:lnTo>
                  <a:pt x="30" y="40"/>
                </a:lnTo>
                <a:lnTo>
                  <a:pt x="36" y="36"/>
                </a:lnTo>
                <a:lnTo>
                  <a:pt x="42" y="30"/>
                </a:lnTo>
                <a:lnTo>
                  <a:pt x="42" y="22"/>
                </a:lnTo>
                <a:lnTo>
                  <a:pt x="42" y="22"/>
                </a:lnTo>
                <a:lnTo>
                  <a:pt x="42" y="14"/>
                </a:lnTo>
                <a:lnTo>
                  <a:pt x="36" y="6"/>
                </a:lnTo>
                <a:lnTo>
                  <a:pt x="30" y="2"/>
                </a:lnTo>
                <a:lnTo>
                  <a:pt x="22" y="0"/>
                </a:lnTo>
                <a:lnTo>
                  <a:pt x="22" y="0"/>
                </a:lnTo>
                <a:lnTo>
                  <a:pt x="14" y="2"/>
                </a:lnTo>
                <a:lnTo>
                  <a:pt x="6" y="6"/>
                </a:lnTo>
                <a:lnTo>
                  <a:pt x="2" y="14"/>
                </a:lnTo>
                <a:lnTo>
                  <a:pt x="0" y="22"/>
                </a:lnTo>
                <a:lnTo>
                  <a:pt x="0" y="2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90" name="Freeform 84">
            <a:extLst>
              <a:ext uri="{FF2B5EF4-FFF2-40B4-BE49-F238E27FC236}">
                <a16:creationId xmlns:a16="http://schemas.microsoft.com/office/drawing/2014/main" id="{C58AD83C-37EF-4629-B890-C0977378A095}"/>
              </a:ext>
            </a:extLst>
          </p:cNvPr>
          <p:cNvSpPr>
            <a:spLocks/>
          </p:cNvSpPr>
          <p:nvPr/>
        </p:nvSpPr>
        <p:spPr bwMode="auto">
          <a:xfrm>
            <a:off x="2283044" y="3595688"/>
            <a:ext cx="66675" cy="66675"/>
          </a:xfrm>
          <a:custGeom>
            <a:avLst/>
            <a:gdLst>
              <a:gd name="T0" fmla="*/ 0 w 42"/>
              <a:gd name="T1" fmla="*/ 20 h 42"/>
              <a:gd name="T2" fmla="*/ 0 w 42"/>
              <a:gd name="T3" fmla="*/ 20 h 42"/>
              <a:gd name="T4" fmla="*/ 0 w 42"/>
              <a:gd name="T5" fmla="*/ 30 h 42"/>
              <a:gd name="T6" fmla="*/ 6 w 42"/>
              <a:gd name="T7" fmla="*/ 36 h 42"/>
              <a:gd name="T8" fmla="*/ 12 w 42"/>
              <a:gd name="T9" fmla="*/ 40 h 42"/>
              <a:gd name="T10" fmla="*/ 20 w 42"/>
              <a:gd name="T11" fmla="*/ 42 h 42"/>
              <a:gd name="T12" fmla="*/ 20 w 42"/>
              <a:gd name="T13" fmla="*/ 42 h 42"/>
              <a:gd name="T14" fmla="*/ 28 w 42"/>
              <a:gd name="T15" fmla="*/ 40 h 42"/>
              <a:gd name="T16" fmla="*/ 34 w 42"/>
              <a:gd name="T17" fmla="*/ 36 h 42"/>
              <a:gd name="T18" fmla="*/ 40 w 42"/>
              <a:gd name="T19" fmla="*/ 30 h 42"/>
              <a:gd name="T20" fmla="*/ 42 w 42"/>
              <a:gd name="T21" fmla="*/ 20 h 42"/>
              <a:gd name="T22" fmla="*/ 42 w 42"/>
              <a:gd name="T23" fmla="*/ 20 h 42"/>
              <a:gd name="T24" fmla="*/ 40 w 42"/>
              <a:gd name="T25" fmla="*/ 12 h 42"/>
              <a:gd name="T26" fmla="*/ 34 w 42"/>
              <a:gd name="T27" fmla="*/ 6 h 42"/>
              <a:gd name="T28" fmla="*/ 28 w 42"/>
              <a:gd name="T29" fmla="*/ 2 h 42"/>
              <a:gd name="T30" fmla="*/ 20 w 42"/>
              <a:gd name="T31" fmla="*/ 0 h 42"/>
              <a:gd name="T32" fmla="*/ 20 w 42"/>
              <a:gd name="T33" fmla="*/ 0 h 42"/>
              <a:gd name="T34" fmla="*/ 12 w 42"/>
              <a:gd name="T35" fmla="*/ 2 h 42"/>
              <a:gd name="T36" fmla="*/ 6 w 42"/>
              <a:gd name="T37" fmla="*/ 6 h 42"/>
              <a:gd name="T38" fmla="*/ 0 w 42"/>
              <a:gd name="T39" fmla="*/ 12 h 42"/>
              <a:gd name="T40" fmla="*/ 0 w 42"/>
              <a:gd name="T41" fmla="*/ 20 h 42"/>
              <a:gd name="T42" fmla="*/ 0 w 42"/>
              <a:gd name="T4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0" y="20"/>
                </a:moveTo>
                <a:lnTo>
                  <a:pt x="0" y="20"/>
                </a:lnTo>
                <a:lnTo>
                  <a:pt x="0" y="30"/>
                </a:lnTo>
                <a:lnTo>
                  <a:pt x="6" y="36"/>
                </a:lnTo>
                <a:lnTo>
                  <a:pt x="12" y="40"/>
                </a:lnTo>
                <a:lnTo>
                  <a:pt x="20" y="42"/>
                </a:lnTo>
                <a:lnTo>
                  <a:pt x="20" y="42"/>
                </a:lnTo>
                <a:lnTo>
                  <a:pt x="28" y="40"/>
                </a:lnTo>
                <a:lnTo>
                  <a:pt x="34" y="36"/>
                </a:lnTo>
                <a:lnTo>
                  <a:pt x="40" y="30"/>
                </a:lnTo>
                <a:lnTo>
                  <a:pt x="42" y="20"/>
                </a:lnTo>
                <a:lnTo>
                  <a:pt x="42" y="20"/>
                </a:lnTo>
                <a:lnTo>
                  <a:pt x="40" y="12"/>
                </a:lnTo>
                <a:lnTo>
                  <a:pt x="34" y="6"/>
                </a:lnTo>
                <a:lnTo>
                  <a:pt x="28" y="2"/>
                </a:lnTo>
                <a:lnTo>
                  <a:pt x="20" y="0"/>
                </a:lnTo>
                <a:lnTo>
                  <a:pt x="20" y="0"/>
                </a:lnTo>
                <a:lnTo>
                  <a:pt x="12" y="2"/>
                </a:lnTo>
                <a:lnTo>
                  <a:pt x="6" y="6"/>
                </a:lnTo>
                <a:lnTo>
                  <a:pt x="0" y="12"/>
                </a:lnTo>
                <a:lnTo>
                  <a:pt x="0" y="20"/>
                </a:lnTo>
                <a:lnTo>
                  <a:pt x="0" y="2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91" name="Freeform 85">
            <a:extLst>
              <a:ext uri="{FF2B5EF4-FFF2-40B4-BE49-F238E27FC236}">
                <a16:creationId xmlns:a16="http://schemas.microsoft.com/office/drawing/2014/main" id="{806667A7-F423-4A36-AE3F-52D915CC63C8}"/>
              </a:ext>
            </a:extLst>
          </p:cNvPr>
          <p:cNvSpPr>
            <a:spLocks/>
          </p:cNvSpPr>
          <p:nvPr/>
        </p:nvSpPr>
        <p:spPr bwMode="auto">
          <a:xfrm>
            <a:off x="1705194" y="2792413"/>
            <a:ext cx="66675" cy="66675"/>
          </a:xfrm>
          <a:custGeom>
            <a:avLst/>
            <a:gdLst>
              <a:gd name="T0" fmla="*/ 0 w 42"/>
              <a:gd name="T1" fmla="*/ 22 h 42"/>
              <a:gd name="T2" fmla="*/ 0 w 42"/>
              <a:gd name="T3" fmla="*/ 22 h 42"/>
              <a:gd name="T4" fmla="*/ 2 w 42"/>
              <a:gd name="T5" fmla="*/ 30 h 42"/>
              <a:gd name="T6" fmla="*/ 6 w 42"/>
              <a:gd name="T7" fmla="*/ 36 h 42"/>
              <a:gd name="T8" fmla="*/ 12 w 42"/>
              <a:gd name="T9" fmla="*/ 40 h 42"/>
              <a:gd name="T10" fmla="*/ 22 w 42"/>
              <a:gd name="T11" fmla="*/ 42 h 42"/>
              <a:gd name="T12" fmla="*/ 22 w 42"/>
              <a:gd name="T13" fmla="*/ 42 h 42"/>
              <a:gd name="T14" fmla="*/ 30 w 42"/>
              <a:gd name="T15" fmla="*/ 40 h 42"/>
              <a:gd name="T16" fmla="*/ 36 w 42"/>
              <a:gd name="T17" fmla="*/ 36 h 42"/>
              <a:gd name="T18" fmla="*/ 40 w 42"/>
              <a:gd name="T19" fmla="*/ 30 h 42"/>
              <a:gd name="T20" fmla="*/ 42 w 42"/>
              <a:gd name="T21" fmla="*/ 22 h 42"/>
              <a:gd name="T22" fmla="*/ 42 w 42"/>
              <a:gd name="T23" fmla="*/ 22 h 42"/>
              <a:gd name="T24" fmla="*/ 40 w 42"/>
              <a:gd name="T25" fmla="*/ 14 h 42"/>
              <a:gd name="T26" fmla="*/ 36 w 42"/>
              <a:gd name="T27" fmla="*/ 6 h 42"/>
              <a:gd name="T28" fmla="*/ 30 w 42"/>
              <a:gd name="T29" fmla="*/ 2 h 42"/>
              <a:gd name="T30" fmla="*/ 22 w 42"/>
              <a:gd name="T31" fmla="*/ 0 h 42"/>
              <a:gd name="T32" fmla="*/ 22 w 42"/>
              <a:gd name="T33" fmla="*/ 0 h 42"/>
              <a:gd name="T34" fmla="*/ 12 w 42"/>
              <a:gd name="T35" fmla="*/ 2 h 42"/>
              <a:gd name="T36" fmla="*/ 6 w 42"/>
              <a:gd name="T37" fmla="*/ 6 h 42"/>
              <a:gd name="T38" fmla="*/ 2 w 42"/>
              <a:gd name="T39" fmla="*/ 14 h 42"/>
              <a:gd name="T40" fmla="*/ 0 w 42"/>
              <a:gd name="T41" fmla="*/ 22 h 42"/>
              <a:gd name="T42" fmla="*/ 0 w 42"/>
              <a:gd name="T43"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0" y="22"/>
                </a:moveTo>
                <a:lnTo>
                  <a:pt x="0" y="22"/>
                </a:lnTo>
                <a:lnTo>
                  <a:pt x="2" y="30"/>
                </a:lnTo>
                <a:lnTo>
                  <a:pt x="6" y="36"/>
                </a:lnTo>
                <a:lnTo>
                  <a:pt x="12" y="40"/>
                </a:lnTo>
                <a:lnTo>
                  <a:pt x="22" y="42"/>
                </a:lnTo>
                <a:lnTo>
                  <a:pt x="22" y="42"/>
                </a:lnTo>
                <a:lnTo>
                  <a:pt x="30" y="40"/>
                </a:lnTo>
                <a:lnTo>
                  <a:pt x="36" y="36"/>
                </a:lnTo>
                <a:lnTo>
                  <a:pt x="40" y="30"/>
                </a:lnTo>
                <a:lnTo>
                  <a:pt x="42" y="22"/>
                </a:lnTo>
                <a:lnTo>
                  <a:pt x="42" y="22"/>
                </a:lnTo>
                <a:lnTo>
                  <a:pt x="40" y="14"/>
                </a:lnTo>
                <a:lnTo>
                  <a:pt x="36" y="6"/>
                </a:lnTo>
                <a:lnTo>
                  <a:pt x="30" y="2"/>
                </a:lnTo>
                <a:lnTo>
                  <a:pt x="22" y="0"/>
                </a:lnTo>
                <a:lnTo>
                  <a:pt x="22" y="0"/>
                </a:lnTo>
                <a:lnTo>
                  <a:pt x="12" y="2"/>
                </a:lnTo>
                <a:lnTo>
                  <a:pt x="6" y="6"/>
                </a:lnTo>
                <a:lnTo>
                  <a:pt x="2" y="14"/>
                </a:lnTo>
                <a:lnTo>
                  <a:pt x="0" y="22"/>
                </a:lnTo>
                <a:lnTo>
                  <a:pt x="0" y="2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192" name="Group 772">
            <a:extLst>
              <a:ext uri="{FF2B5EF4-FFF2-40B4-BE49-F238E27FC236}">
                <a16:creationId xmlns:a16="http://schemas.microsoft.com/office/drawing/2014/main" id="{A8F22B43-BF64-48A1-A3CA-BB19F468CD1D}"/>
              </a:ext>
            </a:extLst>
          </p:cNvPr>
          <p:cNvGrpSpPr>
            <a:grpSpLocks noChangeAspect="1"/>
          </p:cNvGrpSpPr>
          <p:nvPr/>
        </p:nvGrpSpPr>
        <p:grpSpPr bwMode="auto">
          <a:xfrm>
            <a:off x="2114906" y="2634791"/>
            <a:ext cx="401364" cy="400968"/>
            <a:chOff x="2998" y="3383"/>
            <a:chExt cx="1011" cy="1010"/>
          </a:xfrm>
          <a:solidFill>
            <a:schemeClr val="tx2"/>
          </a:solidFill>
        </p:grpSpPr>
        <p:sp>
          <p:nvSpPr>
            <p:cNvPr id="193" name="Freeform 773">
              <a:extLst>
                <a:ext uri="{FF2B5EF4-FFF2-40B4-BE49-F238E27FC236}">
                  <a16:creationId xmlns:a16="http://schemas.microsoft.com/office/drawing/2014/main" id="{5A48FD9F-C3E4-4CE7-B54E-F802D0879FE8}"/>
                </a:ext>
              </a:extLst>
            </p:cNvPr>
            <p:cNvSpPr>
              <a:spLocks/>
            </p:cNvSpPr>
            <p:nvPr/>
          </p:nvSpPr>
          <p:spPr bwMode="auto">
            <a:xfrm>
              <a:off x="2998" y="3940"/>
              <a:ext cx="453" cy="453"/>
            </a:xfrm>
            <a:custGeom>
              <a:avLst/>
              <a:gdLst>
                <a:gd name="T0" fmla="*/ 736 w 995"/>
                <a:gd name="T1" fmla="*/ 0 h 995"/>
                <a:gd name="T2" fmla="*/ 73 w 995"/>
                <a:gd name="T3" fmla="*/ 663 h 995"/>
                <a:gd name="T4" fmla="*/ 72 w 995"/>
                <a:gd name="T5" fmla="*/ 664 h 995"/>
                <a:gd name="T6" fmla="*/ 72 w 995"/>
                <a:gd name="T7" fmla="*/ 923 h 995"/>
                <a:gd name="T8" fmla="*/ 331 w 995"/>
                <a:gd name="T9" fmla="*/ 923 h 995"/>
                <a:gd name="T10" fmla="*/ 995 w 995"/>
                <a:gd name="T11" fmla="*/ 260 h 995"/>
                <a:gd name="T12" fmla="*/ 736 w 995"/>
                <a:gd name="T13" fmla="*/ 0 h 995"/>
              </a:gdLst>
              <a:ahLst/>
              <a:cxnLst>
                <a:cxn ang="0">
                  <a:pos x="T0" y="T1"/>
                </a:cxn>
                <a:cxn ang="0">
                  <a:pos x="T2" y="T3"/>
                </a:cxn>
                <a:cxn ang="0">
                  <a:pos x="T4" y="T5"/>
                </a:cxn>
                <a:cxn ang="0">
                  <a:pos x="T6" y="T7"/>
                </a:cxn>
                <a:cxn ang="0">
                  <a:pos x="T8" y="T9"/>
                </a:cxn>
                <a:cxn ang="0">
                  <a:pos x="T10" y="T11"/>
                </a:cxn>
                <a:cxn ang="0">
                  <a:pos x="T12" y="T13"/>
                </a:cxn>
              </a:cxnLst>
              <a:rect l="0" t="0" r="r" b="b"/>
              <a:pathLst>
                <a:path w="995" h="995">
                  <a:moveTo>
                    <a:pt x="736" y="0"/>
                  </a:moveTo>
                  <a:cubicBezTo>
                    <a:pt x="73" y="663"/>
                    <a:pt x="73" y="663"/>
                    <a:pt x="73" y="663"/>
                  </a:cubicBezTo>
                  <a:cubicBezTo>
                    <a:pt x="72" y="663"/>
                    <a:pt x="72" y="664"/>
                    <a:pt x="72" y="664"/>
                  </a:cubicBezTo>
                  <a:cubicBezTo>
                    <a:pt x="0" y="735"/>
                    <a:pt x="0" y="852"/>
                    <a:pt x="72" y="923"/>
                  </a:cubicBezTo>
                  <a:cubicBezTo>
                    <a:pt x="144" y="995"/>
                    <a:pt x="260" y="995"/>
                    <a:pt x="331" y="923"/>
                  </a:cubicBezTo>
                  <a:cubicBezTo>
                    <a:pt x="995" y="260"/>
                    <a:pt x="995" y="260"/>
                    <a:pt x="995" y="260"/>
                  </a:cubicBezTo>
                  <a:cubicBezTo>
                    <a:pt x="892" y="192"/>
                    <a:pt x="803" y="104"/>
                    <a:pt x="7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94" name="Freeform 774">
              <a:extLst>
                <a:ext uri="{FF2B5EF4-FFF2-40B4-BE49-F238E27FC236}">
                  <a16:creationId xmlns:a16="http://schemas.microsoft.com/office/drawing/2014/main" id="{091B14F8-D6D5-40FC-A673-93259B1BD4DD}"/>
                </a:ext>
              </a:extLst>
            </p:cNvPr>
            <p:cNvSpPr>
              <a:spLocks noEditPoints="1"/>
            </p:cNvSpPr>
            <p:nvPr/>
          </p:nvSpPr>
          <p:spPr bwMode="auto">
            <a:xfrm>
              <a:off x="3341" y="3383"/>
              <a:ext cx="668" cy="667"/>
            </a:xfrm>
            <a:custGeom>
              <a:avLst/>
              <a:gdLst>
                <a:gd name="T0" fmla="*/ 733 w 1466"/>
                <a:gd name="T1" fmla="*/ 0 h 1466"/>
                <a:gd name="T2" fmla="*/ 0 w 1466"/>
                <a:gd name="T3" fmla="*/ 733 h 1466"/>
                <a:gd name="T4" fmla="*/ 733 w 1466"/>
                <a:gd name="T5" fmla="*/ 1466 h 1466"/>
                <a:gd name="T6" fmla="*/ 1466 w 1466"/>
                <a:gd name="T7" fmla="*/ 733 h 1466"/>
                <a:gd name="T8" fmla="*/ 733 w 1466"/>
                <a:gd name="T9" fmla="*/ 0 h 1466"/>
                <a:gd name="T10" fmla="*/ 733 w 1466"/>
                <a:gd name="T11" fmla="*/ 1237 h 1466"/>
                <a:gd name="T12" fmla="*/ 229 w 1466"/>
                <a:gd name="T13" fmla="*/ 733 h 1466"/>
                <a:gd name="T14" fmla="*/ 733 w 1466"/>
                <a:gd name="T15" fmla="*/ 229 h 1466"/>
                <a:gd name="T16" fmla="*/ 1237 w 1466"/>
                <a:gd name="T17" fmla="*/ 733 h 1466"/>
                <a:gd name="T18" fmla="*/ 733 w 1466"/>
                <a:gd name="T19" fmla="*/ 1237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6" h="1466">
                  <a:moveTo>
                    <a:pt x="733" y="0"/>
                  </a:moveTo>
                  <a:cubicBezTo>
                    <a:pt x="328" y="0"/>
                    <a:pt x="0" y="328"/>
                    <a:pt x="0" y="733"/>
                  </a:cubicBezTo>
                  <a:cubicBezTo>
                    <a:pt x="0" y="1138"/>
                    <a:pt x="328" y="1466"/>
                    <a:pt x="733" y="1466"/>
                  </a:cubicBezTo>
                  <a:cubicBezTo>
                    <a:pt x="1138" y="1466"/>
                    <a:pt x="1466" y="1138"/>
                    <a:pt x="1466" y="733"/>
                  </a:cubicBezTo>
                  <a:cubicBezTo>
                    <a:pt x="1466" y="328"/>
                    <a:pt x="1138" y="0"/>
                    <a:pt x="733" y="0"/>
                  </a:cubicBezTo>
                  <a:close/>
                  <a:moveTo>
                    <a:pt x="733" y="1237"/>
                  </a:moveTo>
                  <a:cubicBezTo>
                    <a:pt x="455" y="1237"/>
                    <a:pt x="229" y="1011"/>
                    <a:pt x="229" y="733"/>
                  </a:cubicBezTo>
                  <a:cubicBezTo>
                    <a:pt x="229" y="455"/>
                    <a:pt x="455" y="229"/>
                    <a:pt x="733" y="229"/>
                  </a:cubicBezTo>
                  <a:cubicBezTo>
                    <a:pt x="1011" y="229"/>
                    <a:pt x="1237" y="455"/>
                    <a:pt x="1237" y="733"/>
                  </a:cubicBezTo>
                  <a:cubicBezTo>
                    <a:pt x="1237" y="1011"/>
                    <a:pt x="1011" y="1237"/>
                    <a:pt x="733" y="12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Arial" panose="020B0604020202020204" pitchFamily="34" charset="0"/>
                <a:sym typeface="+mn-lt"/>
              </a:endParaRPr>
            </a:p>
          </p:txBody>
        </p:sp>
      </p:grpSp>
      <p:sp>
        <p:nvSpPr>
          <p:cNvPr id="73" name="Rectangle 72">
            <a:extLst>
              <a:ext uri="{FF2B5EF4-FFF2-40B4-BE49-F238E27FC236}">
                <a16:creationId xmlns:a16="http://schemas.microsoft.com/office/drawing/2014/main" id="{11BEDF5C-635E-407C-A218-41D9C4189AFF}"/>
              </a:ext>
            </a:extLst>
          </p:cNvPr>
          <p:cNvSpPr/>
          <p:nvPr/>
        </p:nvSpPr>
        <p:spPr>
          <a:xfrm>
            <a:off x="8929177" y="3624917"/>
            <a:ext cx="1828800" cy="1669396"/>
          </a:xfrm>
          <a:prstGeom prst="rect">
            <a:avLst/>
          </a:prstGeom>
          <a:solidFill>
            <a:schemeClr val="bg1">
              <a:lumMod val="95000"/>
            </a:schemeClr>
          </a:solidFill>
          <a:ln w="19050">
            <a:noFill/>
          </a:ln>
        </p:spPr>
        <p:txBody>
          <a:bodyPr wrap="square" tIns="182880" anchor="t">
            <a:noAutofit/>
          </a:bodyPr>
          <a:lstStyle/>
          <a:p>
            <a:pPr algn="ctr">
              <a:spcAft>
                <a:spcPts val="200"/>
              </a:spcAft>
            </a:pPr>
            <a:r>
              <a:rPr lang="en-US" altLang="zh-CN" sz="1400" b="1" dirty="0">
                <a:latin typeface="Arial" panose="020B0604020202020204" pitchFamily="34" charset="0"/>
                <a:ea typeface="微软雅黑" panose="020B0503020204020204" pitchFamily="34" charset="-122"/>
                <a:cs typeface="Arial" panose="020B0604020202020204" pitchFamily="34" charset="0"/>
                <a:sym typeface="+mn-lt"/>
              </a:rPr>
              <a:t>4-</a:t>
            </a: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其他常见场景</a:t>
            </a:r>
            <a:endParaRPr lang="en-GB" altLang="zh-CN" sz="1400" b="1" dirty="0">
              <a:latin typeface="Arial" panose="020B0604020202020204" pitchFamily="34" charset="0"/>
              <a:ea typeface="微软雅黑" panose="020B0503020204020204" pitchFamily="34" charset="-122"/>
              <a:cs typeface="Arial" panose="020B0604020202020204" pitchFamily="34" charset="0"/>
              <a:sym typeface="+mn-lt"/>
            </a:endParaRPr>
          </a:p>
          <a:p>
            <a:pPr marL="173736" indent="-173736">
              <a:spcAft>
                <a:spcPts val="200"/>
              </a:spcAft>
              <a:buFont typeface="Arial" panose="020B0604020202020204" pitchFamily="34" charset="0"/>
              <a:buChar char="•"/>
            </a:pPr>
            <a:r>
              <a:rPr lang="zh-CN" altLang="en-US" sz="1200" dirty="0">
                <a:latin typeface="Arial" panose="020B0604020202020204" pitchFamily="34" charset="0"/>
                <a:ea typeface="微软雅黑" panose="020B0503020204020204" pitchFamily="34" charset="-122"/>
                <a:cs typeface="Arial" panose="020B0604020202020204" pitchFamily="34" charset="0"/>
                <a:sym typeface="+mn-lt"/>
              </a:rPr>
              <a:t>外部董事会角色所需的额外批准</a:t>
            </a:r>
            <a:endParaRPr lang="en-GB" altLang="zh-CN" sz="1200" dirty="0">
              <a:latin typeface="Arial" panose="020B0604020202020204" pitchFamily="34" charset="0"/>
              <a:ea typeface="微软雅黑" panose="020B0503020204020204" pitchFamily="34" charset="-122"/>
              <a:cs typeface="Arial" panose="020B0604020202020204" pitchFamily="34" charset="0"/>
              <a:sym typeface="+mn-lt"/>
            </a:endParaRPr>
          </a:p>
          <a:p>
            <a:pPr marL="173736" indent="-173736">
              <a:spcAft>
                <a:spcPts val="200"/>
              </a:spcAft>
              <a:buFont typeface="Arial" panose="020B0604020202020204" pitchFamily="34" charset="0"/>
              <a:buChar char="•"/>
            </a:pPr>
            <a:r>
              <a:rPr lang="zh-CN" altLang="en-US" sz="1200" dirty="0">
                <a:latin typeface="Arial" panose="020B0604020202020204" pitchFamily="34" charset="0"/>
                <a:ea typeface="微软雅黑" panose="020B0503020204020204" pitchFamily="34" charset="-122"/>
                <a:cs typeface="Arial" panose="020B0604020202020204" pitchFamily="34" charset="0"/>
                <a:sym typeface="+mn-lt"/>
              </a:rPr>
              <a:t>涉及高级经理的密切个人关系</a:t>
            </a:r>
          </a:p>
          <a:p>
            <a:pPr>
              <a:spcAft>
                <a:spcPts val="200"/>
              </a:spcAft>
            </a:pPr>
            <a:endParaRPr lang="en-GB" sz="1400" b="1" dirty="0">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80" name="Group 79">
            <a:extLst>
              <a:ext uri="{FF2B5EF4-FFF2-40B4-BE49-F238E27FC236}">
                <a16:creationId xmlns:a16="http://schemas.microsoft.com/office/drawing/2014/main" id="{484A886A-B56B-4D8B-BCBC-517A9AED7ABC}"/>
              </a:ext>
            </a:extLst>
          </p:cNvPr>
          <p:cNvGrpSpPr/>
          <p:nvPr/>
        </p:nvGrpSpPr>
        <p:grpSpPr>
          <a:xfrm>
            <a:off x="9236681" y="2252663"/>
            <a:ext cx="1217612" cy="1412875"/>
            <a:chOff x="10590213" y="2724150"/>
            <a:chExt cx="1217612" cy="1412875"/>
          </a:xfrm>
          <a:solidFill>
            <a:schemeClr val="bg1">
              <a:lumMod val="75000"/>
            </a:schemeClr>
          </a:solidFill>
        </p:grpSpPr>
        <p:sp>
          <p:nvSpPr>
            <p:cNvPr id="160" name="Freeform 51">
              <a:extLst>
                <a:ext uri="{FF2B5EF4-FFF2-40B4-BE49-F238E27FC236}">
                  <a16:creationId xmlns:a16="http://schemas.microsoft.com/office/drawing/2014/main" id="{B4C496C6-E531-49BA-BF29-6DBD92FD5DEB}"/>
                </a:ext>
              </a:extLst>
            </p:cNvPr>
            <p:cNvSpPr>
              <a:spLocks noEditPoints="1"/>
            </p:cNvSpPr>
            <p:nvPr/>
          </p:nvSpPr>
          <p:spPr bwMode="auto">
            <a:xfrm>
              <a:off x="10720388" y="2832100"/>
              <a:ext cx="954088" cy="955675"/>
            </a:xfrm>
            <a:custGeom>
              <a:avLst/>
              <a:gdLst>
                <a:gd name="T0" fmla="*/ 331 w 601"/>
                <a:gd name="T1" fmla="*/ 600 h 602"/>
                <a:gd name="T2" fmla="*/ 417 w 601"/>
                <a:gd name="T3" fmla="*/ 578 h 602"/>
                <a:gd name="T4" fmla="*/ 491 w 601"/>
                <a:gd name="T5" fmla="*/ 534 h 602"/>
                <a:gd name="T6" fmla="*/ 549 w 601"/>
                <a:gd name="T7" fmla="*/ 470 h 602"/>
                <a:gd name="T8" fmla="*/ 587 w 601"/>
                <a:gd name="T9" fmla="*/ 390 h 602"/>
                <a:gd name="T10" fmla="*/ 601 w 601"/>
                <a:gd name="T11" fmla="*/ 302 h 602"/>
                <a:gd name="T12" fmla="*/ 595 w 601"/>
                <a:gd name="T13" fmla="*/ 240 h 602"/>
                <a:gd name="T14" fmla="*/ 565 w 601"/>
                <a:gd name="T15" fmla="*/ 158 h 602"/>
                <a:gd name="T16" fmla="*/ 513 w 601"/>
                <a:gd name="T17" fmla="*/ 88 h 602"/>
                <a:gd name="T18" fmla="*/ 443 w 601"/>
                <a:gd name="T19" fmla="*/ 36 h 602"/>
                <a:gd name="T20" fmla="*/ 361 w 601"/>
                <a:gd name="T21" fmla="*/ 6 h 602"/>
                <a:gd name="T22" fmla="*/ 301 w 601"/>
                <a:gd name="T23" fmla="*/ 0 h 602"/>
                <a:gd name="T24" fmla="*/ 211 w 601"/>
                <a:gd name="T25" fmla="*/ 14 h 602"/>
                <a:gd name="T26" fmla="*/ 133 w 601"/>
                <a:gd name="T27" fmla="*/ 52 h 602"/>
                <a:gd name="T28" fmla="*/ 70 w 601"/>
                <a:gd name="T29" fmla="*/ 110 h 602"/>
                <a:gd name="T30" fmla="*/ 24 w 601"/>
                <a:gd name="T31" fmla="*/ 184 h 602"/>
                <a:gd name="T32" fmla="*/ 2 w 601"/>
                <a:gd name="T33" fmla="*/ 270 h 602"/>
                <a:gd name="T34" fmla="*/ 2 w 601"/>
                <a:gd name="T35" fmla="*/ 332 h 602"/>
                <a:gd name="T36" fmla="*/ 24 w 601"/>
                <a:gd name="T37" fmla="*/ 418 h 602"/>
                <a:gd name="T38" fmla="*/ 70 w 601"/>
                <a:gd name="T39" fmla="*/ 492 h 602"/>
                <a:gd name="T40" fmla="*/ 133 w 601"/>
                <a:gd name="T41" fmla="*/ 552 h 602"/>
                <a:gd name="T42" fmla="*/ 211 w 601"/>
                <a:gd name="T43" fmla="*/ 588 h 602"/>
                <a:gd name="T44" fmla="*/ 301 w 601"/>
                <a:gd name="T45" fmla="*/ 602 h 602"/>
                <a:gd name="T46" fmla="*/ 301 w 601"/>
                <a:gd name="T47" fmla="*/ 64 h 602"/>
                <a:gd name="T48" fmla="*/ 371 w 601"/>
                <a:gd name="T49" fmla="*/ 76 h 602"/>
                <a:gd name="T50" fmla="*/ 433 w 601"/>
                <a:gd name="T51" fmla="*/ 104 h 602"/>
                <a:gd name="T52" fmla="*/ 483 w 601"/>
                <a:gd name="T53" fmla="*/ 150 h 602"/>
                <a:gd name="T54" fmla="*/ 519 w 601"/>
                <a:gd name="T55" fmla="*/ 210 h 602"/>
                <a:gd name="T56" fmla="*/ 537 w 601"/>
                <a:gd name="T57" fmla="*/ 278 h 602"/>
                <a:gd name="T58" fmla="*/ 537 w 601"/>
                <a:gd name="T59" fmla="*/ 326 h 602"/>
                <a:gd name="T60" fmla="*/ 519 w 601"/>
                <a:gd name="T61" fmla="*/ 394 h 602"/>
                <a:gd name="T62" fmla="*/ 483 w 601"/>
                <a:gd name="T63" fmla="*/ 452 h 602"/>
                <a:gd name="T64" fmla="*/ 433 w 601"/>
                <a:gd name="T65" fmla="*/ 498 h 602"/>
                <a:gd name="T66" fmla="*/ 371 w 601"/>
                <a:gd name="T67" fmla="*/ 528 h 602"/>
                <a:gd name="T68" fmla="*/ 301 w 601"/>
                <a:gd name="T69" fmla="*/ 538 h 602"/>
                <a:gd name="T70" fmla="*/ 253 w 601"/>
                <a:gd name="T71" fmla="*/ 534 h 602"/>
                <a:gd name="T72" fmla="*/ 187 w 601"/>
                <a:gd name="T73" fmla="*/ 510 h 602"/>
                <a:gd name="T74" fmla="*/ 133 w 601"/>
                <a:gd name="T75" fmla="*/ 470 h 602"/>
                <a:gd name="T76" fmla="*/ 91 w 601"/>
                <a:gd name="T77" fmla="*/ 414 h 602"/>
                <a:gd name="T78" fmla="*/ 70 w 601"/>
                <a:gd name="T79" fmla="*/ 350 h 602"/>
                <a:gd name="T80" fmla="*/ 64 w 601"/>
                <a:gd name="T81" fmla="*/ 302 h 602"/>
                <a:gd name="T82" fmla="*/ 76 w 601"/>
                <a:gd name="T83" fmla="*/ 232 h 602"/>
                <a:gd name="T84" fmla="*/ 103 w 601"/>
                <a:gd name="T85" fmla="*/ 170 h 602"/>
                <a:gd name="T86" fmla="*/ 149 w 601"/>
                <a:gd name="T87" fmla="*/ 118 h 602"/>
                <a:gd name="T88" fmla="*/ 209 w 601"/>
                <a:gd name="T89" fmla="*/ 84 h 602"/>
                <a:gd name="T90" fmla="*/ 277 w 601"/>
                <a:gd name="T91" fmla="*/ 66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1" h="602">
                  <a:moveTo>
                    <a:pt x="301" y="602"/>
                  </a:moveTo>
                  <a:lnTo>
                    <a:pt x="301" y="602"/>
                  </a:lnTo>
                  <a:lnTo>
                    <a:pt x="331" y="600"/>
                  </a:lnTo>
                  <a:lnTo>
                    <a:pt x="361" y="596"/>
                  </a:lnTo>
                  <a:lnTo>
                    <a:pt x="389" y="588"/>
                  </a:lnTo>
                  <a:lnTo>
                    <a:pt x="417" y="578"/>
                  </a:lnTo>
                  <a:lnTo>
                    <a:pt x="443" y="566"/>
                  </a:lnTo>
                  <a:lnTo>
                    <a:pt x="469" y="552"/>
                  </a:lnTo>
                  <a:lnTo>
                    <a:pt x="491" y="534"/>
                  </a:lnTo>
                  <a:lnTo>
                    <a:pt x="513" y="514"/>
                  </a:lnTo>
                  <a:lnTo>
                    <a:pt x="533" y="492"/>
                  </a:lnTo>
                  <a:lnTo>
                    <a:pt x="549" y="470"/>
                  </a:lnTo>
                  <a:lnTo>
                    <a:pt x="565" y="444"/>
                  </a:lnTo>
                  <a:lnTo>
                    <a:pt x="577" y="418"/>
                  </a:lnTo>
                  <a:lnTo>
                    <a:pt x="587" y="390"/>
                  </a:lnTo>
                  <a:lnTo>
                    <a:pt x="595" y="362"/>
                  </a:lnTo>
                  <a:lnTo>
                    <a:pt x="599" y="332"/>
                  </a:lnTo>
                  <a:lnTo>
                    <a:pt x="601" y="302"/>
                  </a:lnTo>
                  <a:lnTo>
                    <a:pt x="601" y="302"/>
                  </a:lnTo>
                  <a:lnTo>
                    <a:pt x="599" y="270"/>
                  </a:lnTo>
                  <a:lnTo>
                    <a:pt x="595" y="240"/>
                  </a:lnTo>
                  <a:lnTo>
                    <a:pt x="587" y="212"/>
                  </a:lnTo>
                  <a:lnTo>
                    <a:pt x="577" y="184"/>
                  </a:lnTo>
                  <a:lnTo>
                    <a:pt x="565" y="158"/>
                  </a:lnTo>
                  <a:lnTo>
                    <a:pt x="549" y="134"/>
                  </a:lnTo>
                  <a:lnTo>
                    <a:pt x="533" y="110"/>
                  </a:lnTo>
                  <a:lnTo>
                    <a:pt x="513" y="88"/>
                  </a:lnTo>
                  <a:lnTo>
                    <a:pt x="491" y="70"/>
                  </a:lnTo>
                  <a:lnTo>
                    <a:pt x="469" y="52"/>
                  </a:lnTo>
                  <a:lnTo>
                    <a:pt x="443" y="36"/>
                  </a:lnTo>
                  <a:lnTo>
                    <a:pt x="417" y="24"/>
                  </a:lnTo>
                  <a:lnTo>
                    <a:pt x="389" y="14"/>
                  </a:lnTo>
                  <a:lnTo>
                    <a:pt x="361" y="6"/>
                  </a:lnTo>
                  <a:lnTo>
                    <a:pt x="331" y="2"/>
                  </a:lnTo>
                  <a:lnTo>
                    <a:pt x="301" y="0"/>
                  </a:lnTo>
                  <a:lnTo>
                    <a:pt x="301" y="0"/>
                  </a:lnTo>
                  <a:lnTo>
                    <a:pt x="269" y="2"/>
                  </a:lnTo>
                  <a:lnTo>
                    <a:pt x="239" y="6"/>
                  </a:lnTo>
                  <a:lnTo>
                    <a:pt x="211" y="14"/>
                  </a:lnTo>
                  <a:lnTo>
                    <a:pt x="183" y="24"/>
                  </a:lnTo>
                  <a:lnTo>
                    <a:pt x="157" y="36"/>
                  </a:lnTo>
                  <a:lnTo>
                    <a:pt x="133" y="52"/>
                  </a:lnTo>
                  <a:lnTo>
                    <a:pt x="109" y="70"/>
                  </a:lnTo>
                  <a:lnTo>
                    <a:pt x="87" y="88"/>
                  </a:lnTo>
                  <a:lnTo>
                    <a:pt x="70" y="110"/>
                  </a:lnTo>
                  <a:lnTo>
                    <a:pt x="52" y="134"/>
                  </a:lnTo>
                  <a:lnTo>
                    <a:pt x="36" y="158"/>
                  </a:lnTo>
                  <a:lnTo>
                    <a:pt x="24" y="184"/>
                  </a:lnTo>
                  <a:lnTo>
                    <a:pt x="14" y="212"/>
                  </a:lnTo>
                  <a:lnTo>
                    <a:pt x="6" y="240"/>
                  </a:lnTo>
                  <a:lnTo>
                    <a:pt x="2" y="270"/>
                  </a:lnTo>
                  <a:lnTo>
                    <a:pt x="0" y="302"/>
                  </a:lnTo>
                  <a:lnTo>
                    <a:pt x="0" y="302"/>
                  </a:lnTo>
                  <a:lnTo>
                    <a:pt x="2" y="332"/>
                  </a:lnTo>
                  <a:lnTo>
                    <a:pt x="6" y="362"/>
                  </a:lnTo>
                  <a:lnTo>
                    <a:pt x="14" y="390"/>
                  </a:lnTo>
                  <a:lnTo>
                    <a:pt x="24" y="418"/>
                  </a:lnTo>
                  <a:lnTo>
                    <a:pt x="36" y="444"/>
                  </a:lnTo>
                  <a:lnTo>
                    <a:pt x="52" y="470"/>
                  </a:lnTo>
                  <a:lnTo>
                    <a:pt x="70" y="492"/>
                  </a:lnTo>
                  <a:lnTo>
                    <a:pt x="87" y="514"/>
                  </a:lnTo>
                  <a:lnTo>
                    <a:pt x="109" y="534"/>
                  </a:lnTo>
                  <a:lnTo>
                    <a:pt x="133" y="552"/>
                  </a:lnTo>
                  <a:lnTo>
                    <a:pt x="157" y="566"/>
                  </a:lnTo>
                  <a:lnTo>
                    <a:pt x="183" y="578"/>
                  </a:lnTo>
                  <a:lnTo>
                    <a:pt x="211" y="588"/>
                  </a:lnTo>
                  <a:lnTo>
                    <a:pt x="239" y="596"/>
                  </a:lnTo>
                  <a:lnTo>
                    <a:pt x="269" y="600"/>
                  </a:lnTo>
                  <a:lnTo>
                    <a:pt x="301" y="602"/>
                  </a:lnTo>
                  <a:lnTo>
                    <a:pt x="301" y="602"/>
                  </a:lnTo>
                  <a:close/>
                  <a:moveTo>
                    <a:pt x="301" y="64"/>
                  </a:moveTo>
                  <a:lnTo>
                    <a:pt x="301" y="64"/>
                  </a:lnTo>
                  <a:lnTo>
                    <a:pt x="325" y="66"/>
                  </a:lnTo>
                  <a:lnTo>
                    <a:pt x="349" y="70"/>
                  </a:lnTo>
                  <a:lnTo>
                    <a:pt x="371" y="76"/>
                  </a:lnTo>
                  <a:lnTo>
                    <a:pt x="393" y="84"/>
                  </a:lnTo>
                  <a:lnTo>
                    <a:pt x="413" y="94"/>
                  </a:lnTo>
                  <a:lnTo>
                    <a:pt x="433" y="104"/>
                  </a:lnTo>
                  <a:lnTo>
                    <a:pt x="451" y="118"/>
                  </a:lnTo>
                  <a:lnTo>
                    <a:pt x="467" y="134"/>
                  </a:lnTo>
                  <a:lnTo>
                    <a:pt x="483" y="150"/>
                  </a:lnTo>
                  <a:lnTo>
                    <a:pt x="497" y="170"/>
                  </a:lnTo>
                  <a:lnTo>
                    <a:pt x="509" y="188"/>
                  </a:lnTo>
                  <a:lnTo>
                    <a:pt x="519" y="210"/>
                  </a:lnTo>
                  <a:lnTo>
                    <a:pt x="527" y="232"/>
                  </a:lnTo>
                  <a:lnTo>
                    <a:pt x="533" y="254"/>
                  </a:lnTo>
                  <a:lnTo>
                    <a:pt x="537" y="278"/>
                  </a:lnTo>
                  <a:lnTo>
                    <a:pt x="537" y="302"/>
                  </a:lnTo>
                  <a:lnTo>
                    <a:pt x="537" y="302"/>
                  </a:lnTo>
                  <a:lnTo>
                    <a:pt x="537" y="326"/>
                  </a:lnTo>
                  <a:lnTo>
                    <a:pt x="533" y="350"/>
                  </a:lnTo>
                  <a:lnTo>
                    <a:pt x="527" y="372"/>
                  </a:lnTo>
                  <a:lnTo>
                    <a:pt x="519" y="394"/>
                  </a:lnTo>
                  <a:lnTo>
                    <a:pt x="509" y="414"/>
                  </a:lnTo>
                  <a:lnTo>
                    <a:pt x="497" y="434"/>
                  </a:lnTo>
                  <a:lnTo>
                    <a:pt x="483" y="452"/>
                  </a:lnTo>
                  <a:lnTo>
                    <a:pt x="467" y="470"/>
                  </a:lnTo>
                  <a:lnTo>
                    <a:pt x="451" y="484"/>
                  </a:lnTo>
                  <a:lnTo>
                    <a:pt x="433" y="498"/>
                  </a:lnTo>
                  <a:lnTo>
                    <a:pt x="413" y="510"/>
                  </a:lnTo>
                  <a:lnTo>
                    <a:pt x="393" y="520"/>
                  </a:lnTo>
                  <a:lnTo>
                    <a:pt x="371" y="528"/>
                  </a:lnTo>
                  <a:lnTo>
                    <a:pt x="349" y="534"/>
                  </a:lnTo>
                  <a:lnTo>
                    <a:pt x="325" y="538"/>
                  </a:lnTo>
                  <a:lnTo>
                    <a:pt x="301" y="538"/>
                  </a:lnTo>
                  <a:lnTo>
                    <a:pt x="301" y="538"/>
                  </a:lnTo>
                  <a:lnTo>
                    <a:pt x="277" y="538"/>
                  </a:lnTo>
                  <a:lnTo>
                    <a:pt x="253" y="534"/>
                  </a:lnTo>
                  <a:lnTo>
                    <a:pt x="229" y="528"/>
                  </a:lnTo>
                  <a:lnTo>
                    <a:pt x="209" y="520"/>
                  </a:lnTo>
                  <a:lnTo>
                    <a:pt x="187" y="510"/>
                  </a:lnTo>
                  <a:lnTo>
                    <a:pt x="167" y="498"/>
                  </a:lnTo>
                  <a:lnTo>
                    <a:pt x="149" y="484"/>
                  </a:lnTo>
                  <a:lnTo>
                    <a:pt x="133" y="470"/>
                  </a:lnTo>
                  <a:lnTo>
                    <a:pt x="117" y="452"/>
                  </a:lnTo>
                  <a:lnTo>
                    <a:pt x="103" y="434"/>
                  </a:lnTo>
                  <a:lnTo>
                    <a:pt x="91" y="414"/>
                  </a:lnTo>
                  <a:lnTo>
                    <a:pt x="82" y="394"/>
                  </a:lnTo>
                  <a:lnTo>
                    <a:pt x="76" y="372"/>
                  </a:lnTo>
                  <a:lnTo>
                    <a:pt x="70" y="350"/>
                  </a:lnTo>
                  <a:lnTo>
                    <a:pt x="66" y="326"/>
                  </a:lnTo>
                  <a:lnTo>
                    <a:pt x="64" y="302"/>
                  </a:lnTo>
                  <a:lnTo>
                    <a:pt x="64" y="302"/>
                  </a:lnTo>
                  <a:lnTo>
                    <a:pt x="66" y="278"/>
                  </a:lnTo>
                  <a:lnTo>
                    <a:pt x="70" y="254"/>
                  </a:lnTo>
                  <a:lnTo>
                    <a:pt x="76" y="232"/>
                  </a:lnTo>
                  <a:lnTo>
                    <a:pt x="82" y="210"/>
                  </a:lnTo>
                  <a:lnTo>
                    <a:pt x="91" y="188"/>
                  </a:lnTo>
                  <a:lnTo>
                    <a:pt x="103" y="170"/>
                  </a:lnTo>
                  <a:lnTo>
                    <a:pt x="117" y="150"/>
                  </a:lnTo>
                  <a:lnTo>
                    <a:pt x="133" y="134"/>
                  </a:lnTo>
                  <a:lnTo>
                    <a:pt x="149" y="118"/>
                  </a:lnTo>
                  <a:lnTo>
                    <a:pt x="167" y="104"/>
                  </a:lnTo>
                  <a:lnTo>
                    <a:pt x="187" y="94"/>
                  </a:lnTo>
                  <a:lnTo>
                    <a:pt x="209" y="84"/>
                  </a:lnTo>
                  <a:lnTo>
                    <a:pt x="229" y="76"/>
                  </a:lnTo>
                  <a:lnTo>
                    <a:pt x="253" y="70"/>
                  </a:lnTo>
                  <a:lnTo>
                    <a:pt x="277" y="66"/>
                  </a:lnTo>
                  <a:lnTo>
                    <a:pt x="301" y="64"/>
                  </a:lnTo>
                  <a:lnTo>
                    <a:pt x="301"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61" name="Freeform 52">
              <a:extLst>
                <a:ext uri="{FF2B5EF4-FFF2-40B4-BE49-F238E27FC236}">
                  <a16:creationId xmlns:a16="http://schemas.microsoft.com/office/drawing/2014/main" id="{69264F64-8A20-4A49-A34F-8398B234BAC1}"/>
                </a:ext>
              </a:extLst>
            </p:cNvPr>
            <p:cNvSpPr>
              <a:spLocks noEditPoints="1"/>
            </p:cNvSpPr>
            <p:nvPr/>
          </p:nvSpPr>
          <p:spPr bwMode="auto">
            <a:xfrm>
              <a:off x="10720388" y="2832100"/>
              <a:ext cx="954088" cy="955675"/>
            </a:xfrm>
            <a:custGeom>
              <a:avLst/>
              <a:gdLst>
                <a:gd name="T0" fmla="*/ 331 w 601"/>
                <a:gd name="T1" fmla="*/ 600 h 602"/>
                <a:gd name="T2" fmla="*/ 417 w 601"/>
                <a:gd name="T3" fmla="*/ 578 h 602"/>
                <a:gd name="T4" fmla="*/ 491 w 601"/>
                <a:gd name="T5" fmla="*/ 534 h 602"/>
                <a:gd name="T6" fmla="*/ 549 w 601"/>
                <a:gd name="T7" fmla="*/ 470 h 602"/>
                <a:gd name="T8" fmla="*/ 587 w 601"/>
                <a:gd name="T9" fmla="*/ 390 h 602"/>
                <a:gd name="T10" fmla="*/ 601 w 601"/>
                <a:gd name="T11" fmla="*/ 302 h 602"/>
                <a:gd name="T12" fmla="*/ 595 w 601"/>
                <a:gd name="T13" fmla="*/ 240 h 602"/>
                <a:gd name="T14" fmla="*/ 565 w 601"/>
                <a:gd name="T15" fmla="*/ 158 h 602"/>
                <a:gd name="T16" fmla="*/ 513 w 601"/>
                <a:gd name="T17" fmla="*/ 88 h 602"/>
                <a:gd name="T18" fmla="*/ 443 w 601"/>
                <a:gd name="T19" fmla="*/ 36 h 602"/>
                <a:gd name="T20" fmla="*/ 361 w 601"/>
                <a:gd name="T21" fmla="*/ 6 h 602"/>
                <a:gd name="T22" fmla="*/ 301 w 601"/>
                <a:gd name="T23" fmla="*/ 0 h 602"/>
                <a:gd name="T24" fmla="*/ 211 w 601"/>
                <a:gd name="T25" fmla="*/ 14 h 602"/>
                <a:gd name="T26" fmla="*/ 133 w 601"/>
                <a:gd name="T27" fmla="*/ 52 h 602"/>
                <a:gd name="T28" fmla="*/ 70 w 601"/>
                <a:gd name="T29" fmla="*/ 110 h 602"/>
                <a:gd name="T30" fmla="*/ 24 w 601"/>
                <a:gd name="T31" fmla="*/ 184 h 602"/>
                <a:gd name="T32" fmla="*/ 2 w 601"/>
                <a:gd name="T33" fmla="*/ 270 h 602"/>
                <a:gd name="T34" fmla="*/ 2 w 601"/>
                <a:gd name="T35" fmla="*/ 332 h 602"/>
                <a:gd name="T36" fmla="*/ 24 w 601"/>
                <a:gd name="T37" fmla="*/ 418 h 602"/>
                <a:gd name="T38" fmla="*/ 70 w 601"/>
                <a:gd name="T39" fmla="*/ 492 h 602"/>
                <a:gd name="T40" fmla="*/ 133 w 601"/>
                <a:gd name="T41" fmla="*/ 552 h 602"/>
                <a:gd name="T42" fmla="*/ 211 w 601"/>
                <a:gd name="T43" fmla="*/ 588 h 602"/>
                <a:gd name="T44" fmla="*/ 301 w 601"/>
                <a:gd name="T45" fmla="*/ 602 h 602"/>
                <a:gd name="T46" fmla="*/ 301 w 601"/>
                <a:gd name="T47" fmla="*/ 64 h 602"/>
                <a:gd name="T48" fmla="*/ 371 w 601"/>
                <a:gd name="T49" fmla="*/ 76 h 602"/>
                <a:gd name="T50" fmla="*/ 433 w 601"/>
                <a:gd name="T51" fmla="*/ 104 h 602"/>
                <a:gd name="T52" fmla="*/ 483 w 601"/>
                <a:gd name="T53" fmla="*/ 150 h 602"/>
                <a:gd name="T54" fmla="*/ 519 w 601"/>
                <a:gd name="T55" fmla="*/ 210 h 602"/>
                <a:gd name="T56" fmla="*/ 537 w 601"/>
                <a:gd name="T57" fmla="*/ 278 h 602"/>
                <a:gd name="T58" fmla="*/ 537 w 601"/>
                <a:gd name="T59" fmla="*/ 326 h 602"/>
                <a:gd name="T60" fmla="*/ 519 w 601"/>
                <a:gd name="T61" fmla="*/ 394 h 602"/>
                <a:gd name="T62" fmla="*/ 483 w 601"/>
                <a:gd name="T63" fmla="*/ 452 h 602"/>
                <a:gd name="T64" fmla="*/ 433 w 601"/>
                <a:gd name="T65" fmla="*/ 498 h 602"/>
                <a:gd name="T66" fmla="*/ 371 w 601"/>
                <a:gd name="T67" fmla="*/ 528 h 602"/>
                <a:gd name="T68" fmla="*/ 301 w 601"/>
                <a:gd name="T69" fmla="*/ 538 h 602"/>
                <a:gd name="T70" fmla="*/ 253 w 601"/>
                <a:gd name="T71" fmla="*/ 534 h 602"/>
                <a:gd name="T72" fmla="*/ 187 w 601"/>
                <a:gd name="T73" fmla="*/ 510 h 602"/>
                <a:gd name="T74" fmla="*/ 133 w 601"/>
                <a:gd name="T75" fmla="*/ 470 h 602"/>
                <a:gd name="T76" fmla="*/ 91 w 601"/>
                <a:gd name="T77" fmla="*/ 414 h 602"/>
                <a:gd name="T78" fmla="*/ 70 w 601"/>
                <a:gd name="T79" fmla="*/ 350 h 602"/>
                <a:gd name="T80" fmla="*/ 64 w 601"/>
                <a:gd name="T81" fmla="*/ 302 h 602"/>
                <a:gd name="T82" fmla="*/ 76 w 601"/>
                <a:gd name="T83" fmla="*/ 232 h 602"/>
                <a:gd name="T84" fmla="*/ 103 w 601"/>
                <a:gd name="T85" fmla="*/ 170 h 602"/>
                <a:gd name="T86" fmla="*/ 149 w 601"/>
                <a:gd name="T87" fmla="*/ 118 h 602"/>
                <a:gd name="T88" fmla="*/ 209 w 601"/>
                <a:gd name="T89" fmla="*/ 84 h 602"/>
                <a:gd name="T90" fmla="*/ 277 w 601"/>
                <a:gd name="T91" fmla="*/ 66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1" h="602">
                  <a:moveTo>
                    <a:pt x="301" y="602"/>
                  </a:moveTo>
                  <a:lnTo>
                    <a:pt x="301" y="602"/>
                  </a:lnTo>
                  <a:lnTo>
                    <a:pt x="331" y="600"/>
                  </a:lnTo>
                  <a:lnTo>
                    <a:pt x="361" y="596"/>
                  </a:lnTo>
                  <a:lnTo>
                    <a:pt x="389" y="588"/>
                  </a:lnTo>
                  <a:lnTo>
                    <a:pt x="417" y="578"/>
                  </a:lnTo>
                  <a:lnTo>
                    <a:pt x="443" y="566"/>
                  </a:lnTo>
                  <a:lnTo>
                    <a:pt x="469" y="552"/>
                  </a:lnTo>
                  <a:lnTo>
                    <a:pt x="491" y="534"/>
                  </a:lnTo>
                  <a:lnTo>
                    <a:pt x="513" y="514"/>
                  </a:lnTo>
                  <a:lnTo>
                    <a:pt x="533" y="492"/>
                  </a:lnTo>
                  <a:lnTo>
                    <a:pt x="549" y="470"/>
                  </a:lnTo>
                  <a:lnTo>
                    <a:pt x="565" y="444"/>
                  </a:lnTo>
                  <a:lnTo>
                    <a:pt x="577" y="418"/>
                  </a:lnTo>
                  <a:lnTo>
                    <a:pt x="587" y="390"/>
                  </a:lnTo>
                  <a:lnTo>
                    <a:pt x="595" y="362"/>
                  </a:lnTo>
                  <a:lnTo>
                    <a:pt x="599" y="332"/>
                  </a:lnTo>
                  <a:lnTo>
                    <a:pt x="601" y="302"/>
                  </a:lnTo>
                  <a:lnTo>
                    <a:pt x="601" y="302"/>
                  </a:lnTo>
                  <a:lnTo>
                    <a:pt x="599" y="270"/>
                  </a:lnTo>
                  <a:lnTo>
                    <a:pt x="595" y="240"/>
                  </a:lnTo>
                  <a:lnTo>
                    <a:pt x="587" y="212"/>
                  </a:lnTo>
                  <a:lnTo>
                    <a:pt x="577" y="184"/>
                  </a:lnTo>
                  <a:lnTo>
                    <a:pt x="565" y="158"/>
                  </a:lnTo>
                  <a:lnTo>
                    <a:pt x="549" y="134"/>
                  </a:lnTo>
                  <a:lnTo>
                    <a:pt x="533" y="110"/>
                  </a:lnTo>
                  <a:lnTo>
                    <a:pt x="513" y="88"/>
                  </a:lnTo>
                  <a:lnTo>
                    <a:pt x="491" y="70"/>
                  </a:lnTo>
                  <a:lnTo>
                    <a:pt x="469" y="52"/>
                  </a:lnTo>
                  <a:lnTo>
                    <a:pt x="443" y="36"/>
                  </a:lnTo>
                  <a:lnTo>
                    <a:pt x="417" y="24"/>
                  </a:lnTo>
                  <a:lnTo>
                    <a:pt x="389" y="14"/>
                  </a:lnTo>
                  <a:lnTo>
                    <a:pt x="361" y="6"/>
                  </a:lnTo>
                  <a:lnTo>
                    <a:pt x="331" y="2"/>
                  </a:lnTo>
                  <a:lnTo>
                    <a:pt x="301" y="0"/>
                  </a:lnTo>
                  <a:lnTo>
                    <a:pt x="301" y="0"/>
                  </a:lnTo>
                  <a:lnTo>
                    <a:pt x="269" y="2"/>
                  </a:lnTo>
                  <a:lnTo>
                    <a:pt x="239" y="6"/>
                  </a:lnTo>
                  <a:lnTo>
                    <a:pt x="211" y="14"/>
                  </a:lnTo>
                  <a:lnTo>
                    <a:pt x="183" y="24"/>
                  </a:lnTo>
                  <a:lnTo>
                    <a:pt x="157" y="36"/>
                  </a:lnTo>
                  <a:lnTo>
                    <a:pt x="133" y="52"/>
                  </a:lnTo>
                  <a:lnTo>
                    <a:pt x="109" y="70"/>
                  </a:lnTo>
                  <a:lnTo>
                    <a:pt x="87" y="88"/>
                  </a:lnTo>
                  <a:lnTo>
                    <a:pt x="70" y="110"/>
                  </a:lnTo>
                  <a:lnTo>
                    <a:pt x="52" y="134"/>
                  </a:lnTo>
                  <a:lnTo>
                    <a:pt x="36" y="158"/>
                  </a:lnTo>
                  <a:lnTo>
                    <a:pt x="24" y="184"/>
                  </a:lnTo>
                  <a:lnTo>
                    <a:pt x="14" y="212"/>
                  </a:lnTo>
                  <a:lnTo>
                    <a:pt x="6" y="240"/>
                  </a:lnTo>
                  <a:lnTo>
                    <a:pt x="2" y="270"/>
                  </a:lnTo>
                  <a:lnTo>
                    <a:pt x="0" y="302"/>
                  </a:lnTo>
                  <a:lnTo>
                    <a:pt x="0" y="302"/>
                  </a:lnTo>
                  <a:lnTo>
                    <a:pt x="2" y="332"/>
                  </a:lnTo>
                  <a:lnTo>
                    <a:pt x="6" y="362"/>
                  </a:lnTo>
                  <a:lnTo>
                    <a:pt x="14" y="390"/>
                  </a:lnTo>
                  <a:lnTo>
                    <a:pt x="24" y="418"/>
                  </a:lnTo>
                  <a:lnTo>
                    <a:pt x="36" y="444"/>
                  </a:lnTo>
                  <a:lnTo>
                    <a:pt x="52" y="470"/>
                  </a:lnTo>
                  <a:lnTo>
                    <a:pt x="70" y="492"/>
                  </a:lnTo>
                  <a:lnTo>
                    <a:pt x="87" y="514"/>
                  </a:lnTo>
                  <a:lnTo>
                    <a:pt x="109" y="534"/>
                  </a:lnTo>
                  <a:lnTo>
                    <a:pt x="133" y="552"/>
                  </a:lnTo>
                  <a:lnTo>
                    <a:pt x="157" y="566"/>
                  </a:lnTo>
                  <a:lnTo>
                    <a:pt x="183" y="578"/>
                  </a:lnTo>
                  <a:lnTo>
                    <a:pt x="211" y="588"/>
                  </a:lnTo>
                  <a:lnTo>
                    <a:pt x="239" y="596"/>
                  </a:lnTo>
                  <a:lnTo>
                    <a:pt x="269" y="600"/>
                  </a:lnTo>
                  <a:lnTo>
                    <a:pt x="301" y="602"/>
                  </a:lnTo>
                  <a:lnTo>
                    <a:pt x="301" y="602"/>
                  </a:lnTo>
                  <a:close/>
                  <a:moveTo>
                    <a:pt x="301" y="64"/>
                  </a:moveTo>
                  <a:lnTo>
                    <a:pt x="301" y="64"/>
                  </a:lnTo>
                  <a:lnTo>
                    <a:pt x="325" y="66"/>
                  </a:lnTo>
                  <a:lnTo>
                    <a:pt x="349" y="70"/>
                  </a:lnTo>
                  <a:lnTo>
                    <a:pt x="371" y="76"/>
                  </a:lnTo>
                  <a:lnTo>
                    <a:pt x="393" y="84"/>
                  </a:lnTo>
                  <a:lnTo>
                    <a:pt x="413" y="94"/>
                  </a:lnTo>
                  <a:lnTo>
                    <a:pt x="433" y="104"/>
                  </a:lnTo>
                  <a:lnTo>
                    <a:pt x="451" y="118"/>
                  </a:lnTo>
                  <a:lnTo>
                    <a:pt x="467" y="134"/>
                  </a:lnTo>
                  <a:lnTo>
                    <a:pt x="483" y="150"/>
                  </a:lnTo>
                  <a:lnTo>
                    <a:pt x="497" y="170"/>
                  </a:lnTo>
                  <a:lnTo>
                    <a:pt x="509" y="188"/>
                  </a:lnTo>
                  <a:lnTo>
                    <a:pt x="519" y="210"/>
                  </a:lnTo>
                  <a:lnTo>
                    <a:pt x="527" y="232"/>
                  </a:lnTo>
                  <a:lnTo>
                    <a:pt x="533" y="254"/>
                  </a:lnTo>
                  <a:lnTo>
                    <a:pt x="537" y="278"/>
                  </a:lnTo>
                  <a:lnTo>
                    <a:pt x="537" y="302"/>
                  </a:lnTo>
                  <a:lnTo>
                    <a:pt x="537" y="302"/>
                  </a:lnTo>
                  <a:lnTo>
                    <a:pt x="537" y="326"/>
                  </a:lnTo>
                  <a:lnTo>
                    <a:pt x="533" y="350"/>
                  </a:lnTo>
                  <a:lnTo>
                    <a:pt x="527" y="372"/>
                  </a:lnTo>
                  <a:lnTo>
                    <a:pt x="519" y="394"/>
                  </a:lnTo>
                  <a:lnTo>
                    <a:pt x="509" y="414"/>
                  </a:lnTo>
                  <a:lnTo>
                    <a:pt x="497" y="434"/>
                  </a:lnTo>
                  <a:lnTo>
                    <a:pt x="483" y="452"/>
                  </a:lnTo>
                  <a:lnTo>
                    <a:pt x="467" y="470"/>
                  </a:lnTo>
                  <a:lnTo>
                    <a:pt x="451" y="484"/>
                  </a:lnTo>
                  <a:lnTo>
                    <a:pt x="433" y="498"/>
                  </a:lnTo>
                  <a:lnTo>
                    <a:pt x="413" y="510"/>
                  </a:lnTo>
                  <a:lnTo>
                    <a:pt x="393" y="520"/>
                  </a:lnTo>
                  <a:lnTo>
                    <a:pt x="371" y="528"/>
                  </a:lnTo>
                  <a:lnTo>
                    <a:pt x="349" y="534"/>
                  </a:lnTo>
                  <a:lnTo>
                    <a:pt x="325" y="538"/>
                  </a:lnTo>
                  <a:lnTo>
                    <a:pt x="301" y="538"/>
                  </a:lnTo>
                  <a:lnTo>
                    <a:pt x="301" y="538"/>
                  </a:lnTo>
                  <a:lnTo>
                    <a:pt x="277" y="538"/>
                  </a:lnTo>
                  <a:lnTo>
                    <a:pt x="253" y="534"/>
                  </a:lnTo>
                  <a:lnTo>
                    <a:pt x="229" y="528"/>
                  </a:lnTo>
                  <a:lnTo>
                    <a:pt x="209" y="520"/>
                  </a:lnTo>
                  <a:lnTo>
                    <a:pt x="187" y="510"/>
                  </a:lnTo>
                  <a:lnTo>
                    <a:pt x="167" y="498"/>
                  </a:lnTo>
                  <a:lnTo>
                    <a:pt x="149" y="484"/>
                  </a:lnTo>
                  <a:lnTo>
                    <a:pt x="133" y="470"/>
                  </a:lnTo>
                  <a:lnTo>
                    <a:pt x="117" y="452"/>
                  </a:lnTo>
                  <a:lnTo>
                    <a:pt x="103" y="434"/>
                  </a:lnTo>
                  <a:lnTo>
                    <a:pt x="91" y="414"/>
                  </a:lnTo>
                  <a:lnTo>
                    <a:pt x="82" y="394"/>
                  </a:lnTo>
                  <a:lnTo>
                    <a:pt x="76" y="372"/>
                  </a:lnTo>
                  <a:lnTo>
                    <a:pt x="70" y="350"/>
                  </a:lnTo>
                  <a:lnTo>
                    <a:pt x="66" y="326"/>
                  </a:lnTo>
                  <a:lnTo>
                    <a:pt x="64" y="302"/>
                  </a:lnTo>
                  <a:lnTo>
                    <a:pt x="64" y="302"/>
                  </a:lnTo>
                  <a:lnTo>
                    <a:pt x="66" y="278"/>
                  </a:lnTo>
                  <a:lnTo>
                    <a:pt x="70" y="254"/>
                  </a:lnTo>
                  <a:lnTo>
                    <a:pt x="76" y="232"/>
                  </a:lnTo>
                  <a:lnTo>
                    <a:pt x="82" y="210"/>
                  </a:lnTo>
                  <a:lnTo>
                    <a:pt x="91" y="188"/>
                  </a:lnTo>
                  <a:lnTo>
                    <a:pt x="103" y="170"/>
                  </a:lnTo>
                  <a:lnTo>
                    <a:pt x="117" y="150"/>
                  </a:lnTo>
                  <a:lnTo>
                    <a:pt x="133" y="134"/>
                  </a:lnTo>
                  <a:lnTo>
                    <a:pt x="149" y="118"/>
                  </a:lnTo>
                  <a:lnTo>
                    <a:pt x="167" y="104"/>
                  </a:lnTo>
                  <a:lnTo>
                    <a:pt x="187" y="94"/>
                  </a:lnTo>
                  <a:lnTo>
                    <a:pt x="209" y="84"/>
                  </a:lnTo>
                  <a:lnTo>
                    <a:pt x="229" y="76"/>
                  </a:lnTo>
                  <a:lnTo>
                    <a:pt x="253" y="70"/>
                  </a:lnTo>
                  <a:lnTo>
                    <a:pt x="277" y="66"/>
                  </a:lnTo>
                  <a:lnTo>
                    <a:pt x="301" y="64"/>
                  </a:lnTo>
                  <a:lnTo>
                    <a:pt x="301"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62" name="Freeform 56">
              <a:extLst>
                <a:ext uri="{FF2B5EF4-FFF2-40B4-BE49-F238E27FC236}">
                  <a16:creationId xmlns:a16="http://schemas.microsoft.com/office/drawing/2014/main" id="{0A1A3895-ABA6-4026-B883-7E94186BDC6C}"/>
                </a:ext>
              </a:extLst>
            </p:cNvPr>
            <p:cNvSpPr>
              <a:spLocks/>
            </p:cNvSpPr>
            <p:nvPr/>
          </p:nvSpPr>
          <p:spPr bwMode="auto">
            <a:xfrm>
              <a:off x="10612438" y="2724150"/>
              <a:ext cx="1169988" cy="1171575"/>
            </a:xfrm>
            <a:custGeom>
              <a:avLst/>
              <a:gdLst>
                <a:gd name="T0" fmla="*/ 369 w 737"/>
                <a:gd name="T1" fmla="*/ 0 h 738"/>
                <a:gd name="T2" fmla="*/ 443 w 737"/>
                <a:gd name="T3" fmla="*/ 8 h 738"/>
                <a:gd name="T4" fmla="*/ 511 w 737"/>
                <a:gd name="T5" fmla="*/ 30 h 738"/>
                <a:gd name="T6" fmla="*/ 575 w 737"/>
                <a:gd name="T7" fmla="*/ 64 h 738"/>
                <a:gd name="T8" fmla="*/ 629 w 737"/>
                <a:gd name="T9" fmla="*/ 108 h 738"/>
                <a:gd name="T10" fmla="*/ 675 w 737"/>
                <a:gd name="T11" fmla="*/ 164 h 738"/>
                <a:gd name="T12" fmla="*/ 709 w 737"/>
                <a:gd name="T13" fmla="*/ 226 h 738"/>
                <a:gd name="T14" fmla="*/ 731 w 737"/>
                <a:gd name="T15" fmla="*/ 296 h 738"/>
                <a:gd name="T16" fmla="*/ 737 w 737"/>
                <a:gd name="T17" fmla="*/ 370 h 738"/>
                <a:gd name="T18" fmla="*/ 725 w 737"/>
                <a:gd name="T19" fmla="*/ 370 h 738"/>
                <a:gd name="T20" fmla="*/ 717 w 737"/>
                <a:gd name="T21" fmla="*/ 298 h 738"/>
                <a:gd name="T22" fmla="*/ 697 w 737"/>
                <a:gd name="T23" fmla="*/ 230 h 738"/>
                <a:gd name="T24" fmla="*/ 663 w 737"/>
                <a:gd name="T25" fmla="*/ 170 h 738"/>
                <a:gd name="T26" fmla="*/ 621 w 737"/>
                <a:gd name="T27" fmla="*/ 118 h 738"/>
                <a:gd name="T28" fmla="*/ 567 w 737"/>
                <a:gd name="T29" fmla="*/ 74 h 738"/>
                <a:gd name="T30" fmla="*/ 507 w 737"/>
                <a:gd name="T31" fmla="*/ 42 h 738"/>
                <a:gd name="T32" fmla="*/ 441 w 737"/>
                <a:gd name="T33" fmla="*/ 20 h 738"/>
                <a:gd name="T34" fmla="*/ 369 w 737"/>
                <a:gd name="T35" fmla="*/ 12 h 738"/>
                <a:gd name="T36" fmla="*/ 331 w 737"/>
                <a:gd name="T37" fmla="*/ 14 h 738"/>
                <a:gd name="T38" fmla="*/ 263 w 737"/>
                <a:gd name="T39" fmla="*/ 30 h 738"/>
                <a:gd name="T40" fmla="*/ 199 w 737"/>
                <a:gd name="T41" fmla="*/ 56 h 738"/>
                <a:gd name="T42" fmla="*/ 142 w 737"/>
                <a:gd name="T43" fmla="*/ 94 h 738"/>
                <a:gd name="T44" fmla="*/ 94 w 737"/>
                <a:gd name="T45" fmla="*/ 142 h 738"/>
                <a:gd name="T46" fmla="*/ 56 w 737"/>
                <a:gd name="T47" fmla="*/ 200 h 738"/>
                <a:gd name="T48" fmla="*/ 28 w 737"/>
                <a:gd name="T49" fmla="*/ 264 h 738"/>
                <a:gd name="T50" fmla="*/ 14 w 737"/>
                <a:gd name="T51" fmla="*/ 334 h 738"/>
                <a:gd name="T52" fmla="*/ 12 w 737"/>
                <a:gd name="T53" fmla="*/ 370 h 738"/>
                <a:gd name="T54" fmla="*/ 20 w 737"/>
                <a:gd name="T55" fmla="*/ 442 h 738"/>
                <a:gd name="T56" fmla="*/ 40 w 737"/>
                <a:gd name="T57" fmla="*/ 508 h 738"/>
                <a:gd name="T58" fmla="*/ 74 w 737"/>
                <a:gd name="T59" fmla="*/ 568 h 738"/>
                <a:gd name="T60" fmla="*/ 118 w 737"/>
                <a:gd name="T61" fmla="*/ 622 h 738"/>
                <a:gd name="T62" fmla="*/ 169 w 737"/>
                <a:gd name="T63" fmla="*/ 666 h 738"/>
                <a:gd name="T64" fmla="*/ 229 w 737"/>
                <a:gd name="T65" fmla="*/ 698 h 738"/>
                <a:gd name="T66" fmla="*/ 297 w 737"/>
                <a:gd name="T67" fmla="*/ 718 h 738"/>
                <a:gd name="T68" fmla="*/ 369 w 737"/>
                <a:gd name="T69" fmla="*/ 726 h 738"/>
                <a:gd name="T70" fmla="*/ 369 w 737"/>
                <a:gd name="T71" fmla="*/ 738 h 738"/>
                <a:gd name="T72" fmla="*/ 295 w 737"/>
                <a:gd name="T73" fmla="*/ 732 h 738"/>
                <a:gd name="T74" fmla="*/ 225 w 737"/>
                <a:gd name="T75" fmla="*/ 710 h 738"/>
                <a:gd name="T76" fmla="*/ 163 w 737"/>
                <a:gd name="T77" fmla="*/ 676 h 738"/>
                <a:gd name="T78" fmla="*/ 108 w 737"/>
                <a:gd name="T79" fmla="*/ 630 h 738"/>
                <a:gd name="T80" fmla="*/ 64 w 737"/>
                <a:gd name="T81" fmla="*/ 576 h 738"/>
                <a:gd name="T82" fmla="*/ 30 w 737"/>
                <a:gd name="T83" fmla="*/ 514 h 738"/>
                <a:gd name="T84" fmla="*/ 8 w 737"/>
                <a:gd name="T85" fmla="*/ 444 h 738"/>
                <a:gd name="T86" fmla="*/ 0 w 737"/>
                <a:gd name="T87" fmla="*/ 370 h 738"/>
                <a:gd name="T88" fmla="*/ 2 w 737"/>
                <a:gd name="T89" fmla="*/ 332 h 738"/>
                <a:gd name="T90" fmla="*/ 16 w 737"/>
                <a:gd name="T91" fmla="*/ 260 h 738"/>
                <a:gd name="T92" fmla="*/ 44 w 737"/>
                <a:gd name="T93" fmla="*/ 194 h 738"/>
                <a:gd name="T94" fmla="*/ 84 w 737"/>
                <a:gd name="T95" fmla="*/ 134 h 738"/>
                <a:gd name="T96" fmla="*/ 134 w 737"/>
                <a:gd name="T97" fmla="*/ 84 h 738"/>
                <a:gd name="T98" fmla="*/ 193 w 737"/>
                <a:gd name="T99" fmla="*/ 44 h 738"/>
                <a:gd name="T100" fmla="*/ 259 w 737"/>
                <a:gd name="T101" fmla="*/ 16 h 738"/>
                <a:gd name="T102" fmla="*/ 331 w 737"/>
                <a:gd name="T103" fmla="*/ 2 h 738"/>
                <a:gd name="T104" fmla="*/ 369 w 737"/>
                <a:gd name="T105" fmla="*/ 0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7" h="738">
                  <a:moveTo>
                    <a:pt x="369" y="0"/>
                  </a:moveTo>
                  <a:lnTo>
                    <a:pt x="369" y="0"/>
                  </a:lnTo>
                  <a:lnTo>
                    <a:pt x="407" y="2"/>
                  </a:lnTo>
                  <a:lnTo>
                    <a:pt x="443" y="8"/>
                  </a:lnTo>
                  <a:lnTo>
                    <a:pt x="479" y="16"/>
                  </a:lnTo>
                  <a:lnTo>
                    <a:pt x="511" y="30"/>
                  </a:lnTo>
                  <a:lnTo>
                    <a:pt x="545" y="44"/>
                  </a:lnTo>
                  <a:lnTo>
                    <a:pt x="575" y="64"/>
                  </a:lnTo>
                  <a:lnTo>
                    <a:pt x="603" y="84"/>
                  </a:lnTo>
                  <a:lnTo>
                    <a:pt x="629" y="108"/>
                  </a:lnTo>
                  <a:lnTo>
                    <a:pt x="653" y="134"/>
                  </a:lnTo>
                  <a:lnTo>
                    <a:pt x="675" y="164"/>
                  </a:lnTo>
                  <a:lnTo>
                    <a:pt x="693" y="194"/>
                  </a:lnTo>
                  <a:lnTo>
                    <a:pt x="709" y="226"/>
                  </a:lnTo>
                  <a:lnTo>
                    <a:pt x="721" y="260"/>
                  </a:lnTo>
                  <a:lnTo>
                    <a:pt x="731" y="296"/>
                  </a:lnTo>
                  <a:lnTo>
                    <a:pt x="735" y="332"/>
                  </a:lnTo>
                  <a:lnTo>
                    <a:pt x="737" y="370"/>
                  </a:lnTo>
                  <a:lnTo>
                    <a:pt x="725" y="370"/>
                  </a:lnTo>
                  <a:lnTo>
                    <a:pt x="725" y="370"/>
                  </a:lnTo>
                  <a:lnTo>
                    <a:pt x="723" y="334"/>
                  </a:lnTo>
                  <a:lnTo>
                    <a:pt x="717" y="298"/>
                  </a:lnTo>
                  <a:lnTo>
                    <a:pt x="709" y="264"/>
                  </a:lnTo>
                  <a:lnTo>
                    <a:pt x="697" y="230"/>
                  </a:lnTo>
                  <a:lnTo>
                    <a:pt x="681" y="200"/>
                  </a:lnTo>
                  <a:lnTo>
                    <a:pt x="663" y="170"/>
                  </a:lnTo>
                  <a:lnTo>
                    <a:pt x="643" y="142"/>
                  </a:lnTo>
                  <a:lnTo>
                    <a:pt x="621" y="118"/>
                  </a:lnTo>
                  <a:lnTo>
                    <a:pt x="595" y="94"/>
                  </a:lnTo>
                  <a:lnTo>
                    <a:pt x="567" y="74"/>
                  </a:lnTo>
                  <a:lnTo>
                    <a:pt x="539" y="56"/>
                  </a:lnTo>
                  <a:lnTo>
                    <a:pt x="507" y="42"/>
                  </a:lnTo>
                  <a:lnTo>
                    <a:pt x="475" y="30"/>
                  </a:lnTo>
                  <a:lnTo>
                    <a:pt x="441" y="20"/>
                  </a:lnTo>
                  <a:lnTo>
                    <a:pt x="405" y="14"/>
                  </a:lnTo>
                  <a:lnTo>
                    <a:pt x="369" y="12"/>
                  </a:lnTo>
                  <a:lnTo>
                    <a:pt x="369" y="12"/>
                  </a:lnTo>
                  <a:lnTo>
                    <a:pt x="331" y="14"/>
                  </a:lnTo>
                  <a:lnTo>
                    <a:pt x="297" y="20"/>
                  </a:lnTo>
                  <a:lnTo>
                    <a:pt x="263" y="30"/>
                  </a:lnTo>
                  <a:lnTo>
                    <a:pt x="229" y="42"/>
                  </a:lnTo>
                  <a:lnTo>
                    <a:pt x="199" y="56"/>
                  </a:lnTo>
                  <a:lnTo>
                    <a:pt x="169" y="74"/>
                  </a:lnTo>
                  <a:lnTo>
                    <a:pt x="142" y="94"/>
                  </a:lnTo>
                  <a:lnTo>
                    <a:pt x="118" y="118"/>
                  </a:lnTo>
                  <a:lnTo>
                    <a:pt x="94" y="142"/>
                  </a:lnTo>
                  <a:lnTo>
                    <a:pt x="74" y="170"/>
                  </a:lnTo>
                  <a:lnTo>
                    <a:pt x="56" y="200"/>
                  </a:lnTo>
                  <a:lnTo>
                    <a:pt x="40" y="230"/>
                  </a:lnTo>
                  <a:lnTo>
                    <a:pt x="28" y="264"/>
                  </a:lnTo>
                  <a:lnTo>
                    <a:pt x="20" y="298"/>
                  </a:lnTo>
                  <a:lnTo>
                    <a:pt x="14" y="334"/>
                  </a:lnTo>
                  <a:lnTo>
                    <a:pt x="12" y="370"/>
                  </a:lnTo>
                  <a:lnTo>
                    <a:pt x="12" y="370"/>
                  </a:lnTo>
                  <a:lnTo>
                    <a:pt x="14" y="406"/>
                  </a:lnTo>
                  <a:lnTo>
                    <a:pt x="20" y="442"/>
                  </a:lnTo>
                  <a:lnTo>
                    <a:pt x="28" y="476"/>
                  </a:lnTo>
                  <a:lnTo>
                    <a:pt x="40" y="508"/>
                  </a:lnTo>
                  <a:lnTo>
                    <a:pt x="56" y="540"/>
                  </a:lnTo>
                  <a:lnTo>
                    <a:pt x="74" y="568"/>
                  </a:lnTo>
                  <a:lnTo>
                    <a:pt x="94" y="596"/>
                  </a:lnTo>
                  <a:lnTo>
                    <a:pt x="118" y="622"/>
                  </a:lnTo>
                  <a:lnTo>
                    <a:pt x="142" y="644"/>
                  </a:lnTo>
                  <a:lnTo>
                    <a:pt x="169" y="666"/>
                  </a:lnTo>
                  <a:lnTo>
                    <a:pt x="199" y="682"/>
                  </a:lnTo>
                  <a:lnTo>
                    <a:pt x="229" y="698"/>
                  </a:lnTo>
                  <a:lnTo>
                    <a:pt x="263" y="710"/>
                  </a:lnTo>
                  <a:lnTo>
                    <a:pt x="297" y="718"/>
                  </a:lnTo>
                  <a:lnTo>
                    <a:pt x="331" y="724"/>
                  </a:lnTo>
                  <a:lnTo>
                    <a:pt x="369" y="726"/>
                  </a:lnTo>
                  <a:lnTo>
                    <a:pt x="369" y="738"/>
                  </a:lnTo>
                  <a:lnTo>
                    <a:pt x="369" y="738"/>
                  </a:lnTo>
                  <a:lnTo>
                    <a:pt x="331" y="736"/>
                  </a:lnTo>
                  <a:lnTo>
                    <a:pt x="295" y="732"/>
                  </a:lnTo>
                  <a:lnTo>
                    <a:pt x="259" y="722"/>
                  </a:lnTo>
                  <a:lnTo>
                    <a:pt x="225" y="710"/>
                  </a:lnTo>
                  <a:lnTo>
                    <a:pt x="193" y="694"/>
                  </a:lnTo>
                  <a:lnTo>
                    <a:pt x="163" y="676"/>
                  </a:lnTo>
                  <a:lnTo>
                    <a:pt x="134" y="654"/>
                  </a:lnTo>
                  <a:lnTo>
                    <a:pt x="108" y="630"/>
                  </a:lnTo>
                  <a:lnTo>
                    <a:pt x="84" y="604"/>
                  </a:lnTo>
                  <a:lnTo>
                    <a:pt x="64" y="576"/>
                  </a:lnTo>
                  <a:lnTo>
                    <a:pt x="44" y="546"/>
                  </a:lnTo>
                  <a:lnTo>
                    <a:pt x="30" y="514"/>
                  </a:lnTo>
                  <a:lnTo>
                    <a:pt x="16" y="480"/>
                  </a:lnTo>
                  <a:lnTo>
                    <a:pt x="8" y="444"/>
                  </a:lnTo>
                  <a:lnTo>
                    <a:pt x="2" y="408"/>
                  </a:lnTo>
                  <a:lnTo>
                    <a:pt x="0" y="370"/>
                  </a:lnTo>
                  <a:lnTo>
                    <a:pt x="0" y="370"/>
                  </a:lnTo>
                  <a:lnTo>
                    <a:pt x="2" y="332"/>
                  </a:lnTo>
                  <a:lnTo>
                    <a:pt x="8" y="296"/>
                  </a:lnTo>
                  <a:lnTo>
                    <a:pt x="16" y="260"/>
                  </a:lnTo>
                  <a:lnTo>
                    <a:pt x="30" y="226"/>
                  </a:lnTo>
                  <a:lnTo>
                    <a:pt x="44" y="194"/>
                  </a:lnTo>
                  <a:lnTo>
                    <a:pt x="64" y="164"/>
                  </a:lnTo>
                  <a:lnTo>
                    <a:pt x="84" y="134"/>
                  </a:lnTo>
                  <a:lnTo>
                    <a:pt x="108" y="108"/>
                  </a:lnTo>
                  <a:lnTo>
                    <a:pt x="134" y="84"/>
                  </a:lnTo>
                  <a:lnTo>
                    <a:pt x="163" y="64"/>
                  </a:lnTo>
                  <a:lnTo>
                    <a:pt x="193" y="44"/>
                  </a:lnTo>
                  <a:lnTo>
                    <a:pt x="225" y="30"/>
                  </a:lnTo>
                  <a:lnTo>
                    <a:pt x="259" y="16"/>
                  </a:lnTo>
                  <a:lnTo>
                    <a:pt x="295" y="8"/>
                  </a:lnTo>
                  <a:lnTo>
                    <a:pt x="331" y="2"/>
                  </a:lnTo>
                  <a:lnTo>
                    <a:pt x="369" y="0"/>
                  </a:lnTo>
                  <a:lnTo>
                    <a:pt x="3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63" name="Rectangle 57">
              <a:extLst>
                <a:ext uri="{FF2B5EF4-FFF2-40B4-BE49-F238E27FC236}">
                  <a16:creationId xmlns:a16="http://schemas.microsoft.com/office/drawing/2014/main" id="{C8883B47-BADA-477D-AF78-A94C1EA96797}"/>
                </a:ext>
              </a:extLst>
            </p:cNvPr>
            <p:cNvSpPr>
              <a:spLocks noChangeArrowheads="1"/>
            </p:cNvSpPr>
            <p:nvPr/>
          </p:nvSpPr>
          <p:spPr bwMode="auto">
            <a:xfrm>
              <a:off x="11185525" y="3876675"/>
              <a:ext cx="22225"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64" name="Freeform 58">
              <a:extLst>
                <a:ext uri="{FF2B5EF4-FFF2-40B4-BE49-F238E27FC236}">
                  <a16:creationId xmlns:a16="http://schemas.microsoft.com/office/drawing/2014/main" id="{D397B9AD-EEB1-427B-BC38-491D37E73EFC}"/>
                </a:ext>
              </a:extLst>
            </p:cNvPr>
            <p:cNvSpPr>
              <a:spLocks/>
            </p:cNvSpPr>
            <p:nvPr/>
          </p:nvSpPr>
          <p:spPr bwMode="auto">
            <a:xfrm>
              <a:off x="11741150" y="3276600"/>
              <a:ext cx="66675" cy="66675"/>
            </a:xfrm>
            <a:custGeom>
              <a:avLst/>
              <a:gdLst>
                <a:gd name="T0" fmla="*/ 0 w 42"/>
                <a:gd name="T1" fmla="*/ 22 h 42"/>
                <a:gd name="T2" fmla="*/ 0 w 42"/>
                <a:gd name="T3" fmla="*/ 22 h 42"/>
                <a:gd name="T4" fmla="*/ 2 w 42"/>
                <a:gd name="T5" fmla="*/ 30 h 42"/>
                <a:gd name="T6" fmla="*/ 6 w 42"/>
                <a:gd name="T7" fmla="*/ 36 h 42"/>
                <a:gd name="T8" fmla="*/ 12 w 42"/>
                <a:gd name="T9" fmla="*/ 40 h 42"/>
                <a:gd name="T10" fmla="*/ 20 w 42"/>
                <a:gd name="T11" fmla="*/ 42 h 42"/>
                <a:gd name="T12" fmla="*/ 20 w 42"/>
                <a:gd name="T13" fmla="*/ 42 h 42"/>
                <a:gd name="T14" fmla="*/ 28 w 42"/>
                <a:gd name="T15" fmla="*/ 40 h 42"/>
                <a:gd name="T16" fmla="*/ 36 w 42"/>
                <a:gd name="T17" fmla="*/ 36 h 42"/>
                <a:gd name="T18" fmla="*/ 40 w 42"/>
                <a:gd name="T19" fmla="*/ 30 h 42"/>
                <a:gd name="T20" fmla="*/ 42 w 42"/>
                <a:gd name="T21" fmla="*/ 22 h 42"/>
                <a:gd name="T22" fmla="*/ 42 w 42"/>
                <a:gd name="T23" fmla="*/ 22 h 42"/>
                <a:gd name="T24" fmla="*/ 40 w 42"/>
                <a:gd name="T25" fmla="*/ 14 h 42"/>
                <a:gd name="T26" fmla="*/ 36 w 42"/>
                <a:gd name="T27" fmla="*/ 6 h 42"/>
                <a:gd name="T28" fmla="*/ 28 w 42"/>
                <a:gd name="T29" fmla="*/ 2 h 42"/>
                <a:gd name="T30" fmla="*/ 20 w 42"/>
                <a:gd name="T31" fmla="*/ 0 h 42"/>
                <a:gd name="T32" fmla="*/ 20 w 42"/>
                <a:gd name="T33" fmla="*/ 0 h 42"/>
                <a:gd name="T34" fmla="*/ 12 w 42"/>
                <a:gd name="T35" fmla="*/ 2 h 42"/>
                <a:gd name="T36" fmla="*/ 6 w 42"/>
                <a:gd name="T37" fmla="*/ 6 h 42"/>
                <a:gd name="T38" fmla="*/ 2 w 42"/>
                <a:gd name="T39" fmla="*/ 14 h 42"/>
                <a:gd name="T40" fmla="*/ 0 w 42"/>
                <a:gd name="T41" fmla="*/ 22 h 42"/>
                <a:gd name="T42" fmla="*/ 0 w 42"/>
                <a:gd name="T43"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0" y="22"/>
                  </a:moveTo>
                  <a:lnTo>
                    <a:pt x="0" y="22"/>
                  </a:lnTo>
                  <a:lnTo>
                    <a:pt x="2" y="30"/>
                  </a:lnTo>
                  <a:lnTo>
                    <a:pt x="6" y="36"/>
                  </a:lnTo>
                  <a:lnTo>
                    <a:pt x="12" y="40"/>
                  </a:lnTo>
                  <a:lnTo>
                    <a:pt x="20" y="42"/>
                  </a:lnTo>
                  <a:lnTo>
                    <a:pt x="20" y="42"/>
                  </a:lnTo>
                  <a:lnTo>
                    <a:pt x="28" y="40"/>
                  </a:lnTo>
                  <a:lnTo>
                    <a:pt x="36" y="36"/>
                  </a:lnTo>
                  <a:lnTo>
                    <a:pt x="40" y="30"/>
                  </a:lnTo>
                  <a:lnTo>
                    <a:pt x="42" y="22"/>
                  </a:lnTo>
                  <a:lnTo>
                    <a:pt x="42" y="22"/>
                  </a:lnTo>
                  <a:lnTo>
                    <a:pt x="40" y="14"/>
                  </a:lnTo>
                  <a:lnTo>
                    <a:pt x="36" y="6"/>
                  </a:lnTo>
                  <a:lnTo>
                    <a:pt x="28" y="2"/>
                  </a:lnTo>
                  <a:lnTo>
                    <a:pt x="20" y="0"/>
                  </a:lnTo>
                  <a:lnTo>
                    <a:pt x="20" y="0"/>
                  </a:lnTo>
                  <a:lnTo>
                    <a:pt x="12" y="2"/>
                  </a:lnTo>
                  <a:lnTo>
                    <a:pt x="6" y="6"/>
                  </a:lnTo>
                  <a:lnTo>
                    <a:pt x="2" y="14"/>
                  </a:lnTo>
                  <a:lnTo>
                    <a:pt x="0" y="22"/>
                  </a:ln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65" name="Freeform 59">
              <a:extLst>
                <a:ext uri="{FF2B5EF4-FFF2-40B4-BE49-F238E27FC236}">
                  <a16:creationId xmlns:a16="http://schemas.microsoft.com/office/drawing/2014/main" id="{19E6D651-8F0B-46E9-8A9E-E4C0D574B4F3}"/>
                </a:ext>
              </a:extLst>
            </p:cNvPr>
            <p:cNvSpPr>
              <a:spLocks/>
            </p:cNvSpPr>
            <p:nvPr/>
          </p:nvSpPr>
          <p:spPr bwMode="auto">
            <a:xfrm>
              <a:off x="11163300" y="4070350"/>
              <a:ext cx="66675" cy="66675"/>
            </a:xfrm>
            <a:custGeom>
              <a:avLst/>
              <a:gdLst>
                <a:gd name="T0" fmla="*/ 0 w 42"/>
                <a:gd name="T1" fmla="*/ 20 h 42"/>
                <a:gd name="T2" fmla="*/ 0 w 42"/>
                <a:gd name="T3" fmla="*/ 20 h 42"/>
                <a:gd name="T4" fmla="*/ 2 w 42"/>
                <a:gd name="T5" fmla="*/ 28 h 42"/>
                <a:gd name="T6" fmla="*/ 6 w 42"/>
                <a:gd name="T7" fmla="*/ 36 h 42"/>
                <a:gd name="T8" fmla="*/ 14 w 42"/>
                <a:gd name="T9" fmla="*/ 40 h 42"/>
                <a:gd name="T10" fmla="*/ 22 w 42"/>
                <a:gd name="T11" fmla="*/ 42 h 42"/>
                <a:gd name="T12" fmla="*/ 22 w 42"/>
                <a:gd name="T13" fmla="*/ 42 h 42"/>
                <a:gd name="T14" fmla="*/ 30 w 42"/>
                <a:gd name="T15" fmla="*/ 40 h 42"/>
                <a:gd name="T16" fmla="*/ 36 w 42"/>
                <a:gd name="T17" fmla="*/ 36 h 42"/>
                <a:gd name="T18" fmla="*/ 40 w 42"/>
                <a:gd name="T19" fmla="*/ 28 h 42"/>
                <a:gd name="T20" fmla="*/ 42 w 42"/>
                <a:gd name="T21" fmla="*/ 20 h 42"/>
                <a:gd name="T22" fmla="*/ 42 w 42"/>
                <a:gd name="T23" fmla="*/ 20 h 42"/>
                <a:gd name="T24" fmla="*/ 40 w 42"/>
                <a:gd name="T25" fmla="*/ 12 h 42"/>
                <a:gd name="T26" fmla="*/ 36 w 42"/>
                <a:gd name="T27" fmla="*/ 6 h 42"/>
                <a:gd name="T28" fmla="*/ 30 w 42"/>
                <a:gd name="T29" fmla="*/ 2 h 42"/>
                <a:gd name="T30" fmla="*/ 22 w 42"/>
                <a:gd name="T31" fmla="*/ 0 h 42"/>
                <a:gd name="T32" fmla="*/ 22 w 42"/>
                <a:gd name="T33" fmla="*/ 0 h 42"/>
                <a:gd name="T34" fmla="*/ 14 w 42"/>
                <a:gd name="T35" fmla="*/ 2 h 42"/>
                <a:gd name="T36" fmla="*/ 6 w 42"/>
                <a:gd name="T37" fmla="*/ 6 h 42"/>
                <a:gd name="T38" fmla="*/ 2 w 42"/>
                <a:gd name="T39" fmla="*/ 12 h 42"/>
                <a:gd name="T40" fmla="*/ 0 w 42"/>
                <a:gd name="T41" fmla="*/ 20 h 42"/>
                <a:gd name="T42" fmla="*/ 0 w 42"/>
                <a:gd name="T4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0" y="20"/>
                  </a:moveTo>
                  <a:lnTo>
                    <a:pt x="0" y="20"/>
                  </a:lnTo>
                  <a:lnTo>
                    <a:pt x="2" y="28"/>
                  </a:lnTo>
                  <a:lnTo>
                    <a:pt x="6" y="36"/>
                  </a:lnTo>
                  <a:lnTo>
                    <a:pt x="14" y="40"/>
                  </a:lnTo>
                  <a:lnTo>
                    <a:pt x="22" y="42"/>
                  </a:lnTo>
                  <a:lnTo>
                    <a:pt x="22" y="42"/>
                  </a:lnTo>
                  <a:lnTo>
                    <a:pt x="30" y="40"/>
                  </a:lnTo>
                  <a:lnTo>
                    <a:pt x="36" y="36"/>
                  </a:lnTo>
                  <a:lnTo>
                    <a:pt x="40" y="28"/>
                  </a:lnTo>
                  <a:lnTo>
                    <a:pt x="42" y="20"/>
                  </a:lnTo>
                  <a:lnTo>
                    <a:pt x="42" y="20"/>
                  </a:lnTo>
                  <a:lnTo>
                    <a:pt x="40" y="12"/>
                  </a:lnTo>
                  <a:lnTo>
                    <a:pt x="36" y="6"/>
                  </a:lnTo>
                  <a:lnTo>
                    <a:pt x="30" y="2"/>
                  </a:lnTo>
                  <a:lnTo>
                    <a:pt x="22" y="0"/>
                  </a:lnTo>
                  <a:lnTo>
                    <a:pt x="22" y="0"/>
                  </a:lnTo>
                  <a:lnTo>
                    <a:pt x="14" y="2"/>
                  </a:lnTo>
                  <a:lnTo>
                    <a:pt x="6" y="6"/>
                  </a:lnTo>
                  <a:lnTo>
                    <a:pt x="2" y="12"/>
                  </a:lnTo>
                  <a:lnTo>
                    <a:pt x="0" y="20"/>
                  </a:lnTo>
                  <a:lnTo>
                    <a:pt x="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66" name="Freeform 60">
              <a:extLst>
                <a:ext uri="{FF2B5EF4-FFF2-40B4-BE49-F238E27FC236}">
                  <a16:creationId xmlns:a16="http://schemas.microsoft.com/office/drawing/2014/main" id="{E03B5E3D-3367-4117-BFC3-D54C9909B507}"/>
                </a:ext>
              </a:extLst>
            </p:cNvPr>
            <p:cNvSpPr>
              <a:spLocks/>
            </p:cNvSpPr>
            <p:nvPr/>
          </p:nvSpPr>
          <p:spPr bwMode="auto">
            <a:xfrm>
              <a:off x="10590213" y="3267075"/>
              <a:ext cx="66675" cy="66675"/>
            </a:xfrm>
            <a:custGeom>
              <a:avLst/>
              <a:gdLst>
                <a:gd name="T0" fmla="*/ 0 w 42"/>
                <a:gd name="T1" fmla="*/ 20 h 42"/>
                <a:gd name="T2" fmla="*/ 0 w 42"/>
                <a:gd name="T3" fmla="*/ 20 h 42"/>
                <a:gd name="T4" fmla="*/ 0 w 42"/>
                <a:gd name="T5" fmla="*/ 30 h 42"/>
                <a:gd name="T6" fmla="*/ 6 w 42"/>
                <a:gd name="T7" fmla="*/ 36 h 42"/>
                <a:gd name="T8" fmla="*/ 12 w 42"/>
                <a:gd name="T9" fmla="*/ 40 h 42"/>
                <a:gd name="T10" fmla="*/ 20 w 42"/>
                <a:gd name="T11" fmla="*/ 42 h 42"/>
                <a:gd name="T12" fmla="*/ 20 w 42"/>
                <a:gd name="T13" fmla="*/ 42 h 42"/>
                <a:gd name="T14" fmla="*/ 28 w 42"/>
                <a:gd name="T15" fmla="*/ 40 h 42"/>
                <a:gd name="T16" fmla="*/ 36 w 42"/>
                <a:gd name="T17" fmla="*/ 36 h 42"/>
                <a:gd name="T18" fmla="*/ 40 w 42"/>
                <a:gd name="T19" fmla="*/ 30 h 42"/>
                <a:gd name="T20" fmla="*/ 42 w 42"/>
                <a:gd name="T21" fmla="*/ 20 h 42"/>
                <a:gd name="T22" fmla="*/ 42 w 42"/>
                <a:gd name="T23" fmla="*/ 20 h 42"/>
                <a:gd name="T24" fmla="*/ 40 w 42"/>
                <a:gd name="T25" fmla="*/ 12 h 42"/>
                <a:gd name="T26" fmla="*/ 36 w 42"/>
                <a:gd name="T27" fmla="*/ 6 h 42"/>
                <a:gd name="T28" fmla="*/ 28 w 42"/>
                <a:gd name="T29" fmla="*/ 2 h 42"/>
                <a:gd name="T30" fmla="*/ 20 w 42"/>
                <a:gd name="T31" fmla="*/ 0 h 42"/>
                <a:gd name="T32" fmla="*/ 20 w 42"/>
                <a:gd name="T33" fmla="*/ 0 h 42"/>
                <a:gd name="T34" fmla="*/ 12 w 42"/>
                <a:gd name="T35" fmla="*/ 2 h 42"/>
                <a:gd name="T36" fmla="*/ 6 w 42"/>
                <a:gd name="T37" fmla="*/ 6 h 42"/>
                <a:gd name="T38" fmla="*/ 0 w 42"/>
                <a:gd name="T39" fmla="*/ 12 h 42"/>
                <a:gd name="T40" fmla="*/ 0 w 42"/>
                <a:gd name="T41" fmla="*/ 20 h 42"/>
                <a:gd name="T42" fmla="*/ 0 w 42"/>
                <a:gd name="T4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0" y="20"/>
                  </a:moveTo>
                  <a:lnTo>
                    <a:pt x="0" y="20"/>
                  </a:lnTo>
                  <a:lnTo>
                    <a:pt x="0" y="30"/>
                  </a:lnTo>
                  <a:lnTo>
                    <a:pt x="6" y="36"/>
                  </a:lnTo>
                  <a:lnTo>
                    <a:pt x="12" y="40"/>
                  </a:lnTo>
                  <a:lnTo>
                    <a:pt x="20" y="42"/>
                  </a:lnTo>
                  <a:lnTo>
                    <a:pt x="20" y="42"/>
                  </a:lnTo>
                  <a:lnTo>
                    <a:pt x="28" y="40"/>
                  </a:lnTo>
                  <a:lnTo>
                    <a:pt x="36" y="36"/>
                  </a:lnTo>
                  <a:lnTo>
                    <a:pt x="40" y="30"/>
                  </a:lnTo>
                  <a:lnTo>
                    <a:pt x="42" y="20"/>
                  </a:lnTo>
                  <a:lnTo>
                    <a:pt x="42" y="20"/>
                  </a:lnTo>
                  <a:lnTo>
                    <a:pt x="40" y="12"/>
                  </a:lnTo>
                  <a:lnTo>
                    <a:pt x="36" y="6"/>
                  </a:lnTo>
                  <a:lnTo>
                    <a:pt x="28" y="2"/>
                  </a:lnTo>
                  <a:lnTo>
                    <a:pt x="20" y="0"/>
                  </a:lnTo>
                  <a:lnTo>
                    <a:pt x="20" y="0"/>
                  </a:lnTo>
                  <a:lnTo>
                    <a:pt x="12" y="2"/>
                  </a:lnTo>
                  <a:lnTo>
                    <a:pt x="6" y="6"/>
                  </a:lnTo>
                  <a:lnTo>
                    <a:pt x="0" y="12"/>
                  </a:lnTo>
                  <a:lnTo>
                    <a:pt x="0" y="20"/>
                  </a:lnTo>
                  <a:lnTo>
                    <a:pt x="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grpSp>
      <p:grpSp>
        <p:nvGrpSpPr>
          <p:cNvPr id="117" name="Group 728">
            <a:extLst>
              <a:ext uri="{FF2B5EF4-FFF2-40B4-BE49-F238E27FC236}">
                <a16:creationId xmlns:a16="http://schemas.microsoft.com/office/drawing/2014/main" id="{EFE54430-AD24-42AD-9F34-B0E20B723DB5}"/>
              </a:ext>
            </a:extLst>
          </p:cNvPr>
          <p:cNvGrpSpPr>
            <a:grpSpLocks noChangeAspect="1"/>
          </p:cNvGrpSpPr>
          <p:nvPr/>
        </p:nvGrpSpPr>
        <p:grpSpPr bwMode="auto">
          <a:xfrm>
            <a:off x="9600026" y="2618625"/>
            <a:ext cx="502837" cy="439655"/>
            <a:chOff x="3080" y="2151"/>
            <a:chExt cx="1146" cy="1002"/>
          </a:xfrm>
          <a:solidFill>
            <a:schemeClr val="bg1">
              <a:lumMod val="75000"/>
            </a:schemeClr>
          </a:solidFill>
        </p:grpSpPr>
        <p:sp>
          <p:nvSpPr>
            <p:cNvPr id="118" name="Freeform 729">
              <a:extLst>
                <a:ext uri="{FF2B5EF4-FFF2-40B4-BE49-F238E27FC236}">
                  <a16:creationId xmlns:a16="http://schemas.microsoft.com/office/drawing/2014/main" id="{A90A9FF0-4CEE-4E48-821C-9D47D15FBCB6}"/>
                </a:ext>
              </a:extLst>
            </p:cNvPr>
            <p:cNvSpPr>
              <a:spLocks/>
            </p:cNvSpPr>
            <p:nvPr/>
          </p:nvSpPr>
          <p:spPr bwMode="auto">
            <a:xfrm>
              <a:off x="3519" y="2324"/>
              <a:ext cx="299" cy="471"/>
            </a:xfrm>
            <a:custGeom>
              <a:avLst/>
              <a:gdLst>
                <a:gd name="T0" fmla="*/ 390 w 574"/>
                <a:gd name="T1" fmla="*/ 858 h 904"/>
                <a:gd name="T2" fmla="*/ 469 w 574"/>
                <a:gd name="T3" fmla="*/ 904 h 904"/>
                <a:gd name="T4" fmla="*/ 515 w 574"/>
                <a:gd name="T5" fmla="*/ 892 h 904"/>
                <a:gd name="T6" fmla="*/ 548 w 574"/>
                <a:gd name="T7" fmla="*/ 767 h 904"/>
                <a:gd name="T8" fmla="*/ 360 w 574"/>
                <a:gd name="T9" fmla="*/ 439 h 904"/>
                <a:gd name="T10" fmla="*/ 561 w 574"/>
                <a:gd name="T11" fmla="*/ 323 h 904"/>
                <a:gd name="T12" fmla="*/ 0 w 574"/>
                <a:gd name="T13" fmla="*/ 0 h 904"/>
                <a:gd name="T14" fmla="*/ 0 w 574"/>
                <a:gd name="T15" fmla="*/ 647 h 904"/>
                <a:gd name="T16" fmla="*/ 201 w 574"/>
                <a:gd name="T17" fmla="*/ 531 h 904"/>
                <a:gd name="T18" fmla="*/ 390 w 574"/>
                <a:gd name="T19" fmla="*/ 858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904">
                  <a:moveTo>
                    <a:pt x="390" y="858"/>
                  </a:moveTo>
                  <a:cubicBezTo>
                    <a:pt x="407" y="888"/>
                    <a:pt x="437" y="904"/>
                    <a:pt x="469" y="904"/>
                  </a:cubicBezTo>
                  <a:cubicBezTo>
                    <a:pt x="485" y="904"/>
                    <a:pt x="501" y="900"/>
                    <a:pt x="515" y="892"/>
                  </a:cubicBezTo>
                  <a:cubicBezTo>
                    <a:pt x="559" y="866"/>
                    <a:pt x="574" y="810"/>
                    <a:pt x="548" y="767"/>
                  </a:cubicBezTo>
                  <a:cubicBezTo>
                    <a:pt x="360" y="439"/>
                    <a:pt x="360" y="439"/>
                    <a:pt x="360" y="439"/>
                  </a:cubicBezTo>
                  <a:cubicBezTo>
                    <a:pt x="561" y="323"/>
                    <a:pt x="561" y="323"/>
                    <a:pt x="561" y="323"/>
                  </a:cubicBezTo>
                  <a:cubicBezTo>
                    <a:pt x="0" y="0"/>
                    <a:pt x="0" y="0"/>
                    <a:pt x="0" y="0"/>
                  </a:cubicBezTo>
                  <a:cubicBezTo>
                    <a:pt x="0" y="647"/>
                    <a:pt x="0" y="647"/>
                    <a:pt x="0" y="647"/>
                  </a:cubicBezTo>
                  <a:cubicBezTo>
                    <a:pt x="201" y="531"/>
                    <a:pt x="201" y="531"/>
                    <a:pt x="201" y="531"/>
                  </a:cubicBezTo>
                  <a:lnTo>
                    <a:pt x="390" y="8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59" name="Freeform 730">
              <a:extLst>
                <a:ext uri="{FF2B5EF4-FFF2-40B4-BE49-F238E27FC236}">
                  <a16:creationId xmlns:a16="http://schemas.microsoft.com/office/drawing/2014/main" id="{E37F62F6-2C43-4BFE-8330-7AF9054EAC06}"/>
                </a:ext>
              </a:extLst>
            </p:cNvPr>
            <p:cNvSpPr>
              <a:spLocks noEditPoints="1"/>
            </p:cNvSpPr>
            <p:nvPr/>
          </p:nvSpPr>
          <p:spPr bwMode="auto">
            <a:xfrm>
              <a:off x="3080" y="2151"/>
              <a:ext cx="1146" cy="1002"/>
            </a:xfrm>
            <a:custGeom>
              <a:avLst/>
              <a:gdLst>
                <a:gd name="T0" fmla="*/ 2017 w 2200"/>
                <a:gd name="T1" fmla="*/ 0 h 1925"/>
                <a:gd name="T2" fmla="*/ 184 w 2200"/>
                <a:gd name="T3" fmla="*/ 0 h 1925"/>
                <a:gd name="T4" fmla="*/ 0 w 2200"/>
                <a:gd name="T5" fmla="*/ 183 h 1925"/>
                <a:gd name="T6" fmla="*/ 0 w 2200"/>
                <a:gd name="T7" fmla="*/ 1375 h 1925"/>
                <a:gd name="T8" fmla="*/ 184 w 2200"/>
                <a:gd name="T9" fmla="*/ 1558 h 1925"/>
                <a:gd name="T10" fmla="*/ 917 w 2200"/>
                <a:gd name="T11" fmla="*/ 1558 h 1925"/>
                <a:gd name="T12" fmla="*/ 917 w 2200"/>
                <a:gd name="T13" fmla="*/ 1741 h 1925"/>
                <a:gd name="T14" fmla="*/ 642 w 2200"/>
                <a:gd name="T15" fmla="*/ 1741 h 1925"/>
                <a:gd name="T16" fmla="*/ 459 w 2200"/>
                <a:gd name="T17" fmla="*/ 1925 h 1925"/>
                <a:gd name="T18" fmla="*/ 1742 w 2200"/>
                <a:gd name="T19" fmla="*/ 1925 h 1925"/>
                <a:gd name="T20" fmla="*/ 1559 w 2200"/>
                <a:gd name="T21" fmla="*/ 1741 h 1925"/>
                <a:gd name="T22" fmla="*/ 1284 w 2200"/>
                <a:gd name="T23" fmla="*/ 1741 h 1925"/>
                <a:gd name="T24" fmla="*/ 1284 w 2200"/>
                <a:gd name="T25" fmla="*/ 1558 h 1925"/>
                <a:gd name="T26" fmla="*/ 2017 w 2200"/>
                <a:gd name="T27" fmla="*/ 1558 h 1925"/>
                <a:gd name="T28" fmla="*/ 2200 w 2200"/>
                <a:gd name="T29" fmla="*/ 1375 h 1925"/>
                <a:gd name="T30" fmla="*/ 2200 w 2200"/>
                <a:gd name="T31" fmla="*/ 183 h 1925"/>
                <a:gd name="T32" fmla="*/ 2017 w 2200"/>
                <a:gd name="T33" fmla="*/ 0 h 1925"/>
                <a:gd name="T34" fmla="*/ 2017 w 2200"/>
                <a:gd name="T35" fmla="*/ 1374 h 1925"/>
                <a:gd name="T36" fmla="*/ 184 w 2200"/>
                <a:gd name="T37" fmla="*/ 1374 h 1925"/>
                <a:gd name="T38" fmla="*/ 184 w 2200"/>
                <a:gd name="T39" fmla="*/ 183 h 1925"/>
                <a:gd name="T40" fmla="*/ 2017 w 2200"/>
                <a:gd name="T41" fmla="*/ 183 h 1925"/>
                <a:gd name="T42" fmla="*/ 2017 w 2200"/>
                <a:gd name="T43" fmla="*/ 137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00" h="1925">
                  <a:moveTo>
                    <a:pt x="2017" y="0"/>
                  </a:moveTo>
                  <a:cubicBezTo>
                    <a:pt x="184" y="0"/>
                    <a:pt x="184" y="0"/>
                    <a:pt x="184" y="0"/>
                  </a:cubicBezTo>
                  <a:cubicBezTo>
                    <a:pt x="83" y="0"/>
                    <a:pt x="0" y="82"/>
                    <a:pt x="0" y="183"/>
                  </a:cubicBezTo>
                  <a:cubicBezTo>
                    <a:pt x="0" y="1375"/>
                    <a:pt x="0" y="1375"/>
                    <a:pt x="0" y="1375"/>
                  </a:cubicBezTo>
                  <a:cubicBezTo>
                    <a:pt x="0" y="1476"/>
                    <a:pt x="82" y="1558"/>
                    <a:pt x="184" y="1558"/>
                  </a:cubicBezTo>
                  <a:cubicBezTo>
                    <a:pt x="917" y="1558"/>
                    <a:pt x="917" y="1558"/>
                    <a:pt x="917" y="1558"/>
                  </a:cubicBezTo>
                  <a:cubicBezTo>
                    <a:pt x="917" y="1741"/>
                    <a:pt x="917" y="1741"/>
                    <a:pt x="917" y="1741"/>
                  </a:cubicBezTo>
                  <a:cubicBezTo>
                    <a:pt x="642" y="1741"/>
                    <a:pt x="642" y="1741"/>
                    <a:pt x="642" y="1741"/>
                  </a:cubicBezTo>
                  <a:cubicBezTo>
                    <a:pt x="541" y="1741"/>
                    <a:pt x="459" y="1823"/>
                    <a:pt x="459" y="1925"/>
                  </a:cubicBezTo>
                  <a:cubicBezTo>
                    <a:pt x="1742" y="1925"/>
                    <a:pt x="1742" y="1925"/>
                    <a:pt x="1742" y="1925"/>
                  </a:cubicBezTo>
                  <a:cubicBezTo>
                    <a:pt x="1742" y="1823"/>
                    <a:pt x="1660" y="1741"/>
                    <a:pt x="1559" y="1741"/>
                  </a:cubicBezTo>
                  <a:cubicBezTo>
                    <a:pt x="1284" y="1741"/>
                    <a:pt x="1284" y="1741"/>
                    <a:pt x="1284" y="1741"/>
                  </a:cubicBezTo>
                  <a:cubicBezTo>
                    <a:pt x="1284" y="1558"/>
                    <a:pt x="1284" y="1558"/>
                    <a:pt x="1284" y="1558"/>
                  </a:cubicBezTo>
                  <a:cubicBezTo>
                    <a:pt x="2017" y="1558"/>
                    <a:pt x="2017" y="1558"/>
                    <a:pt x="2017" y="1558"/>
                  </a:cubicBezTo>
                  <a:cubicBezTo>
                    <a:pt x="2118" y="1558"/>
                    <a:pt x="2200" y="1476"/>
                    <a:pt x="2200" y="1375"/>
                  </a:cubicBezTo>
                  <a:cubicBezTo>
                    <a:pt x="2200" y="183"/>
                    <a:pt x="2200" y="183"/>
                    <a:pt x="2200" y="183"/>
                  </a:cubicBezTo>
                  <a:cubicBezTo>
                    <a:pt x="2200" y="82"/>
                    <a:pt x="2118" y="0"/>
                    <a:pt x="2017" y="0"/>
                  </a:cubicBezTo>
                  <a:close/>
                  <a:moveTo>
                    <a:pt x="2017" y="1374"/>
                  </a:moveTo>
                  <a:cubicBezTo>
                    <a:pt x="184" y="1374"/>
                    <a:pt x="184" y="1374"/>
                    <a:pt x="184" y="1374"/>
                  </a:cubicBezTo>
                  <a:cubicBezTo>
                    <a:pt x="184" y="183"/>
                    <a:pt x="184" y="183"/>
                    <a:pt x="184" y="183"/>
                  </a:cubicBezTo>
                  <a:cubicBezTo>
                    <a:pt x="2017" y="183"/>
                    <a:pt x="2017" y="183"/>
                    <a:pt x="2017" y="183"/>
                  </a:cubicBezTo>
                  <a:lnTo>
                    <a:pt x="2017" y="13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Arial" panose="020B0604020202020204" pitchFamily="34" charset="0"/>
                <a:sym typeface="+mn-lt"/>
              </a:endParaRPr>
            </a:p>
          </p:txBody>
        </p:sp>
      </p:grpSp>
      <p:sp>
        <p:nvSpPr>
          <p:cNvPr id="77" name="Rectangle 76">
            <a:extLst>
              <a:ext uri="{FF2B5EF4-FFF2-40B4-BE49-F238E27FC236}">
                <a16:creationId xmlns:a16="http://schemas.microsoft.com/office/drawing/2014/main" id="{496408C4-3E7B-447A-851D-1FCCA7E68C4F}"/>
              </a:ext>
            </a:extLst>
          </p:cNvPr>
          <p:cNvSpPr/>
          <p:nvPr/>
        </p:nvSpPr>
        <p:spPr>
          <a:xfrm>
            <a:off x="3934623" y="3624917"/>
            <a:ext cx="1828800" cy="1669396"/>
          </a:xfrm>
          <a:prstGeom prst="rect">
            <a:avLst/>
          </a:prstGeom>
          <a:solidFill>
            <a:schemeClr val="bg1">
              <a:lumMod val="95000"/>
            </a:schemeClr>
          </a:solidFill>
          <a:ln w="19050">
            <a:noFill/>
          </a:ln>
        </p:spPr>
        <p:txBody>
          <a:bodyPr wrap="square" tIns="182880" anchor="t">
            <a:noAutofit/>
          </a:bodyPr>
          <a:lstStyle/>
          <a:p>
            <a:pPr algn="ctr">
              <a:spcAft>
                <a:spcPts val="200"/>
              </a:spcAft>
            </a:pPr>
            <a:r>
              <a:rPr lang="en-US" altLang="zh-CN" sz="1400" b="1" dirty="0">
                <a:latin typeface="Arial" panose="020B0604020202020204" pitchFamily="34" charset="0"/>
                <a:ea typeface="微软雅黑" panose="020B0503020204020204" pitchFamily="34" charset="-122"/>
                <a:cs typeface="Arial" panose="020B0604020202020204" pitchFamily="34" charset="0"/>
                <a:sym typeface="+mn-lt"/>
              </a:rPr>
              <a:t>2-</a:t>
            </a:r>
            <a:r>
              <a:rPr lang="ja-JP" altLang="en-US" sz="1400" b="1" dirty="0">
                <a:latin typeface="Arial" panose="020B0604020202020204" pitchFamily="34" charset="0"/>
                <a:ea typeface="微软雅黑" panose="020B0503020204020204" pitchFamily="34" charset="-122"/>
                <a:cs typeface="Arial" panose="020B0604020202020204" pitchFamily="34" charset="0"/>
                <a:sym typeface="+mn-lt"/>
              </a:rPr>
              <a:t>披露</a:t>
            </a: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利益冲突</a:t>
            </a:r>
            <a:endParaRPr lang="en-GB" sz="1400" b="1" dirty="0">
              <a:latin typeface="Arial" panose="020B0604020202020204" pitchFamily="34" charset="0"/>
              <a:ea typeface="微软雅黑" panose="020B0503020204020204" pitchFamily="34" charset="-122"/>
              <a:cs typeface="Arial" panose="020B0604020202020204" pitchFamily="34" charset="0"/>
              <a:sym typeface="+mn-lt"/>
            </a:endParaRPr>
          </a:p>
          <a:p>
            <a:pPr>
              <a:spcAft>
                <a:spcPts val="200"/>
              </a:spcAft>
            </a:pPr>
            <a:endParaRPr lang="zh-CN" altLang="en-US" sz="1400" dirty="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97" name="Freeform 55">
            <a:extLst>
              <a:ext uri="{FF2B5EF4-FFF2-40B4-BE49-F238E27FC236}">
                <a16:creationId xmlns:a16="http://schemas.microsoft.com/office/drawing/2014/main" id="{E0EB3EE1-13A1-49D6-982A-56480D81043B}"/>
              </a:ext>
            </a:extLst>
          </p:cNvPr>
          <p:cNvSpPr>
            <a:spLocks noEditPoints="1"/>
          </p:cNvSpPr>
          <p:nvPr/>
        </p:nvSpPr>
        <p:spPr bwMode="auto">
          <a:xfrm>
            <a:off x="4374031" y="2360613"/>
            <a:ext cx="954088" cy="955675"/>
          </a:xfrm>
          <a:custGeom>
            <a:avLst/>
            <a:gdLst>
              <a:gd name="T0" fmla="*/ 331 w 601"/>
              <a:gd name="T1" fmla="*/ 600 h 602"/>
              <a:gd name="T2" fmla="*/ 417 w 601"/>
              <a:gd name="T3" fmla="*/ 578 h 602"/>
              <a:gd name="T4" fmla="*/ 491 w 601"/>
              <a:gd name="T5" fmla="*/ 534 h 602"/>
              <a:gd name="T6" fmla="*/ 549 w 601"/>
              <a:gd name="T7" fmla="*/ 470 h 602"/>
              <a:gd name="T8" fmla="*/ 587 w 601"/>
              <a:gd name="T9" fmla="*/ 390 h 602"/>
              <a:gd name="T10" fmla="*/ 601 w 601"/>
              <a:gd name="T11" fmla="*/ 302 h 602"/>
              <a:gd name="T12" fmla="*/ 595 w 601"/>
              <a:gd name="T13" fmla="*/ 240 h 602"/>
              <a:gd name="T14" fmla="*/ 565 w 601"/>
              <a:gd name="T15" fmla="*/ 158 h 602"/>
              <a:gd name="T16" fmla="*/ 513 w 601"/>
              <a:gd name="T17" fmla="*/ 88 h 602"/>
              <a:gd name="T18" fmla="*/ 443 w 601"/>
              <a:gd name="T19" fmla="*/ 36 h 602"/>
              <a:gd name="T20" fmla="*/ 359 w 601"/>
              <a:gd name="T21" fmla="*/ 6 h 602"/>
              <a:gd name="T22" fmla="*/ 299 w 601"/>
              <a:gd name="T23" fmla="*/ 0 h 602"/>
              <a:gd name="T24" fmla="*/ 209 w 601"/>
              <a:gd name="T25" fmla="*/ 14 h 602"/>
              <a:gd name="T26" fmla="*/ 131 w 601"/>
              <a:gd name="T27" fmla="*/ 52 h 602"/>
              <a:gd name="T28" fmla="*/ 68 w 601"/>
              <a:gd name="T29" fmla="*/ 110 h 602"/>
              <a:gd name="T30" fmla="*/ 24 w 601"/>
              <a:gd name="T31" fmla="*/ 184 h 602"/>
              <a:gd name="T32" fmla="*/ 0 w 601"/>
              <a:gd name="T33" fmla="*/ 270 h 602"/>
              <a:gd name="T34" fmla="*/ 0 w 601"/>
              <a:gd name="T35" fmla="*/ 332 h 602"/>
              <a:gd name="T36" fmla="*/ 24 w 601"/>
              <a:gd name="T37" fmla="*/ 418 h 602"/>
              <a:gd name="T38" fmla="*/ 68 w 601"/>
              <a:gd name="T39" fmla="*/ 492 h 602"/>
              <a:gd name="T40" fmla="*/ 131 w 601"/>
              <a:gd name="T41" fmla="*/ 552 h 602"/>
              <a:gd name="T42" fmla="*/ 209 w 601"/>
              <a:gd name="T43" fmla="*/ 588 h 602"/>
              <a:gd name="T44" fmla="*/ 299 w 601"/>
              <a:gd name="T45" fmla="*/ 602 h 602"/>
              <a:gd name="T46" fmla="*/ 299 w 601"/>
              <a:gd name="T47" fmla="*/ 64 h 602"/>
              <a:gd name="T48" fmla="*/ 369 w 601"/>
              <a:gd name="T49" fmla="*/ 76 h 602"/>
              <a:gd name="T50" fmla="*/ 431 w 601"/>
              <a:gd name="T51" fmla="*/ 104 h 602"/>
              <a:gd name="T52" fmla="*/ 483 w 601"/>
              <a:gd name="T53" fmla="*/ 150 h 602"/>
              <a:gd name="T54" fmla="*/ 517 w 601"/>
              <a:gd name="T55" fmla="*/ 210 h 602"/>
              <a:gd name="T56" fmla="*/ 535 w 601"/>
              <a:gd name="T57" fmla="*/ 278 h 602"/>
              <a:gd name="T58" fmla="*/ 535 w 601"/>
              <a:gd name="T59" fmla="*/ 326 h 602"/>
              <a:gd name="T60" fmla="*/ 517 w 601"/>
              <a:gd name="T61" fmla="*/ 394 h 602"/>
              <a:gd name="T62" fmla="*/ 483 w 601"/>
              <a:gd name="T63" fmla="*/ 452 h 602"/>
              <a:gd name="T64" fmla="*/ 431 w 601"/>
              <a:gd name="T65" fmla="*/ 498 h 602"/>
              <a:gd name="T66" fmla="*/ 369 w 601"/>
              <a:gd name="T67" fmla="*/ 528 h 602"/>
              <a:gd name="T68" fmla="*/ 299 w 601"/>
              <a:gd name="T69" fmla="*/ 538 h 602"/>
              <a:gd name="T70" fmla="*/ 251 w 601"/>
              <a:gd name="T71" fmla="*/ 534 h 602"/>
              <a:gd name="T72" fmla="*/ 187 w 601"/>
              <a:gd name="T73" fmla="*/ 510 h 602"/>
              <a:gd name="T74" fmla="*/ 131 w 601"/>
              <a:gd name="T75" fmla="*/ 470 h 602"/>
              <a:gd name="T76" fmla="*/ 92 w 601"/>
              <a:gd name="T77" fmla="*/ 414 h 602"/>
              <a:gd name="T78" fmla="*/ 68 w 601"/>
              <a:gd name="T79" fmla="*/ 350 h 602"/>
              <a:gd name="T80" fmla="*/ 64 w 601"/>
              <a:gd name="T81" fmla="*/ 302 h 602"/>
              <a:gd name="T82" fmla="*/ 74 w 601"/>
              <a:gd name="T83" fmla="*/ 232 h 602"/>
              <a:gd name="T84" fmla="*/ 103 w 601"/>
              <a:gd name="T85" fmla="*/ 170 h 602"/>
              <a:gd name="T86" fmla="*/ 149 w 601"/>
              <a:gd name="T87" fmla="*/ 118 h 602"/>
              <a:gd name="T88" fmla="*/ 207 w 601"/>
              <a:gd name="T89" fmla="*/ 84 h 602"/>
              <a:gd name="T90" fmla="*/ 275 w 601"/>
              <a:gd name="T91" fmla="*/ 66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1" h="602">
                <a:moveTo>
                  <a:pt x="299" y="602"/>
                </a:moveTo>
                <a:lnTo>
                  <a:pt x="299" y="602"/>
                </a:lnTo>
                <a:lnTo>
                  <a:pt x="331" y="600"/>
                </a:lnTo>
                <a:lnTo>
                  <a:pt x="359" y="596"/>
                </a:lnTo>
                <a:lnTo>
                  <a:pt x="389" y="588"/>
                </a:lnTo>
                <a:lnTo>
                  <a:pt x="417" y="578"/>
                </a:lnTo>
                <a:lnTo>
                  <a:pt x="443" y="566"/>
                </a:lnTo>
                <a:lnTo>
                  <a:pt x="467" y="552"/>
                </a:lnTo>
                <a:lnTo>
                  <a:pt x="491" y="534"/>
                </a:lnTo>
                <a:lnTo>
                  <a:pt x="513" y="514"/>
                </a:lnTo>
                <a:lnTo>
                  <a:pt x="531" y="492"/>
                </a:lnTo>
                <a:lnTo>
                  <a:pt x="549" y="470"/>
                </a:lnTo>
                <a:lnTo>
                  <a:pt x="565" y="444"/>
                </a:lnTo>
                <a:lnTo>
                  <a:pt x="577" y="418"/>
                </a:lnTo>
                <a:lnTo>
                  <a:pt x="587" y="390"/>
                </a:lnTo>
                <a:lnTo>
                  <a:pt x="595" y="362"/>
                </a:lnTo>
                <a:lnTo>
                  <a:pt x="599" y="332"/>
                </a:lnTo>
                <a:lnTo>
                  <a:pt x="601" y="302"/>
                </a:lnTo>
                <a:lnTo>
                  <a:pt x="601" y="302"/>
                </a:lnTo>
                <a:lnTo>
                  <a:pt x="599" y="270"/>
                </a:lnTo>
                <a:lnTo>
                  <a:pt x="595" y="240"/>
                </a:lnTo>
                <a:lnTo>
                  <a:pt x="587" y="212"/>
                </a:lnTo>
                <a:lnTo>
                  <a:pt x="577" y="184"/>
                </a:lnTo>
                <a:lnTo>
                  <a:pt x="565" y="158"/>
                </a:lnTo>
                <a:lnTo>
                  <a:pt x="549" y="134"/>
                </a:lnTo>
                <a:lnTo>
                  <a:pt x="531" y="110"/>
                </a:lnTo>
                <a:lnTo>
                  <a:pt x="513" y="88"/>
                </a:lnTo>
                <a:lnTo>
                  <a:pt x="491" y="70"/>
                </a:lnTo>
                <a:lnTo>
                  <a:pt x="467" y="52"/>
                </a:lnTo>
                <a:lnTo>
                  <a:pt x="443" y="36"/>
                </a:lnTo>
                <a:lnTo>
                  <a:pt x="417" y="24"/>
                </a:lnTo>
                <a:lnTo>
                  <a:pt x="389" y="14"/>
                </a:lnTo>
                <a:lnTo>
                  <a:pt x="359" y="6"/>
                </a:lnTo>
                <a:lnTo>
                  <a:pt x="331" y="2"/>
                </a:lnTo>
                <a:lnTo>
                  <a:pt x="299" y="0"/>
                </a:lnTo>
                <a:lnTo>
                  <a:pt x="299" y="0"/>
                </a:lnTo>
                <a:lnTo>
                  <a:pt x="269" y="2"/>
                </a:lnTo>
                <a:lnTo>
                  <a:pt x="239" y="6"/>
                </a:lnTo>
                <a:lnTo>
                  <a:pt x="209" y="14"/>
                </a:lnTo>
                <a:lnTo>
                  <a:pt x="183" y="24"/>
                </a:lnTo>
                <a:lnTo>
                  <a:pt x="155" y="36"/>
                </a:lnTo>
                <a:lnTo>
                  <a:pt x="131" y="52"/>
                </a:lnTo>
                <a:lnTo>
                  <a:pt x="107" y="70"/>
                </a:lnTo>
                <a:lnTo>
                  <a:pt x="88" y="88"/>
                </a:lnTo>
                <a:lnTo>
                  <a:pt x="68" y="110"/>
                </a:lnTo>
                <a:lnTo>
                  <a:pt x="50" y="134"/>
                </a:lnTo>
                <a:lnTo>
                  <a:pt x="36" y="158"/>
                </a:lnTo>
                <a:lnTo>
                  <a:pt x="24" y="184"/>
                </a:lnTo>
                <a:lnTo>
                  <a:pt x="12" y="212"/>
                </a:lnTo>
                <a:lnTo>
                  <a:pt x="6" y="240"/>
                </a:lnTo>
                <a:lnTo>
                  <a:pt x="0" y="270"/>
                </a:lnTo>
                <a:lnTo>
                  <a:pt x="0" y="302"/>
                </a:lnTo>
                <a:lnTo>
                  <a:pt x="0" y="302"/>
                </a:lnTo>
                <a:lnTo>
                  <a:pt x="0" y="332"/>
                </a:lnTo>
                <a:lnTo>
                  <a:pt x="6" y="362"/>
                </a:lnTo>
                <a:lnTo>
                  <a:pt x="12" y="390"/>
                </a:lnTo>
                <a:lnTo>
                  <a:pt x="24" y="418"/>
                </a:lnTo>
                <a:lnTo>
                  <a:pt x="36" y="444"/>
                </a:lnTo>
                <a:lnTo>
                  <a:pt x="50" y="470"/>
                </a:lnTo>
                <a:lnTo>
                  <a:pt x="68" y="492"/>
                </a:lnTo>
                <a:lnTo>
                  <a:pt x="88" y="514"/>
                </a:lnTo>
                <a:lnTo>
                  <a:pt x="107" y="534"/>
                </a:lnTo>
                <a:lnTo>
                  <a:pt x="131" y="552"/>
                </a:lnTo>
                <a:lnTo>
                  <a:pt x="155" y="566"/>
                </a:lnTo>
                <a:lnTo>
                  <a:pt x="183" y="578"/>
                </a:lnTo>
                <a:lnTo>
                  <a:pt x="209" y="588"/>
                </a:lnTo>
                <a:lnTo>
                  <a:pt x="239" y="596"/>
                </a:lnTo>
                <a:lnTo>
                  <a:pt x="269" y="600"/>
                </a:lnTo>
                <a:lnTo>
                  <a:pt x="299" y="602"/>
                </a:lnTo>
                <a:lnTo>
                  <a:pt x="299" y="602"/>
                </a:lnTo>
                <a:close/>
                <a:moveTo>
                  <a:pt x="299" y="64"/>
                </a:moveTo>
                <a:lnTo>
                  <a:pt x="299" y="64"/>
                </a:lnTo>
                <a:lnTo>
                  <a:pt x="323" y="66"/>
                </a:lnTo>
                <a:lnTo>
                  <a:pt x="347" y="70"/>
                </a:lnTo>
                <a:lnTo>
                  <a:pt x="369" y="76"/>
                </a:lnTo>
                <a:lnTo>
                  <a:pt x="391" y="84"/>
                </a:lnTo>
                <a:lnTo>
                  <a:pt x="413" y="94"/>
                </a:lnTo>
                <a:lnTo>
                  <a:pt x="431" y="104"/>
                </a:lnTo>
                <a:lnTo>
                  <a:pt x="451" y="118"/>
                </a:lnTo>
                <a:lnTo>
                  <a:pt x="467" y="134"/>
                </a:lnTo>
                <a:lnTo>
                  <a:pt x="483" y="150"/>
                </a:lnTo>
                <a:lnTo>
                  <a:pt x="495" y="170"/>
                </a:lnTo>
                <a:lnTo>
                  <a:pt x="507" y="188"/>
                </a:lnTo>
                <a:lnTo>
                  <a:pt x="517" y="210"/>
                </a:lnTo>
                <a:lnTo>
                  <a:pt x="525" y="232"/>
                </a:lnTo>
                <a:lnTo>
                  <a:pt x="531" y="254"/>
                </a:lnTo>
                <a:lnTo>
                  <a:pt x="535" y="278"/>
                </a:lnTo>
                <a:lnTo>
                  <a:pt x="537" y="302"/>
                </a:lnTo>
                <a:lnTo>
                  <a:pt x="537" y="302"/>
                </a:lnTo>
                <a:lnTo>
                  <a:pt x="535" y="326"/>
                </a:lnTo>
                <a:lnTo>
                  <a:pt x="531" y="350"/>
                </a:lnTo>
                <a:lnTo>
                  <a:pt x="525" y="372"/>
                </a:lnTo>
                <a:lnTo>
                  <a:pt x="517" y="394"/>
                </a:lnTo>
                <a:lnTo>
                  <a:pt x="507" y="414"/>
                </a:lnTo>
                <a:lnTo>
                  <a:pt x="495" y="434"/>
                </a:lnTo>
                <a:lnTo>
                  <a:pt x="483" y="452"/>
                </a:lnTo>
                <a:lnTo>
                  <a:pt x="467" y="470"/>
                </a:lnTo>
                <a:lnTo>
                  <a:pt x="451" y="484"/>
                </a:lnTo>
                <a:lnTo>
                  <a:pt x="431" y="498"/>
                </a:lnTo>
                <a:lnTo>
                  <a:pt x="413" y="510"/>
                </a:lnTo>
                <a:lnTo>
                  <a:pt x="391" y="520"/>
                </a:lnTo>
                <a:lnTo>
                  <a:pt x="369" y="528"/>
                </a:lnTo>
                <a:lnTo>
                  <a:pt x="347" y="534"/>
                </a:lnTo>
                <a:lnTo>
                  <a:pt x="323" y="538"/>
                </a:lnTo>
                <a:lnTo>
                  <a:pt x="299" y="538"/>
                </a:lnTo>
                <a:lnTo>
                  <a:pt x="299" y="538"/>
                </a:lnTo>
                <a:lnTo>
                  <a:pt x="275" y="538"/>
                </a:lnTo>
                <a:lnTo>
                  <a:pt x="251" y="534"/>
                </a:lnTo>
                <a:lnTo>
                  <a:pt x="229" y="528"/>
                </a:lnTo>
                <a:lnTo>
                  <a:pt x="207" y="520"/>
                </a:lnTo>
                <a:lnTo>
                  <a:pt x="187" y="510"/>
                </a:lnTo>
                <a:lnTo>
                  <a:pt x="167" y="498"/>
                </a:lnTo>
                <a:lnTo>
                  <a:pt x="149" y="484"/>
                </a:lnTo>
                <a:lnTo>
                  <a:pt x="131" y="470"/>
                </a:lnTo>
                <a:lnTo>
                  <a:pt x="117" y="452"/>
                </a:lnTo>
                <a:lnTo>
                  <a:pt x="103" y="434"/>
                </a:lnTo>
                <a:lnTo>
                  <a:pt x="92" y="414"/>
                </a:lnTo>
                <a:lnTo>
                  <a:pt x="82" y="394"/>
                </a:lnTo>
                <a:lnTo>
                  <a:pt x="74" y="372"/>
                </a:lnTo>
                <a:lnTo>
                  <a:pt x="68" y="350"/>
                </a:lnTo>
                <a:lnTo>
                  <a:pt x="64" y="326"/>
                </a:lnTo>
                <a:lnTo>
                  <a:pt x="64" y="302"/>
                </a:lnTo>
                <a:lnTo>
                  <a:pt x="64" y="302"/>
                </a:lnTo>
                <a:lnTo>
                  <a:pt x="64" y="278"/>
                </a:lnTo>
                <a:lnTo>
                  <a:pt x="68" y="254"/>
                </a:lnTo>
                <a:lnTo>
                  <a:pt x="74" y="232"/>
                </a:lnTo>
                <a:lnTo>
                  <a:pt x="82" y="210"/>
                </a:lnTo>
                <a:lnTo>
                  <a:pt x="92" y="188"/>
                </a:lnTo>
                <a:lnTo>
                  <a:pt x="103" y="170"/>
                </a:lnTo>
                <a:lnTo>
                  <a:pt x="117" y="150"/>
                </a:lnTo>
                <a:lnTo>
                  <a:pt x="131" y="134"/>
                </a:lnTo>
                <a:lnTo>
                  <a:pt x="149" y="118"/>
                </a:lnTo>
                <a:lnTo>
                  <a:pt x="167" y="104"/>
                </a:lnTo>
                <a:lnTo>
                  <a:pt x="187" y="94"/>
                </a:lnTo>
                <a:lnTo>
                  <a:pt x="207" y="84"/>
                </a:lnTo>
                <a:lnTo>
                  <a:pt x="229" y="76"/>
                </a:lnTo>
                <a:lnTo>
                  <a:pt x="251" y="70"/>
                </a:lnTo>
                <a:lnTo>
                  <a:pt x="275" y="66"/>
                </a:lnTo>
                <a:lnTo>
                  <a:pt x="299" y="64"/>
                </a:lnTo>
                <a:lnTo>
                  <a:pt x="299" y="64"/>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98" name="Freeform 73">
            <a:extLst>
              <a:ext uri="{FF2B5EF4-FFF2-40B4-BE49-F238E27FC236}">
                <a16:creationId xmlns:a16="http://schemas.microsoft.com/office/drawing/2014/main" id="{46CD199A-C824-4C62-B870-11D4C8015F89}"/>
              </a:ext>
            </a:extLst>
          </p:cNvPr>
          <p:cNvSpPr>
            <a:spLocks/>
          </p:cNvSpPr>
          <p:nvPr/>
        </p:nvSpPr>
        <p:spPr bwMode="auto">
          <a:xfrm>
            <a:off x="4266081" y="2252663"/>
            <a:ext cx="1169988" cy="1171575"/>
          </a:xfrm>
          <a:custGeom>
            <a:avLst/>
            <a:gdLst>
              <a:gd name="T0" fmla="*/ 367 w 737"/>
              <a:gd name="T1" fmla="*/ 0 h 738"/>
              <a:gd name="T2" fmla="*/ 441 w 737"/>
              <a:gd name="T3" fmla="*/ 8 h 738"/>
              <a:gd name="T4" fmla="*/ 511 w 737"/>
              <a:gd name="T5" fmla="*/ 30 h 738"/>
              <a:gd name="T6" fmla="*/ 573 w 737"/>
              <a:gd name="T7" fmla="*/ 64 h 738"/>
              <a:gd name="T8" fmla="*/ 629 w 737"/>
              <a:gd name="T9" fmla="*/ 108 h 738"/>
              <a:gd name="T10" fmla="*/ 673 w 737"/>
              <a:gd name="T11" fmla="*/ 164 h 738"/>
              <a:gd name="T12" fmla="*/ 707 w 737"/>
              <a:gd name="T13" fmla="*/ 226 h 738"/>
              <a:gd name="T14" fmla="*/ 729 w 737"/>
              <a:gd name="T15" fmla="*/ 296 h 738"/>
              <a:gd name="T16" fmla="*/ 737 w 737"/>
              <a:gd name="T17" fmla="*/ 370 h 738"/>
              <a:gd name="T18" fmla="*/ 723 w 737"/>
              <a:gd name="T19" fmla="*/ 370 h 738"/>
              <a:gd name="T20" fmla="*/ 717 w 737"/>
              <a:gd name="T21" fmla="*/ 298 h 738"/>
              <a:gd name="T22" fmla="*/ 695 w 737"/>
              <a:gd name="T23" fmla="*/ 230 h 738"/>
              <a:gd name="T24" fmla="*/ 663 w 737"/>
              <a:gd name="T25" fmla="*/ 170 h 738"/>
              <a:gd name="T26" fmla="*/ 619 w 737"/>
              <a:gd name="T27" fmla="*/ 118 h 738"/>
              <a:gd name="T28" fmla="*/ 567 w 737"/>
              <a:gd name="T29" fmla="*/ 74 h 738"/>
              <a:gd name="T30" fmla="*/ 505 w 737"/>
              <a:gd name="T31" fmla="*/ 42 h 738"/>
              <a:gd name="T32" fmla="*/ 439 w 737"/>
              <a:gd name="T33" fmla="*/ 20 h 738"/>
              <a:gd name="T34" fmla="*/ 367 w 737"/>
              <a:gd name="T35" fmla="*/ 12 h 738"/>
              <a:gd name="T36" fmla="*/ 331 w 737"/>
              <a:gd name="T37" fmla="*/ 14 h 738"/>
              <a:gd name="T38" fmla="*/ 261 w 737"/>
              <a:gd name="T39" fmla="*/ 30 h 738"/>
              <a:gd name="T40" fmla="*/ 197 w 737"/>
              <a:gd name="T41" fmla="*/ 56 h 738"/>
              <a:gd name="T42" fmla="*/ 142 w 737"/>
              <a:gd name="T43" fmla="*/ 94 h 738"/>
              <a:gd name="T44" fmla="*/ 94 w 737"/>
              <a:gd name="T45" fmla="*/ 142 h 738"/>
              <a:gd name="T46" fmla="*/ 54 w 737"/>
              <a:gd name="T47" fmla="*/ 200 h 738"/>
              <a:gd name="T48" fmla="*/ 28 w 737"/>
              <a:gd name="T49" fmla="*/ 264 h 738"/>
              <a:gd name="T50" fmla="*/ 14 w 737"/>
              <a:gd name="T51" fmla="*/ 334 h 738"/>
              <a:gd name="T52" fmla="*/ 12 w 737"/>
              <a:gd name="T53" fmla="*/ 370 h 738"/>
              <a:gd name="T54" fmla="*/ 20 w 737"/>
              <a:gd name="T55" fmla="*/ 442 h 738"/>
              <a:gd name="T56" fmla="*/ 40 w 737"/>
              <a:gd name="T57" fmla="*/ 508 h 738"/>
              <a:gd name="T58" fmla="*/ 72 w 737"/>
              <a:gd name="T59" fmla="*/ 568 h 738"/>
              <a:gd name="T60" fmla="*/ 116 w 737"/>
              <a:gd name="T61" fmla="*/ 622 h 738"/>
              <a:gd name="T62" fmla="*/ 169 w 737"/>
              <a:gd name="T63" fmla="*/ 666 h 738"/>
              <a:gd name="T64" fmla="*/ 229 w 737"/>
              <a:gd name="T65" fmla="*/ 698 h 738"/>
              <a:gd name="T66" fmla="*/ 295 w 737"/>
              <a:gd name="T67" fmla="*/ 718 h 738"/>
              <a:gd name="T68" fmla="*/ 367 w 737"/>
              <a:gd name="T69" fmla="*/ 726 h 738"/>
              <a:gd name="T70" fmla="*/ 367 w 737"/>
              <a:gd name="T71" fmla="*/ 738 h 738"/>
              <a:gd name="T72" fmla="*/ 293 w 737"/>
              <a:gd name="T73" fmla="*/ 732 h 738"/>
              <a:gd name="T74" fmla="*/ 223 w 737"/>
              <a:gd name="T75" fmla="*/ 710 h 738"/>
              <a:gd name="T76" fmla="*/ 162 w 737"/>
              <a:gd name="T77" fmla="*/ 676 h 738"/>
              <a:gd name="T78" fmla="*/ 108 w 737"/>
              <a:gd name="T79" fmla="*/ 630 h 738"/>
              <a:gd name="T80" fmla="*/ 62 w 737"/>
              <a:gd name="T81" fmla="*/ 576 h 738"/>
              <a:gd name="T82" fmla="*/ 28 w 737"/>
              <a:gd name="T83" fmla="*/ 514 h 738"/>
              <a:gd name="T84" fmla="*/ 6 w 737"/>
              <a:gd name="T85" fmla="*/ 444 h 738"/>
              <a:gd name="T86" fmla="*/ 0 w 737"/>
              <a:gd name="T87" fmla="*/ 370 h 738"/>
              <a:gd name="T88" fmla="*/ 0 w 737"/>
              <a:gd name="T89" fmla="*/ 332 h 738"/>
              <a:gd name="T90" fmla="*/ 16 w 737"/>
              <a:gd name="T91" fmla="*/ 260 h 738"/>
              <a:gd name="T92" fmla="*/ 44 w 737"/>
              <a:gd name="T93" fmla="*/ 194 h 738"/>
              <a:gd name="T94" fmla="*/ 84 w 737"/>
              <a:gd name="T95" fmla="*/ 134 h 738"/>
              <a:gd name="T96" fmla="*/ 134 w 737"/>
              <a:gd name="T97" fmla="*/ 84 h 738"/>
              <a:gd name="T98" fmla="*/ 191 w 737"/>
              <a:gd name="T99" fmla="*/ 44 h 738"/>
              <a:gd name="T100" fmla="*/ 257 w 737"/>
              <a:gd name="T101" fmla="*/ 16 h 738"/>
              <a:gd name="T102" fmla="*/ 329 w 737"/>
              <a:gd name="T103" fmla="*/ 2 h 738"/>
              <a:gd name="T104" fmla="*/ 367 w 737"/>
              <a:gd name="T105" fmla="*/ 0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7" h="738">
                <a:moveTo>
                  <a:pt x="367" y="0"/>
                </a:moveTo>
                <a:lnTo>
                  <a:pt x="367" y="0"/>
                </a:lnTo>
                <a:lnTo>
                  <a:pt x="405" y="2"/>
                </a:lnTo>
                <a:lnTo>
                  <a:pt x="441" y="8"/>
                </a:lnTo>
                <a:lnTo>
                  <a:pt x="477" y="16"/>
                </a:lnTo>
                <a:lnTo>
                  <a:pt x="511" y="30"/>
                </a:lnTo>
                <a:lnTo>
                  <a:pt x="543" y="44"/>
                </a:lnTo>
                <a:lnTo>
                  <a:pt x="573" y="64"/>
                </a:lnTo>
                <a:lnTo>
                  <a:pt x="603" y="84"/>
                </a:lnTo>
                <a:lnTo>
                  <a:pt x="629" y="108"/>
                </a:lnTo>
                <a:lnTo>
                  <a:pt x="653" y="134"/>
                </a:lnTo>
                <a:lnTo>
                  <a:pt x="673" y="164"/>
                </a:lnTo>
                <a:lnTo>
                  <a:pt x="693" y="194"/>
                </a:lnTo>
                <a:lnTo>
                  <a:pt x="707" y="226"/>
                </a:lnTo>
                <a:lnTo>
                  <a:pt x="721" y="260"/>
                </a:lnTo>
                <a:lnTo>
                  <a:pt x="729" y="296"/>
                </a:lnTo>
                <a:lnTo>
                  <a:pt x="735" y="332"/>
                </a:lnTo>
                <a:lnTo>
                  <a:pt x="737" y="370"/>
                </a:lnTo>
                <a:lnTo>
                  <a:pt x="723" y="370"/>
                </a:lnTo>
                <a:lnTo>
                  <a:pt x="723" y="370"/>
                </a:lnTo>
                <a:lnTo>
                  <a:pt x="721" y="334"/>
                </a:lnTo>
                <a:lnTo>
                  <a:pt x="717" y="298"/>
                </a:lnTo>
                <a:lnTo>
                  <a:pt x="707" y="264"/>
                </a:lnTo>
                <a:lnTo>
                  <a:pt x="695" y="230"/>
                </a:lnTo>
                <a:lnTo>
                  <a:pt x="681" y="200"/>
                </a:lnTo>
                <a:lnTo>
                  <a:pt x="663" y="170"/>
                </a:lnTo>
                <a:lnTo>
                  <a:pt x="643" y="142"/>
                </a:lnTo>
                <a:lnTo>
                  <a:pt x="619" y="118"/>
                </a:lnTo>
                <a:lnTo>
                  <a:pt x="593" y="94"/>
                </a:lnTo>
                <a:lnTo>
                  <a:pt x="567" y="74"/>
                </a:lnTo>
                <a:lnTo>
                  <a:pt x="537" y="56"/>
                </a:lnTo>
                <a:lnTo>
                  <a:pt x="505" y="42"/>
                </a:lnTo>
                <a:lnTo>
                  <a:pt x="473" y="30"/>
                </a:lnTo>
                <a:lnTo>
                  <a:pt x="439" y="20"/>
                </a:lnTo>
                <a:lnTo>
                  <a:pt x="403" y="14"/>
                </a:lnTo>
                <a:lnTo>
                  <a:pt x="367" y="12"/>
                </a:lnTo>
                <a:lnTo>
                  <a:pt x="367" y="12"/>
                </a:lnTo>
                <a:lnTo>
                  <a:pt x="331" y="14"/>
                </a:lnTo>
                <a:lnTo>
                  <a:pt x="295" y="20"/>
                </a:lnTo>
                <a:lnTo>
                  <a:pt x="261" y="30"/>
                </a:lnTo>
                <a:lnTo>
                  <a:pt x="229" y="42"/>
                </a:lnTo>
                <a:lnTo>
                  <a:pt x="197" y="56"/>
                </a:lnTo>
                <a:lnTo>
                  <a:pt x="169" y="74"/>
                </a:lnTo>
                <a:lnTo>
                  <a:pt x="142" y="94"/>
                </a:lnTo>
                <a:lnTo>
                  <a:pt x="116" y="118"/>
                </a:lnTo>
                <a:lnTo>
                  <a:pt x="94" y="142"/>
                </a:lnTo>
                <a:lnTo>
                  <a:pt x="72" y="170"/>
                </a:lnTo>
                <a:lnTo>
                  <a:pt x="54" y="200"/>
                </a:lnTo>
                <a:lnTo>
                  <a:pt x="40" y="230"/>
                </a:lnTo>
                <a:lnTo>
                  <a:pt x="28" y="264"/>
                </a:lnTo>
                <a:lnTo>
                  <a:pt x="20" y="298"/>
                </a:lnTo>
                <a:lnTo>
                  <a:pt x="14" y="334"/>
                </a:lnTo>
                <a:lnTo>
                  <a:pt x="12" y="370"/>
                </a:lnTo>
                <a:lnTo>
                  <a:pt x="12" y="370"/>
                </a:lnTo>
                <a:lnTo>
                  <a:pt x="14" y="406"/>
                </a:lnTo>
                <a:lnTo>
                  <a:pt x="20" y="442"/>
                </a:lnTo>
                <a:lnTo>
                  <a:pt x="28" y="476"/>
                </a:lnTo>
                <a:lnTo>
                  <a:pt x="40" y="508"/>
                </a:lnTo>
                <a:lnTo>
                  <a:pt x="54" y="540"/>
                </a:lnTo>
                <a:lnTo>
                  <a:pt x="72" y="568"/>
                </a:lnTo>
                <a:lnTo>
                  <a:pt x="94" y="596"/>
                </a:lnTo>
                <a:lnTo>
                  <a:pt x="116" y="622"/>
                </a:lnTo>
                <a:lnTo>
                  <a:pt x="142" y="644"/>
                </a:lnTo>
                <a:lnTo>
                  <a:pt x="169" y="666"/>
                </a:lnTo>
                <a:lnTo>
                  <a:pt x="197" y="682"/>
                </a:lnTo>
                <a:lnTo>
                  <a:pt x="229" y="698"/>
                </a:lnTo>
                <a:lnTo>
                  <a:pt x="261" y="710"/>
                </a:lnTo>
                <a:lnTo>
                  <a:pt x="295" y="718"/>
                </a:lnTo>
                <a:lnTo>
                  <a:pt x="331" y="724"/>
                </a:lnTo>
                <a:lnTo>
                  <a:pt x="367" y="726"/>
                </a:lnTo>
                <a:lnTo>
                  <a:pt x="367" y="738"/>
                </a:lnTo>
                <a:lnTo>
                  <a:pt x="367" y="738"/>
                </a:lnTo>
                <a:lnTo>
                  <a:pt x="329" y="736"/>
                </a:lnTo>
                <a:lnTo>
                  <a:pt x="293" y="732"/>
                </a:lnTo>
                <a:lnTo>
                  <a:pt x="257" y="722"/>
                </a:lnTo>
                <a:lnTo>
                  <a:pt x="223" y="710"/>
                </a:lnTo>
                <a:lnTo>
                  <a:pt x="191" y="694"/>
                </a:lnTo>
                <a:lnTo>
                  <a:pt x="162" y="676"/>
                </a:lnTo>
                <a:lnTo>
                  <a:pt x="134" y="654"/>
                </a:lnTo>
                <a:lnTo>
                  <a:pt x="108" y="630"/>
                </a:lnTo>
                <a:lnTo>
                  <a:pt x="84" y="604"/>
                </a:lnTo>
                <a:lnTo>
                  <a:pt x="62" y="576"/>
                </a:lnTo>
                <a:lnTo>
                  <a:pt x="44" y="546"/>
                </a:lnTo>
                <a:lnTo>
                  <a:pt x="28" y="514"/>
                </a:lnTo>
                <a:lnTo>
                  <a:pt x="16" y="480"/>
                </a:lnTo>
                <a:lnTo>
                  <a:pt x="6" y="444"/>
                </a:lnTo>
                <a:lnTo>
                  <a:pt x="0" y="408"/>
                </a:lnTo>
                <a:lnTo>
                  <a:pt x="0" y="370"/>
                </a:lnTo>
                <a:lnTo>
                  <a:pt x="0" y="370"/>
                </a:lnTo>
                <a:lnTo>
                  <a:pt x="0" y="332"/>
                </a:lnTo>
                <a:lnTo>
                  <a:pt x="6" y="296"/>
                </a:lnTo>
                <a:lnTo>
                  <a:pt x="16" y="260"/>
                </a:lnTo>
                <a:lnTo>
                  <a:pt x="28" y="226"/>
                </a:lnTo>
                <a:lnTo>
                  <a:pt x="44" y="194"/>
                </a:lnTo>
                <a:lnTo>
                  <a:pt x="62" y="164"/>
                </a:lnTo>
                <a:lnTo>
                  <a:pt x="84" y="134"/>
                </a:lnTo>
                <a:lnTo>
                  <a:pt x="108" y="108"/>
                </a:lnTo>
                <a:lnTo>
                  <a:pt x="134" y="84"/>
                </a:lnTo>
                <a:lnTo>
                  <a:pt x="162" y="64"/>
                </a:lnTo>
                <a:lnTo>
                  <a:pt x="191" y="44"/>
                </a:lnTo>
                <a:lnTo>
                  <a:pt x="223" y="30"/>
                </a:lnTo>
                <a:lnTo>
                  <a:pt x="257" y="16"/>
                </a:lnTo>
                <a:lnTo>
                  <a:pt x="293" y="8"/>
                </a:lnTo>
                <a:lnTo>
                  <a:pt x="329" y="2"/>
                </a:lnTo>
                <a:lnTo>
                  <a:pt x="367" y="0"/>
                </a:lnTo>
                <a:lnTo>
                  <a:pt x="367"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99" name="Rectangle 74">
            <a:extLst>
              <a:ext uri="{FF2B5EF4-FFF2-40B4-BE49-F238E27FC236}">
                <a16:creationId xmlns:a16="http://schemas.microsoft.com/office/drawing/2014/main" id="{D35595FC-BC91-431E-BD4D-633A76D0BA87}"/>
              </a:ext>
            </a:extLst>
          </p:cNvPr>
          <p:cNvSpPr>
            <a:spLocks noChangeArrowheads="1"/>
          </p:cNvSpPr>
          <p:nvPr/>
        </p:nvSpPr>
        <p:spPr bwMode="auto">
          <a:xfrm>
            <a:off x="4839168" y="3405188"/>
            <a:ext cx="19050" cy="22542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00" name="Rectangle 75">
            <a:extLst>
              <a:ext uri="{FF2B5EF4-FFF2-40B4-BE49-F238E27FC236}">
                <a16:creationId xmlns:a16="http://schemas.microsoft.com/office/drawing/2014/main" id="{60D291D5-65B6-4634-B78D-F8A266636D2B}"/>
              </a:ext>
            </a:extLst>
          </p:cNvPr>
          <p:cNvSpPr>
            <a:spLocks noChangeArrowheads="1"/>
          </p:cNvSpPr>
          <p:nvPr/>
        </p:nvSpPr>
        <p:spPr bwMode="auto">
          <a:xfrm>
            <a:off x="5420193" y="2817813"/>
            <a:ext cx="1005840" cy="2222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01" name="Freeform 76">
            <a:extLst>
              <a:ext uri="{FF2B5EF4-FFF2-40B4-BE49-F238E27FC236}">
                <a16:creationId xmlns:a16="http://schemas.microsoft.com/office/drawing/2014/main" id="{C8588264-7C23-4640-8AF4-23AE41C31A84}"/>
              </a:ext>
            </a:extLst>
          </p:cNvPr>
          <p:cNvSpPr>
            <a:spLocks/>
          </p:cNvSpPr>
          <p:nvPr/>
        </p:nvSpPr>
        <p:spPr bwMode="auto">
          <a:xfrm>
            <a:off x="6379995" y="2795588"/>
            <a:ext cx="66675" cy="66675"/>
          </a:xfrm>
          <a:custGeom>
            <a:avLst/>
            <a:gdLst>
              <a:gd name="T0" fmla="*/ 0 w 42"/>
              <a:gd name="T1" fmla="*/ 20 h 42"/>
              <a:gd name="T2" fmla="*/ 0 w 42"/>
              <a:gd name="T3" fmla="*/ 20 h 42"/>
              <a:gd name="T4" fmla="*/ 2 w 42"/>
              <a:gd name="T5" fmla="*/ 30 h 42"/>
              <a:gd name="T6" fmla="*/ 8 w 42"/>
              <a:gd name="T7" fmla="*/ 36 h 42"/>
              <a:gd name="T8" fmla="*/ 14 w 42"/>
              <a:gd name="T9" fmla="*/ 40 h 42"/>
              <a:gd name="T10" fmla="*/ 22 w 42"/>
              <a:gd name="T11" fmla="*/ 42 h 42"/>
              <a:gd name="T12" fmla="*/ 22 w 42"/>
              <a:gd name="T13" fmla="*/ 42 h 42"/>
              <a:gd name="T14" fmla="*/ 30 w 42"/>
              <a:gd name="T15" fmla="*/ 40 h 42"/>
              <a:gd name="T16" fmla="*/ 36 w 42"/>
              <a:gd name="T17" fmla="*/ 36 h 42"/>
              <a:gd name="T18" fmla="*/ 42 w 42"/>
              <a:gd name="T19" fmla="*/ 30 h 42"/>
              <a:gd name="T20" fmla="*/ 42 w 42"/>
              <a:gd name="T21" fmla="*/ 20 h 42"/>
              <a:gd name="T22" fmla="*/ 42 w 42"/>
              <a:gd name="T23" fmla="*/ 20 h 42"/>
              <a:gd name="T24" fmla="*/ 42 w 42"/>
              <a:gd name="T25" fmla="*/ 12 h 42"/>
              <a:gd name="T26" fmla="*/ 36 w 42"/>
              <a:gd name="T27" fmla="*/ 6 h 42"/>
              <a:gd name="T28" fmla="*/ 30 w 42"/>
              <a:gd name="T29" fmla="*/ 2 h 42"/>
              <a:gd name="T30" fmla="*/ 22 w 42"/>
              <a:gd name="T31" fmla="*/ 0 h 42"/>
              <a:gd name="T32" fmla="*/ 22 w 42"/>
              <a:gd name="T33" fmla="*/ 0 h 42"/>
              <a:gd name="T34" fmla="*/ 14 w 42"/>
              <a:gd name="T35" fmla="*/ 2 h 42"/>
              <a:gd name="T36" fmla="*/ 8 w 42"/>
              <a:gd name="T37" fmla="*/ 6 h 42"/>
              <a:gd name="T38" fmla="*/ 2 w 42"/>
              <a:gd name="T39" fmla="*/ 12 h 42"/>
              <a:gd name="T40" fmla="*/ 0 w 42"/>
              <a:gd name="T41" fmla="*/ 20 h 42"/>
              <a:gd name="T42" fmla="*/ 0 w 42"/>
              <a:gd name="T4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0" y="20"/>
                </a:moveTo>
                <a:lnTo>
                  <a:pt x="0" y="20"/>
                </a:lnTo>
                <a:lnTo>
                  <a:pt x="2" y="30"/>
                </a:lnTo>
                <a:lnTo>
                  <a:pt x="8" y="36"/>
                </a:lnTo>
                <a:lnTo>
                  <a:pt x="14" y="40"/>
                </a:lnTo>
                <a:lnTo>
                  <a:pt x="22" y="42"/>
                </a:lnTo>
                <a:lnTo>
                  <a:pt x="22" y="42"/>
                </a:lnTo>
                <a:lnTo>
                  <a:pt x="30" y="40"/>
                </a:lnTo>
                <a:lnTo>
                  <a:pt x="36" y="36"/>
                </a:lnTo>
                <a:lnTo>
                  <a:pt x="42" y="30"/>
                </a:lnTo>
                <a:lnTo>
                  <a:pt x="42" y="20"/>
                </a:lnTo>
                <a:lnTo>
                  <a:pt x="42" y="20"/>
                </a:lnTo>
                <a:lnTo>
                  <a:pt x="42" y="12"/>
                </a:lnTo>
                <a:lnTo>
                  <a:pt x="36" y="6"/>
                </a:lnTo>
                <a:lnTo>
                  <a:pt x="30" y="2"/>
                </a:lnTo>
                <a:lnTo>
                  <a:pt x="22" y="0"/>
                </a:lnTo>
                <a:lnTo>
                  <a:pt x="22" y="0"/>
                </a:lnTo>
                <a:lnTo>
                  <a:pt x="14" y="2"/>
                </a:lnTo>
                <a:lnTo>
                  <a:pt x="8" y="6"/>
                </a:lnTo>
                <a:lnTo>
                  <a:pt x="2" y="12"/>
                </a:lnTo>
                <a:lnTo>
                  <a:pt x="0" y="20"/>
                </a:lnTo>
                <a:lnTo>
                  <a:pt x="0" y="2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02" name="Freeform 77">
            <a:extLst>
              <a:ext uri="{FF2B5EF4-FFF2-40B4-BE49-F238E27FC236}">
                <a16:creationId xmlns:a16="http://schemas.microsoft.com/office/drawing/2014/main" id="{E49E19E4-54C8-4019-A001-BB3E29B4E50D}"/>
              </a:ext>
            </a:extLst>
          </p:cNvPr>
          <p:cNvSpPr>
            <a:spLocks/>
          </p:cNvSpPr>
          <p:nvPr/>
        </p:nvSpPr>
        <p:spPr bwMode="auto">
          <a:xfrm>
            <a:off x="4816943" y="3598863"/>
            <a:ext cx="66675" cy="66675"/>
          </a:xfrm>
          <a:custGeom>
            <a:avLst/>
            <a:gdLst>
              <a:gd name="T0" fmla="*/ 0 w 42"/>
              <a:gd name="T1" fmla="*/ 20 h 42"/>
              <a:gd name="T2" fmla="*/ 0 w 42"/>
              <a:gd name="T3" fmla="*/ 20 h 42"/>
              <a:gd name="T4" fmla="*/ 2 w 42"/>
              <a:gd name="T5" fmla="*/ 28 h 42"/>
              <a:gd name="T6" fmla="*/ 6 w 42"/>
              <a:gd name="T7" fmla="*/ 36 h 42"/>
              <a:gd name="T8" fmla="*/ 12 w 42"/>
              <a:gd name="T9" fmla="*/ 40 h 42"/>
              <a:gd name="T10" fmla="*/ 20 w 42"/>
              <a:gd name="T11" fmla="*/ 42 h 42"/>
              <a:gd name="T12" fmla="*/ 20 w 42"/>
              <a:gd name="T13" fmla="*/ 42 h 42"/>
              <a:gd name="T14" fmla="*/ 28 w 42"/>
              <a:gd name="T15" fmla="*/ 40 h 42"/>
              <a:gd name="T16" fmla="*/ 36 w 42"/>
              <a:gd name="T17" fmla="*/ 36 h 42"/>
              <a:gd name="T18" fmla="*/ 40 w 42"/>
              <a:gd name="T19" fmla="*/ 28 h 42"/>
              <a:gd name="T20" fmla="*/ 42 w 42"/>
              <a:gd name="T21" fmla="*/ 20 h 42"/>
              <a:gd name="T22" fmla="*/ 42 w 42"/>
              <a:gd name="T23" fmla="*/ 20 h 42"/>
              <a:gd name="T24" fmla="*/ 40 w 42"/>
              <a:gd name="T25" fmla="*/ 12 h 42"/>
              <a:gd name="T26" fmla="*/ 36 w 42"/>
              <a:gd name="T27" fmla="*/ 6 h 42"/>
              <a:gd name="T28" fmla="*/ 28 w 42"/>
              <a:gd name="T29" fmla="*/ 2 h 42"/>
              <a:gd name="T30" fmla="*/ 20 w 42"/>
              <a:gd name="T31" fmla="*/ 0 h 42"/>
              <a:gd name="T32" fmla="*/ 20 w 42"/>
              <a:gd name="T33" fmla="*/ 0 h 42"/>
              <a:gd name="T34" fmla="*/ 12 w 42"/>
              <a:gd name="T35" fmla="*/ 2 h 42"/>
              <a:gd name="T36" fmla="*/ 6 w 42"/>
              <a:gd name="T37" fmla="*/ 6 h 42"/>
              <a:gd name="T38" fmla="*/ 2 w 42"/>
              <a:gd name="T39" fmla="*/ 12 h 42"/>
              <a:gd name="T40" fmla="*/ 0 w 42"/>
              <a:gd name="T41" fmla="*/ 20 h 42"/>
              <a:gd name="T42" fmla="*/ 0 w 42"/>
              <a:gd name="T4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0" y="20"/>
                </a:moveTo>
                <a:lnTo>
                  <a:pt x="0" y="20"/>
                </a:lnTo>
                <a:lnTo>
                  <a:pt x="2" y="28"/>
                </a:lnTo>
                <a:lnTo>
                  <a:pt x="6" y="36"/>
                </a:lnTo>
                <a:lnTo>
                  <a:pt x="12" y="40"/>
                </a:lnTo>
                <a:lnTo>
                  <a:pt x="20" y="42"/>
                </a:lnTo>
                <a:lnTo>
                  <a:pt x="20" y="42"/>
                </a:lnTo>
                <a:lnTo>
                  <a:pt x="28" y="40"/>
                </a:lnTo>
                <a:lnTo>
                  <a:pt x="36" y="36"/>
                </a:lnTo>
                <a:lnTo>
                  <a:pt x="40" y="28"/>
                </a:lnTo>
                <a:lnTo>
                  <a:pt x="42" y="20"/>
                </a:lnTo>
                <a:lnTo>
                  <a:pt x="42" y="20"/>
                </a:lnTo>
                <a:lnTo>
                  <a:pt x="40" y="12"/>
                </a:lnTo>
                <a:lnTo>
                  <a:pt x="36" y="6"/>
                </a:lnTo>
                <a:lnTo>
                  <a:pt x="28" y="2"/>
                </a:lnTo>
                <a:lnTo>
                  <a:pt x="20" y="0"/>
                </a:lnTo>
                <a:lnTo>
                  <a:pt x="20" y="0"/>
                </a:lnTo>
                <a:lnTo>
                  <a:pt x="12" y="2"/>
                </a:lnTo>
                <a:lnTo>
                  <a:pt x="6" y="6"/>
                </a:lnTo>
                <a:lnTo>
                  <a:pt x="2" y="12"/>
                </a:lnTo>
                <a:lnTo>
                  <a:pt x="0" y="20"/>
                </a:lnTo>
                <a:lnTo>
                  <a:pt x="0" y="2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03" name="Freeform 78">
            <a:extLst>
              <a:ext uri="{FF2B5EF4-FFF2-40B4-BE49-F238E27FC236}">
                <a16:creationId xmlns:a16="http://schemas.microsoft.com/office/drawing/2014/main" id="{9E2BAA08-3DF3-4B1A-97EB-4A48CE5C120C}"/>
              </a:ext>
            </a:extLst>
          </p:cNvPr>
          <p:cNvSpPr>
            <a:spLocks/>
          </p:cNvSpPr>
          <p:nvPr/>
        </p:nvSpPr>
        <p:spPr bwMode="auto">
          <a:xfrm>
            <a:off x="4240681" y="2795588"/>
            <a:ext cx="66675" cy="66675"/>
          </a:xfrm>
          <a:custGeom>
            <a:avLst/>
            <a:gdLst>
              <a:gd name="T0" fmla="*/ 0 w 42"/>
              <a:gd name="T1" fmla="*/ 20 h 42"/>
              <a:gd name="T2" fmla="*/ 0 w 42"/>
              <a:gd name="T3" fmla="*/ 20 h 42"/>
              <a:gd name="T4" fmla="*/ 2 w 42"/>
              <a:gd name="T5" fmla="*/ 30 h 42"/>
              <a:gd name="T6" fmla="*/ 6 w 42"/>
              <a:gd name="T7" fmla="*/ 36 h 42"/>
              <a:gd name="T8" fmla="*/ 14 w 42"/>
              <a:gd name="T9" fmla="*/ 40 h 42"/>
              <a:gd name="T10" fmla="*/ 22 w 42"/>
              <a:gd name="T11" fmla="*/ 42 h 42"/>
              <a:gd name="T12" fmla="*/ 22 w 42"/>
              <a:gd name="T13" fmla="*/ 42 h 42"/>
              <a:gd name="T14" fmla="*/ 30 w 42"/>
              <a:gd name="T15" fmla="*/ 40 h 42"/>
              <a:gd name="T16" fmla="*/ 36 w 42"/>
              <a:gd name="T17" fmla="*/ 36 h 42"/>
              <a:gd name="T18" fmla="*/ 40 w 42"/>
              <a:gd name="T19" fmla="*/ 30 h 42"/>
              <a:gd name="T20" fmla="*/ 42 w 42"/>
              <a:gd name="T21" fmla="*/ 20 h 42"/>
              <a:gd name="T22" fmla="*/ 42 w 42"/>
              <a:gd name="T23" fmla="*/ 20 h 42"/>
              <a:gd name="T24" fmla="*/ 40 w 42"/>
              <a:gd name="T25" fmla="*/ 12 h 42"/>
              <a:gd name="T26" fmla="*/ 36 w 42"/>
              <a:gd name="T27" fmla="*/ 6 h 42"/>
              <a:gd name="T28" fmla="*/ 30 w 42"/>
              <a:gd name="T29" fmla="*/ 2 h 42"/>
              <a:gd name="T30" fmla="*/ 22 w 42"/>
              <a:gd name="T31" fmla="*/ 0 h 42"/>
              <a:gd name="T32" fmla="*/ 22 w 42"/>
              <a:gd name="T33" fmla="*/ 0 h 42"/>
              <a:gd name="T34" fmla="*/ 14 w 42"/>
              <a:gd name="T35" fmla="*/ 2 h 42"/>
              <a:gd name="T36" fmla="*/ 6 w 42"/>
              <a:gd name="T37" fmla="*/ 6 h 42"/>
              <a:gd name="T38" fmla="*/ 2 w 42"/>
              <a:gd name="T39" fmla="*/ 12 h 42"/>
              <a:gd name="T40" fmla="*/ 0 w 42"/>
              <a:gd name="T41" fmla="*/ 20 h 42"/>
              <a:gd name="T42" fmla="*/ 0 w 42"/>
              <a:gd name="T4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0" y="20"/>
                </a:moveTo>
                <a:lnTo>
                  <a:pt x="0" y="20"/>
                </a:lnTo>
                <a:lnTo>
                  <a:pt x="2" y="30"/>
                </a:lnTo>
                <a:lnTo>
                  <a:pt x="6" y="36"/>
                </a:lnTo>
                <a:lnTo>
                  <a:pt x="14" y="40"/>
                </a:lnTo>
                <a:lnTo>
                  <a:pt x="22" y="42"/>
                </a:lnTo>
                <a:lnTo>
                  <a:pt x="22" y="42"/>
                </a:lnTo>
                <a:lnTo>
                  <a:pt x="30" y="40"/>
                </a:lnTo>
                <a:lnTo>
                  <a:pt x="36" y="36"/>
                </a:lnTo>
                <a:lnTo>
                  <a:pt x="40" y="30"/>
                </a:lnTo>
                <a:lnTo>
                  <a:pt x="42" y="20"/>
                </a:lnTo>
                <a:lnTo>
                  <a:pt x="42" y="20"/>
                </a:lnTo>
                <a:lnTo>
                  <a:pt x="40" y="12"/>
                </a:lnTo>
                <a:lnTo>
                  <a:pt x="36" y="6"/>
                </a:lnTo>
                <a:lnTo>
                  <a:pt x="30" y="2"/>
                </a:lnTo>
                <a:lnTo>
                  <a:pt x="22" y="0"/>
                </a:lnTo>
                <a:lnTo>
                  <a:pt x="22" y="0"/>
                </a:lnTo>
                <a:lnTo>
                  <a:pt x="14" y="2"/>
                </a:lnTo>
                <a:lnTo>
                  <a:pt x="6" y="6"/>
                </a:lnTo>
                <a:lnTo>
                  <a:pt x="2" y="12"/>
                </a:lnTo>
                <a:lnTo>
                  <a:pt x="0" y="20"/>
                </a:lnTo>
                <a:lnTo>
                  <a:pt x="0" y="2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104" name="Group 103">
            <a:extLst>
              <a:ext uri="{FF2B5EF4-FFF2-40B4-BE49-F238E27FC236}">
                <a16:creationId xmlns:a16="http://schemas.microsoft.com/office/drawing/2014/main" id="{3432EB42-2D2C-4D78-86F4-0448EF64BD69}"/>
              </a:ext>
            </a:extLst>
          </p:cNvPr>
          <p:cNvGrpSpPr>
            <a:grpSpLocks noChangeAspect="1"/>
          </p:cNvGrpSpPr>
          <p:nvPr/>
        </p:nvGrpSpPr>
        <p:grpSpPr bwMode="auto">
          <a:xfrm>
            <a:off x="4647082" y="2634362"/>
            <a:ext cx="407986" cy="408176"/>
            <a:chOff x="-885" y="-25"/>
            <a:chExt cx="4314" cy="4316"/>
          </a:xfrm>
          <a:solidFill>
            <a:schemeClr val="bg1">
              <a:lumMod val="75000"/>
            </a:schemeClr>
          </a:solidFill>
        </p:grpSpPr>
        <p:sp>
          <p:nvSpPr>
            <p:cNvPr id="105" name="Freeform 104">
              <a:extLst>
                <a:ext uri="{FF2B5EF4-FFF2-40B4-BE49-F238E27FC236}">
                  <a16:creationId xmlns:a16="http://schemas.microsoft.com/office/drawing/2014/main" id="{6B0608B5-5443-4442-B916-1922B26A7BC1}"/>
                </a:ext>
              </a:extLst>
            </p:cNvPr>
            <p:cNvSpPr>
              <a:spLocks/>
            </p:cNvSpPr>
            <p:nvPr/>
          </p:nvSpPr>
          <p:spPr bwMode="auto">
            <a:xfrm>
              <a:off x="-885" y="1970"/>
              <a:ext cx="1610" cy="2321"/>
            </a:xfrm>
            <a:custGeom>
              <a:avLst/>
              <a:gdLst>
                <a:gd name="T0" fmla="*/ 622 w 821"/>
                <a:gd name="T1" fmla="*/ 280 h 1183"/>
                <a:gd name="T2" fmla="*/ 355 w 821"/>
                <a:gd name="T3" fmla="*/ 125 h 1183"/>
                <a:gd name="T4" fmla="*/ 289 w 821"/>
                <a:gd name="T5" fmla="*/ 87 h 1183"/>
                <a:gd name="T6" fmla="*/ 211 w 821"/>
                <a:gd name="T7" fmla="*/ 42 h 1183"/>
                <a:gd name="T8" fmla="*/ 139 w 821"/>
                <a:gd name="T9" fmla="*/ 0 h 1183"/>
                <a:gd name="T10" fmla="*/ 100 w 821"/>
                <a:gd name="T11" fmla="*/ 73 h 1183"/>
                <a:gd name="T12" fmla="*/ 100 w 821"/>
                <a:gd name="T13" fmla="*/ 73 h 1183"/>
                <a:gd name="T14" fmla="*/ 40 w 821"/>
                <a:gd name="T15" fmla="*/ 183 h 1183"/>
                <a:gd name="T16" fmla="*/ 0 w 821"/>
                <a:gd name="T17" fmla="*/ 338 h 1183"/>
                <a:gd name="T18" fmla="*/ 0 w 821"/>
                <a:gd name="T19" fmla="*/ 1101 h 1183"/>
                <a:gd name="T20" fmla="*/ 83 w 821"/>
                <a:gd name="T21" fmla="*/ 1183 h 1183"/>
                <a:gd name="T22" fmla="*/ 745 w 821"/>
                <a:gd name="T23" fmla="*/ 1183 h 1183"/>
                <a:gd name="T24" fmla="*/ 815 w 821"/>
                <a:gd name="T25" fmla="*/ 1102 h 1183"/>
                <a:gd name="T26" fmla="*/ 706 w 821"/>
                <a:gd name="T27" fmla="*/ 402 h 1183"/>
                <a:gd name="T28" fmla="*/ 622 w 821"/>
                <a:gd name="T29" fmla="*/ 280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1" h="1183">
                  <a:moveTo>
                    <a:pt x="622" y="280"/>
                  </a:moveTo>
                  <a:cubicBezTo>
                    <a:pt x="355" y="125"/>
                    <a:pt x="355" y="125"/>
                    <a:pt x="355" y="125"/>
                  </a:cubicBezTo>
                  <a:cubicBezTo>
                    <a:pt x="289" y="87"/>
                    <a:pt x="289" y="87"/>
                    <a:pt x="289" y="87"/>
                  </a:cubicBezTo>
                  <a:cubicBezTo>
                    <a:pt x="211" y="42"/>
                    <a:pt x="211" y="42"/>
                    <a:pt x="211" y="42"/>
                  </a:cubicBezTo>
                  <a:cubicBezTo>
                    <a:pt x="139" y="0"/>
                    <a:pt x="139" y="0"/>
                    <a:pt x="139" y="0"/>
                  </a:cubicBezTo>
                  <a:cubicBezTo>
                    <a:pt x="100" y="73"/>
                    <a:pt x="100" y="73"/>
                    <a:pt x="100" y="73"/>
                  </a:cubicBezTo>
                  <a:cubicBezTo>
                    <a:pt x="100" y="73"/>
                    <a:pt x="100" y="73"/>
                    <a:pt x="100" y="73"/>
                  </a:cubicBezTo>
                  <a:cubicBezTo>
                    <a:pt x="40" y="183"/>
                    <a:pt x="40" y="183"/>
                    <a:pt x="40" y="183"/>
                  </a:cubicBezTo>
                  <a:cubicBezTo>
                    <a:pt x="18" y="223"/>
                    <a:pt x="0" y="293"/>
                    <a:pt x="0" y="338"/>
                  </a:cubicBezTo>
                  <a:cubicBezTo>
                    <a:pt x="0" y="1101"/>
                    <a:pt x="0" y="1101"/>
                    <a:pt x="0" y="1101"/>
                  </a:cubicBezTo>
                  <a:cubicBezTo>
                    <a:pt x="0" y="1146"/>
                    <a:pt x="38" y="1183"/>
                    <a:pt x="83" y="1183"/>
                  </a:cubicBezTo>
                  <a:cubicBezTo>
                    <a:pt x="745" y="1183"/>
                    <a:pt x="745" y="1183"/>
                    <a:pt x="745" y="1183"/>
                  </a:cubicBezTo>
                  <a:cubicBezTo>
                    <a:pt x="790" y="1183"/>
                    <a:pt x="821" y="1147"/>
                    <a:pt x="815" y="1102"/>
                  </a:cubicBezTo>
                  <a:cubicBezTo>
                    <a:pt x="706" y="402"/>
                    <a:pt x="706" y="402"/>
                    <a:pt x="706" y="402"/>
                  </a:cubicBezTo>
                  <a:cubicBezTo>
                    <a:pt x="699" y="358"/>
                    <a:pt x="661" y="302"/>
                    <a:pt x="622" y="2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06" name="Freeform 105">
              <a:extLst>
                <a:ext uri="{FF2B5EF4-FFF2-40B4-BE49-F238E27FC236}">
                  <a16:creationId xmlns:a16="http://schemas.microsoft.com/office/drawing/2014/main" id="{4C5AEC77-BC2C-4BB3-A852-444F4C3A60EA}"/>
                </a:ext>
              </a:extLst>
            </p:cNvPr>
            <p:cNvSpPr>
              <a:spLocks/>
            </p:cNvSpPr>
            <p:nvPr/>
          </p:nvSpPr>
          <p:spPr bwMode="auto">
            <a:xfrm>
              <a:off x="1819" y="1970"/>
              <a:ext cx="1610" cy="2321"/>
            </a:xfrm>
            <a:custGeom>
              <a:avLst/>
              <a:gdLst>
                <a:gd name="T0" fmla="*/ 722 w 821"/>
                <a:gd name="T1" fmla="*/ 73 h 1183"/>
                <a:gd name="T2" fmla="*/ 722 w 821"/>
                <a:gd name="T3" fmla="*/ 73 h 1183"/>
                <a:gd name="T4" fmla="*/ 683 w 821"/>
                <a:gd name="T5" fmla="*/ 0 h 1183"/>
                <a:gd name="T6" fmla="*/ 611 w 821"/>
                <a:gd name="T7" fmla="*/ 42 h 1183"/>
                <a:gd name="T8" fmla="*/ 611 w 821"/>
                <a:gd name="T9" fmla="*/ 42 h 1183"/>
                <a:gd name="T10" fmla="*/ 533 w 821"/>
                <a:gd name="T11" fmla="*/ 87 h 1183"/>
                <a:gd name="T12" fmla="*/ 467 w 821"/>
                <a:gd name="T13" fmla="*/ 125 h 1183"/>
                <a:gd name="T14" fmla="*/ 200 w 821"/>
                <a:gd name="T15" fmla="*/ 280 h 1183"/>
                <a:gd name="T16" fmla="*/ 116 w 821"/>
                <a:gd name="T17" fmla="*/ 402 h 1183"/>
                <a:gd name="T18" fmla="*/ 7 w 821"/>
                <a:gd name="T19" fmla="*/ 1102 h 1183"/>
                <a:gd name="T20" fmla="*/ 77 w 821"/>
                <a:gd name="T21" fmla="*/ 1183 h 1183"/>
                <a:gd name="T22" fmla="*/ 739 w 821"/>
                <a:gd name="T23" fmla="*/ 1183 h 1183"/>
                <a:gd name="T24" fmla="*/ 821 w 821"/>
                <a:gd name="T25" fmla="*/ 1101 h 1183"/>
                <a:gd name="T26" fmla="*/ 821 w 821"/>
                <a:gd name="T27" fmla="*/ 338 h 1183"/>
                <a:gd name="T28" fmla="*/ 782 w 821"/>
                <a:gd name="T29" fmla="*/ 183 h 1183"/>
                <a:gd name="T30" fmla="*/ 722 w 821"/>
                <a:gd name="T31" fmla="*/ 73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1" h="1183">
                  <a:moveTo>
                    <a:pt x="722" y="73"/>
                  </a:moveTo>
                  <a:cubicBezTo>
                    <a:pt x="722" y="73"/>
                    <a:pt x="722" y="73"/>
                    <a:pt x="722" y="73"/>
                  </a:cubicBezTo>
                  <a:cubicBezTo>
                    <a:pt x="683" y="0"/>
                    <a:pt x="683" y="0"/>
                    <a:pt x="683" y="0"/>
                  </a:cubicBezTo>
                  <a:cubicBezTo>
                    <a:pt x="611" y="42"/>
                    <a:pt x="611" y="42"/>
                    <a:pt x="611" y="42"/>
                  </a:cubicBezTo>
                  <a:cubicBezTo>
                    <a:pt x="611" y="42"/>
                    <a:pt x="611" y="42"/>
                    <a:pt x="611" y="42"/>
                  </a:cubicBezTo>
                  <a:cubicBezTo>
                    <a:pt x="533" y="87"/>
                    <a:pt x="533" y="87"/>
                    <a:pt x="533" y="87"/>
                  </a:cubicBezTo>
                  <a:cubicBezTo>
                    <a:pt x="467" y="125"/>
                    <a:pt x="467" y="125"/>
                    <a:pt x="467" y="125"/>
                  </a:cubicBezTo>
                  <a:cubicBezTo>
                    <a:pt x="200" y="280"/>
                    <a:pt x="200" y="280"/>
                    <a:pt x="200" y="280"/>
                  </a:cubicBezTo>
                  <a:cubicBezTo>
                    <a:pt x="161" y="302"/>
                    <a:pt x="123" y="358"/>
                    <a:pt x="116" y="402"/>
                  </a:cubicBezTo>
                  <a:cubicBezTo>
                    <a:pt x="7" y="1102"/>
                    <a:pt x="7" y="1102"/>
                    <a:pt x="7" y="1102"/>
                  </a:cubicBezTo>
                  <a:cubicBezTo>
                    <a:pt x="0" y="1147"/>
                    <a:pt x="32" y="1183"/>
                    <a:pt x="77" y="1183"/>
                  </a:cubicBezTo>
                  <a:cubicBezTo>
                    <a:pt x="739" y="1183"/>
                    <a:pt x="739" y="1183"/>
                    <a:pt x="739" y="1183"/>
                  </a:cubicBezTo>
                  <a:cubicBezTo>
                    <a:pt x="784" y="1183"/>
                    <a:pt x="821" y="1146"/>
                    <a:pt x="821" y="1101"/>
                  </a:cubicBezTo>
                  <a:cubicBezTo>
                    <a:pt x="821" y="338"/>
                    <a:pt x="821" y="338"/>
                    <a:pt x="821" y="338"/>
                  </a:cubicBezTo>
                  <a:cubicBezTo>
                    <a:pt x="821" y="293"/>
                    <a:pt x="804" y="223"/>
                    <a:pt x="782" y="183"/>
                  </a:cubicBezTo>
                  <a:lnTo>
                    <a:pt x="722"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07" name="Freeform 106">
              <a:extLst>
                <a:ext uri="{FF2B5EF4-FFF2-40B4-BE49-F238E27FC236}">
                  <a16:creationId xmlns:a16="http://schemas.microsoft.com/office/drawing/2014/main" id="{2E1A26AC-06B5-46B6-B641-BF8215180FE7}"/>
                </a:ext>
              </a:extLst>
            </p:cNvPr>
            <p:cNvSpPr>
              <a:spLocks noEditPoints="1"/>
            </p:cNvSpPr>
            <p:nvPr/>
          </p:nvSpPr>
          <p:spPr bwMode="auto">
            <a:xfrm>
              <a:off x="1919" y="-25"/>
              <a:ext cx="1510" cy="1942"/>
            </a:xfrm>
            <a:custGeom>
              <a:avLst/>
              <a:gdLst>
                <a:gd name="T0" fmla="*/ 674 w 770"/>
                <a:gd name="T1" fmla="*/ 132 h 990"/>
                <a:gd name="T2" fmla="*/ 385 w 770"/>
                <a:gd name="T3" fmla="*/ 0 h 990"/>
                <a:gd name="T4" fmla="*/ 97 w 770"/>
                <a:gd name="T5" fmla="*/ 131 h 990"/>
                <a:gd name="T6" fmla="*/ 91 w 770"/>
                <a:gd name="T7" fmla="*/ 138 h 990"/>
                <a:gd name="T8" fmla="*/ 0 w 770"/>
                <a:gd name="T9" fmla="*/ 385 h 990"/>
                <a:gd name="T10" fmla="*/ 0 w 770"/>
                <a:gd name="T11" fmla="*/ 605 h 990"/>
                <a:gd name="T12" fmla="*/ 385 w 770"/>
                <a:gd name="T13" fmla="*/ 990 h 990"/>
                <a:gd name="T14" fmla="*/ 770 w 770"/>
                <a:gd name="T15" fmla="*/ 605 h 990"/>
                <a:gd name="T16" fmla="*/ 770 w 770"/>
                <a:gd name="T17" fmla="*/ 385 h 990"/>
                <a:gd name="T18" fmla="*/ 680 w 770"/>
                <a:gd name="T19" fmla="*/ 138 h 990"/>
                <a:gd name="T20" fmla="*/ 674 w 770"/>
                <a:gd name="T21" fmla="*/ 132 h 990"/>
                <a:gd name="T22" fmla="*/ 385 w 770"/>
                <a:gd name="T23" fmla="*/ 853 h 990"/>
                <a:gd name="T24" fmla="*/ 138 w 770"/>
                <a:gd name="T25" fmla="*/ 605 h 990"/>
                <a:gd name="T26" fmla="*/ 138 w 770"/>
                <a:gd name="T27" fmla="*/ 385 h 990"/>
                <a:gd name="T28" fmla="*/ 173 w 770"/>
                <a:gd name="T29" fmla="*/ 259 h 990"/>
                <a:gd name="T30" fmla="*/ 385 w 770"/>
                <a:gd name="T31" fmla="*/ 292 h 990"/>
                <a:gd name="T32" fmla="*/ 385 w 770"/>
                <a:gd name="T33" fmla="*/ 292 h 990"/>
                <a:gd name="T34" fmla="*/ 385 w 770"/>
                <a:gd name="T35" fmla="*/ 462 h 990"/>
                <a:gd name="T36" fmla="*/ 464 w 770"/>
                <a:gd name="T37" fmla="*/ 581 h 990"/>
                <a:gd name="T38" fmla="*/ 629 w 770"/>
                <a:gd name="T39" fmla="*/ 649 h 990"/>
                <a:gd name="T40" fmla="*/ 385 w 770"/>
                <a:gd name="T41" fmla="*/ 853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0" h="990">
                  <a:moveTo>
                    <a:pt x="674" y="132"/>
                  </a:moveTo>
                  <a:cubicBezTo>
                    <a:pt x="604" y="51"/>
                    <a:pt x="501" y="0"/>
                    <a:pt x="385" y="0"/>
                  </a:cubicBezTo>
                  <a:cubicBezTo>
                    <a:pt x="270" y="0"/>
                    <a:pt x="167" y="51"/>
                    <a:pt x="97" y="131"/>
                  </a:cubicBezTo>
                  <a:cubicBezTo>
                    <a:pt x="95" y="133"/>
                    <a:pt x="93" y="135"/>
                    <a:pt x="91" y="138"/>
                  </a:cubicBezTo>
                  <a:cubicBezTo>
                    <a:pt x="34" y="205"/>
                    <a:pt x="0" y="291"/>
                    <a:pt x="0" y="385"/>
                  </a:cubicBezTo>
                  <a:cubicBezTo>
                    <a:pt x="0" y="605"/>
                    <a:pt x="0" y="605"/>
                    <a:pt x="0" y="605"/>
                  </a:cubicBezTo>
                  <a:cubicBezTo>
                    <a:pt x="0" y="818"/>
                    <a:pt x="173" y="990"/>
                    <a:pt x="385" y="990"/>
                  </a:cubicBezTo>
                  <a:cubicBezTo>
                    <a:pt x="598" y="990"/>
                    <a:pt x="770" y="818"/>
                    <a:pt x="770" y="605"/>
                  </a:cubicBezTo>
                  <a:cubicBezTo>
                    <a:pt x="770" y="385"/>
                    <a:pt x="770" y="385"/>
                    <a:pt x="770" y="385"/>
                  </a:cubicBezTo>
                  <a:cubicBezTo>
                    <a:pt x="770" y="291"/>
                    <a:pt x="736" y="205"/>
                    <a:pt x="680" y="138"/>
                  </a:cubicBezTo>
                  <a:cubicBezTo>
                    <a:pt x="678" y="136"/>
                    <a:pt x="676" y="134"/>
                    <a:pt x="674" y="132"/>
                  </a:cubicBezTo>
                  <a:close/>
                  <a:moveTo>
                    <a:pt x="385" y="853"/>
                  </a:moveTo>
                  <a:cubicBezTo>
                    <a:pt x="249" y="853"/>
                    <a:pt x="138" y="742"/>
                    <a:pt x="138" y="605"/>
                  </a:cubicBezTo>
                  <a:cubicBezTo>
                    <a:pt x="138" y="385"/>
                    <a:pt x="138" y="385"/>
                    <a:pt x="138" y="385"/>
                  </a:cubicBezTo>
                  <a:cubicBezTo>
                    <a:pt x="138" y="339"/>
                    <a:pt x="151" y="296"/>
                    <a:pt x="173" y="259"/>
                  </a:cubicBezTo>
                  <a:cubicBezTo>
                    <a:pt x="228" y="280"/>
                    <a:pt x="303" y="292"/>
                    <a:pt x="385" y="292"/>
                  </a:cubicBezTo>
                  <a:cubicBezTo>
                    <a:pt x="385" y="292"/>
                    <a:pt x="385" y="292"/>
                    <a:pt x="385" y="292"/>
                  </a:cubicBezTo>
                  <a:cubicBezTo>
                    <a:pt x="385" y="462"/>
                    <a:pt x="385" y="462"/>
                    <a:pt x="385" y="462"/>
                  </a:cubicBezTo>
                  <a:cubicBezTo>
                    <a:pt x="385" y="509"/>
                    <a:pt x="421" y="562"/>
                    <a:pt x="464" y="581"/>
                  </a:cubicBezTo>
                  <a:cubicBezTo>
                    <a:pt x="629" y="649"/>
                    <a:pt x="629" y="649"/>
                    <a:pt x="629" y="649"/>
                  </a:cubicBezTo>
                  <a:cubicBezTo>
                    <a:pt x="608" y="765"/>
                    <a:pt x="507" y="853"/>
                    <a:pt x="385"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08" name="Freeform 107">
              <a:extLst>
                <a:ext uri="{FF2B5EF4-FFF2-40B4-BE49-F238E27FC236}">
                  <a16:creationId xmlns:a16="http://schemas.microsoft.com/office/drawing/2014/main" id="{7791B0FC-2925-47AA-9B18-E352D7E4F20E}"/>
                </a:ext>
              </a:extLst>
            </p:cNvPr>
            <p:cNvSpPr>
              <a:spLocks noEditPoints="1"/>
            </p:cNvSpPr>
            <p:nvPr/>
          </p:nvSpPr>
          <p:spPr bwMode="auto">
            <a:xfrm>
              <a:off x="-885" y="-25"/>
              <a:ext cx="1510" cy="1942"/>
            </a:xfrm>
            <a:custGeom>
              <a:avLst/>
              <a:gdLst>
                <a:gd name="T0" fmla="*/ 385 w 770"/>
                <a:gd name="T1" fmla="*/ 990 h 990"/>
                <a:gd name="T2" fmla="*/ 770 w 770"/>
                <a:gd name="T3" fmla="*/ 605 h 990"/>
                <a:gd name="T4" fmla="*/ 770 w 770"/>
                <a:gd name="T5" fmla="*/ 385 h 990"/>
                <a:gd name="T6" fmla="*/ 680 w 770"/>
                <a:gd name="T7" fmla="*/ 138 h 990"/>
                <a:gd name="T8" fmla="*/ 674 w 770"/>
                <a:gd name="T9" fmla="*/ 131 h 990"/>
                <a:gd name="T10" fmla="*/ 385 w 770"/>
                <a:gd name="T11" fmla="*/ 0 h 990"/>
                <a:gd name="T12" fmla="*/ 96 w 770"/>
                <a:gd name="T13" fmla="*/ 132 h 990"/>
                <a:gd name="T14" fmla="*/ 91 w 770"/>
                <a:gd name="T15" fmla="*/ 138 h 990"/>
                <a:gd name="T16" fmla="*/ 0 w 770"/>
                <a:gd name="T17" fmla="*/ 385 h 990"/>
                <a:gd name="T18" fmla="*/ 0 w 770"/>
                <a:gd name="T19" fmla="*/ 605 h 990"/>
                <a:gd name="T20" fmla="*/ 385 w 770"/>
                <a:gd name="T21" fmla="*/ 990 h 990"/>
                <a:gd name="T22" fmla="*/ 307 w 770"/>
                <a:gd name="T23" fmla="*/ 581 h 990"/>
                <a:gd name="T24" fmla="*/ 385 w 770"/>
                <a:gd name="T25" fmla="*/ 462 h 990"/>
                <a:gd name="T26" fmla="*/ 385 w 770"/>
                <a:gd name="T27" fmla="*/ 292 h 990"/>
                <a:gd name="T28" fmla="*/ 385 w 770"/>
                <a:gd name="T29" fmla="*/ 292 h 990"/>
                <a:gd name="T30" fmla="*/ 598 w 770"/>
                <a:gd name="T31" fmla="*/ 259 h 990"/>
                <a:gd name="T32" fmla="*/ 633 w 770"/>
                <a:gd name="T33" fmla="*/ 385 h 990"/>
                <a:gd name="T34" fmla="*/ 633 w 770"/>
                <a:gd name="T35" fmla="*/ 605 h 990"/>
                <a:gd name="T36" fmla="*/ 385 w 770"/>
                <a:gd name="T37" fmla="*/ 853 h 990"/>
                <a:gd name="T38" fmla="*/ 142 w 770"/>
                <a:gd name="T39" fmla="*/ 649 h 990"/>
                <a:gd name="T40" fmla="*/ 307 w 770"/>
                <a:gd name="T41" fmla="*/ 581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0" h="990">
                  <a:moveTo>
                    <a:pt x="385" y="990"/>
                  </a:moveTo>
                  <a:cubicBezTo>
                    <a:pt x="598" y="990"/>
                    <a:pt x="770" y="818"/>
                    <a:pt x="770" y="605"/>
                  </a:cubicBezTo>
                  <a:cubicBezTo>
                    <a:pt x="770" y="385"/>
                    <a:pt x="770" y="385"/>
                    <a:pt x="770" y="385"/>
                  </a:cubicBezTo>
                  <a:cubicBezTo>
                    <a:pt x="770" y="291"/>
                    <a:pt x="736" y="205"/>
                    <a:pt x="680" y="138"/>
                  </a:cubicBezTo>
                  <a:cubicBezTo>
                    <a:pt x="678" y="135"/>
                    <a:pt x="676" y="133"/>
                    <a:pt x="674" y="131"/>
                  </a:cubicBezTo>
                  <a:cubicBezTo>
                    <a:pt x="604" y="51"/>
                    <a:pt x="501" y="0"/>
                    <a:pt x="385" y="0"/>
                  </a:cubicBezTo>
                  <a:cubicBezTo>
                    <a:pt x="270" y="0"/>
                    <a:pt x="167" y="51"/>
                    <a:pt x="96" y="132"/>
                  </a:cubicBezTo>
                  <a:cubicBezTo>
                    <a:pt x="94" y="134"/>
                    <a:pt x="92" y="136"/>
                    <a:pt x="91" y="138"/>
                  </a:cubicBezTo>
                  <a:cubicBezTo>
                    <a:pt x="34" y="205"/>
                    <a:pt x="0" y="291"/>
                    <a:pt x="0" y="385"/>
                  </a:cubicBezTo>
                  <a:cubicBezTo>
                    <a:pt x="0" y="605"/>
                    <a:pt x="0" y="605"/>
                    <a:pt x="0" y="605"/>
                  </a:cubicBezTo>
                  <a:cubicBezTo>
                    <a:pt x="0" y="818"/>
                    <a:pt x="173" y="990"/>
                    <a:pt x="385" y="990"/>
                  </a:cubicBezTo>
                  <a:close/>
                  <a:moveTo>
                    <a:pt x="307" y="581"/>
                  </a:moveTo>
                  <a:cubicBezTo>
                    <a:pt x="350" y="562"/>
                    <a:pt x="385" y="509"/>
                    <a:pt x="385" y="462"/>
                  </a:cubicBezTo>
                  <a:cubicBezTo>
                    <a:pt x="385" y="292"/>
                    <a:pt x="385" y="292"/>
                    <a:pt x="385" y="292"/>
                  </a:cubicBezTo>
                  <a:cubicBezTo>
                    <a:pt x="385" y="292"/>
                    <a:pt x="385" y="292"/>
                    <a:pt x="385" y="292"/>
                  </a:cubicBezTo>
                  <a:cubicBezTo>
                    <a:pt x="468" y="292"/>
                    <a:pt x="543" y="280"/>
                    <a:pt x="598" y="259"/>
                  </a:cubicBezTo>
                  <a:cubicBezTo>
                    <a:pt x="620" y="296"/>
                    <a:pt x="633" y="339"/>
                    <a:pt x="633" y="385"/>
                  </a:cubicBezTo>
                  <a:cubicBezTo>
                    <a:pt x="633" y="605"/>
                    <a:pt x="633" y="605"/>
                    <a:pt x="633" y="605"/>
                  </a:cubicBezTo>
                  <a:cubicBezTo>
                    <a:pt x="633" y="742"/>
                    <a:pt x="522" y="853"/>
                    <a:pt x="385" y="853"/>
                  </a:cubicBezTo>
                  <a:cubicBezTo>
                    <a:pt x="264" y="853"/>
                    <a:pt x="163" y="765"/>
                    <a:pt x="142" y="649"/>
                  </a:cubicBezTo>
                  <a:lnTo>
                    <a:pt x="307" y="5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Arial" panose="020B0604020202020204" pitchFamily="34" charset="0"/>
                <a:sym typeface="+mn-lt"/>
              </a:endParaRPr>
            </a:p>
          </p:txBody>
        </p:sp>
      </p:grpSp>
      <p:grpSp>
        <p:nvGrpSpPr>
          <p:cNvPr id="5" name="Group 79">
            <a:extLst>
              <a:ext uri="{FF2B5EF4-FFF2-40B4-BE49-F238E27FC236}">
                <a16:creationId xmlns:a16="http://schemas.microsoft.com/office/drawing/2014/main" id="{45A93544-8377-5E7F-3DF0-DC26D6661368}"/>
              </a:ext>
            </a:extLst>
          </p:cNvPr>
          <p:cNvGrpSpPr/>
          <p:nvPr/>
        </p:nvGrpSpPr>
        <p:grpSpPr>
          <a:xfrm>
            <a:off x="6734947" y="2252663"/>
            <a:ext cx="2220277" cy="1412875"/>
            <a:chOff x="5500688" y="2724150"/>
            <a:chExt cx="2220277" cy="1412875"/>
          </a:xfrm>
        </p:grpSpPr>
        <p:grpSp>
          <p:nvGrpSpPr>
            <p:cNvPr id="6" name="Group 719">
              <a:extLst>
                <a:ext uri="{FF2B5EF4-FFF2-40B4-BE49-F238E27FC236}">
                  <a16:creationId xmlns:a16="http://schemas.microsoft.com/office/drawing/2014/main" id="{B0A35823-5B99-9F35-E509-14EF06B7DDEA}"/>
                </a:ext>
              </a:extLst>
            </p:cNvPr>
            <p:cNvGrpSpPr>
              <a:grpSpLocks noChangeAspect="1"/>
            </p:cNvGrpSpPr>
            <p:nvPr/>
          </p:nvGrpSpPr>
          <p:grpSpPr bwMode="auto">
            <a:xfrm>
              <a:off x="5930312" y="3068064"/>
              <a:ext cx="363126" cy="483746"/>
              <a:chOff x="4066" y="3173"/>
              <a:chExt cx="861" cy="1147"/>
            </a:xfrm>
            <a:solidFill>
              <a:schemeClr val="tx1">
                <a:lumMod val="20000"/>
                <a:lumOff val="80000"/>
              </a:schemeClr>
            </a:solidFill>
          </p:grpSpPr>
          <p:sp>
            <p:nvSpPr>
              <p:cNvPr id="14" name="Freeform 720">
                <a:extLst>
                  <a:ext uri="{FF2B5EF4-FFF2-40B4-BE49-F238E27FC236}">
                    <a16:creationId xmlns:a16="http://schemas.microsoft.com/office/drawing/2014/main" id="{C9F73962-9930-77FD-A01C-F195B89056B6}"/>
                  </a:ext>
                </a:extLst>
              </p:cNvPr>
              <p:cNvSpPr>
                <a:spLocks noEditPoints="1"/>
              </p:cNvSpPr>
              <p:nvPr/>
            </p:nvSpPr>
            <p:spPr bwMode="auto">
              <a:xfrm>
                <a:off x="4066" y="3173"/>
                <a:ext cx="861" cy="1147"/>
              </a:xfrm>
              <a:custGeom>
                <a:avLst/>
                <a:gdLst>
                  <a:gd name="T0" fmla="*/ 1008 w 1650"/>
                  <a:gd name="T1" fmla="*/ 0 h 2200"/>
                  <a:gd name="T2" fmla="*/ 183 w 1650"/>
                  <a:gd name="T3" fmla="*/ 0 h 2200"/>
                  <a:gd name="T4" fmla="*/ 0 w 1650"/>
                  <a:gd name="T5" fmla="*/ 183 h 2200"/>
                  <a:gd name="T6" fmla="*/ 0 w 1650"/>
                  <a:gd name="T7" fmla="*/ 2017 h 2200"/>
                  <a:gd name="T8" fmla="*/ 183 w 1650"/>
                  <a:gd name="T9" fmla="*/ 2200 h 2200"/>
                  <a:gd name="T10" fmla="*/ 1466 w 1650"/>
                  <a:gd name="T11" fmla="*/ 2200 h 2200"/>
                  <a:gd name="T12" fmla="*/ 1650 w 1650"/>
                  <a:gd name="T13" fmla="*/ 2017 h 2200"/>
                  <a:gd name="T14" fmla="*/ 1650 w 1650"/>
                  <a:gd name="T15" fmla="*/ 642 h 2200"/>
                  <a:gd name="T16" fmla="*/ 1008 w 1650"/>
                  <a:gd name="T17" fmla="*/ 0 h 2200"/>
                  <a:gd name="T18" fmla="*/ 1466 w 1650"/>
                  <a:gd name="T19" fmla="*/ 2017 h 2200"/>
                  <a:gd name="T20" fmla="*/ 183 w 1650"/>
                  <a:gd name="T21" fmla="*/ 2017 h 2200"/>
                  <a:gd name="T22" fmla="*/ 183 w 1650"/>
                  <a:gd name="T23" fmla="*/ 183 h 2200"/>
                  <a:gd name="T24" fmla="*/ 825 w 1650"/>
                  <a:gd name="T25" fmla="*/ 183 h 2200"/>
                  <a:gd name="T26" fmla="*/ 825 w 1650"/>
                  <a:gd name="T27" fmla="*/ 825 h 2200"/>
                  <a:gd name="T28" fmla="*/ 1466 w 1650"/>
                  <a:gd name="T29" fmla="*/ 825 h 2200"/>
                  <a:gd name="T30" fmla="*/ 1466 w 1650"/>
                  <a:gd name="T31" fmla="*/ 2017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0" h="2200">
                    <a:moveTo>
                      <a:pt x="1008" y="0"/>
                    </a:moveTo>
                    <a:cubicBezTo>
                      <a:pt x="183" y="0"/>
                      <a:pt x="183" y="0"/>
                      <a:pt x="183" y="0"/>
                    </a:cubicBezTo>
                    <a:cubicBezTo>
                      <a:pt x="82" y="0"/>
                      <a:pt x="0" y="82"/>
                      <a:pt x="0" y="183"/>
                    </a:cubicBezTo>
                    <a:cubicBezTo>
                      <a:pt x="0" y="2017"/>
                      <a:pt x="0" y="2017"/>
                      <a:pt x="0" y="2017"/>
                    </a:cubicBezTo>
                    <a:cubicBezTo>
                      <a:pt x="0" y="2118"/>
                      <a:pt x="82" y="2200"/>
                      <a:pt x="183" y="2200"/>
                    </a:cubicBezTo>
                    <a:cubicBezTo>
                      <a:pt x="1466" y="2200"/>
                      <a:pt x="1466" y="2200"/>
                      <a:pt x="1466" y="2200"/>
                    </a:cubicBezTo>
                    <a:cubicBezTo>
                      <a:pt x="1567" y="2200"/>
                      <a:pt x="1650" y="2118"/>
                      <a:pt x="1650" y="2017"/>
                    </a:cubicBezTo>
                    <a:cubicBezTo>
                      <a:pt x="1650" y="642"/>
                      <a:pt x="1650" y="642"/>
                      <a:pt x="1650" y="642"/>
                    </a:cubicBezTo>
                    <a:lnTo>
                      <a:pt x="1008" y="0"/>
                    </a:lnTo>
                    <a:close/>
                    <a:moveTo>
                      <a:pt x="1466" y="2017"/>
                    </a:moveTo>
                    <a:cubicBezTo>
                      <a:pt x="183" y="2017"/>
                      <a:pt x="183" y="2017"/>
                      <a:pt x="183" y="2017"/>
                    </a:cubicBezTo>
                    <a:cubicBezTo>
                      <a:pt x="183" y="183"/>
                      <a:pt x="183" y="183"/>
                      <a:pt x="183" y="183"/>
                    </a:cubicBezTo>
                    <a:cubicBezTo>
                      <a:pt x="825" y="183"/>
                      <a:pt x="825" y="183"/>
                      <a:pt x="825" y="183"/>
                    </a:cubicBezTo>
                    <a:cubicBezTo>
                      <a:pt x="825" y="825"/>
                      <a:pt x="825" y="825"/>
                      <a:pt x="825" y="825"/>
                    </a:cubicBezTo>
                    <a:cubicBezTo>
                      <a:pt x="1466" y="825"/>
                      <a:pt x="1466" y="825"/>
                      <a:pt x="1466" y="825"/>
                    </a:cubicBezTo>
                    <a:lnTo>
                      <a:pt x="1466" y="20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mn-ea"/>
                  <a:sym typeface="+mn-lt"/>
                </a:endParaRPr>
              </a:p>
            </p:txBody>
          </p:sp>
          <p:sp>
            <p:nvSpPr>
              <p:cNvPr id="15" name="Freeform 721">
                <a:extLst>
                  <a:ext uri="{FF2B5EF4-FFF2-40B4-BE49-F238E27FC236}">
                    <a16:creationId xmlns:a16="http://schemas.microsoft.com/office/drawing/2014/main" id="{A93971D4-9B9A-7DE4-CFA5-9D7B1334427D}"/>
                  </a:ext>
                </a:extLst>
              </p:cNvPr>
              <p:cNvSpPr>
                <a:spLocks/>
              </p:cNvSpPr>
              <p:nvPr/>
            </p:nvSpPr>
            <p:spPr bwMode="auto">
              <a:xfrm>
                <a:off x="4213" y="3531"/>
                <a:ext cx="234" cy="56"/>
              </a:xfrm>
              <a:custGeom>
                <a:avLst/>
                <a:gdLst>
                  <a:gd name="T0" fmla="*/ 54 w 448"/>
                  <a:gd name="T1" fmla="*/ 108 h 108"/>
                  <a:gd name="T2" fmla="*/ 394 w 448"/>
                  <a:gd name="T3" fmla="*/ 108 h 108"/>
                  <a:gd name="T4" fmla="*/ 448 w 448"/>
                  <a:gd name="T5" fmla="*/ 54 h 108"/>
                  <a:gd name="T6" fmla="*/ 394 w 448"/>
                  <a:gd name="T7" fmla="*/ 0 h 108"/>
                  <a:gd name="T8" fmla="*/ 54 w 448"/>
                  <a:gd name="T9" fmla="*/ 0 h 108"/>
                  <a:gd name="T10" fmla="*/ 0 w 448"/>
                  <a:gd name="T11" fmla="*/ 54 h 108"/>
                  <a:gd name="T12" fmla="*/ 54 w 448"/>
                  <a:gd name="T13" fmla="*/ 108 h 108"/>
                </a:gdLst>
                <a:ahLst/>
                <a:cxnLst>
                  <a:cxn ang="0">
                    <a:pos x="T0" y="T1"/>
                  </a:cxn>
                  <a:cxn ang="0">
                    <a:pos x="T2" y="T3"/>
                  </a:cxn>
                  <a:cxn ang="0">
                    <a:pos x="T4" y="T5"/>
                  </a:cxn>
                  <a:cxn ang="0">
                    <a:pos x="T6" y="T7"/>
                  </a:cxn>
                  <a:cxn ang="0">
                    <a:pos x="T8" y="T9"/>
                  </a:cxn>
                  <a:cxn ang="0">
                    <a:pos x="T10" y="T11"/>
                  </a:cxn>
                  <a:cxn ang="0">
                    <a:pos x="T12" y="T13"/>
                  </a:cxn>
                </a:cxnLst>
                <a:rect l="0" t="0" r="r" b="b"/>
                <a:pathLst>
                  <a:path w="448" h="108">
                    <a:moveTo>
                      <a:pt x="54" y="108"/>
                    </a:moveTo>
                    <a:cubicBezTo>
                      <a:pt x="394" y="108"/>
                      <a:pt x="394" y="108"/>
                      <a:pt x="394" y="108"/>
                    </a:cubicBezTo>
                    <a:cubicBezTo>
                      <a:pt x="424" y="108"/>
                      <a:pt x="448" y="84"/>
                      <a:pt x="448" y="54"/>
                    </a:cubicBezTo>
                    <a:cubicBezTo>
                      <a:pt x="448" y="24"/>
                      <a:pt x="424" y="0"/>
                      <a:pt x="394" y="0"/>
                    </a:cubicBezTo>
                    <a:cubicBezTo>
                      <a:pt x="54" y="0"/>
                      <a:pt x="54" y="0"/>
                      <a:pt x="54" y="0"/>
                    </a:cubicBezTo>
                    <a:cubicBezTo>
                      <a:pt x="24" y="0"/>
                      <a:pt x="0" y="24"/>
                      <a:pt x="0" y="54"/>
                    </a:cubicBezTo>
                    <a:cubicBezTo>
                      <a:pt x="0" y="84"/>
                      <a:pt x="24" y="108"/>
                      <a:pt x="54"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mn-ea"/>
                  <a:sym typeface="+mn-lt"/>
                </a:endParaRPr>
              </a:p>
            </p:txBody>
          </p:sp>
          <p:sp>
            <p:nvSpPr>
              <p:cNvPr id="16" name="Freeform 722">
                <a:extLst>
                  <a:ext uri="{FF2B5EF4-FFF2-40B4-BE49-F238E27FC236}">
                    <a16:creationId xmlns:a16="http://schemas.microsoft.com/office/drawing/2014/main" id="{F77AC78E-7306-99A6-626D-2930AFD605AE}"/>
                  </a:ext>
                </a:extLst>
              </p:cNvPr>
              <p:cNvSpPr>
                <a:spLocks/>
              </p:cNvSpPr>
              <p:nvPr/>
            </p:nvSpPr>
            <p:spPr bwMode="auto">
              <a:xfrm>
                <a:off x="4207" y="3906"/>
                <a:ext cx="578" cy="244"/>
              </a:xfrm>
              <a:custGeom>
                <a:avLst/>
                <a:gdLst>
                  <a:gd name="T0" fmla="*/ 1008 w 1106"/>
                  <a:gd name="T1" fmla="*/ 21 h 468"/>
                  <a:gd name="T2" fmla="*/ 869 w 1106"/>
                  <a:gd name="T3" fmla="*/ 160 h 468"/>
                  <a:gd name="T4" fmla="*/ 766 w 1106"/>
                  <a:gd name="T5" fmla="*/ 58 h 468"/>
                  <a:gd name="T6" fmla="*/ 728 w 1106"/>
                  <a:gd name="T7" fmla="*/ 42 h 468"/>
                  <a:gd name="T8" fmla="*/ 690 w 1106"/>
                  <a:gd name="T9" fmla="*/ 58 h 468"/>
                  <a:gd name="T10" fmla="*/ 410 w 1106"/>
                  <a:gd name="T11" fmla="*/ 337 h 468"/>
                  <a:gd name="T12" fmla="*/ 258 w 1106"/>
                  <a:gd name="T13" fmla="*/ 185 h 468"/>
                  <a:gd name="T14" fmla="*/ 181 w 1106"/>
                  <a:gd name="T15" fmla="*/ 185 h 468"/>
                  <a:gd name="T16" fmla="*/ 21 w 1106"/>
                  <a:gd name="T17" fmla="*/ 345 h 468"/>
                  <a:gd name="T18" fmla="*/ 21 w 1106"/>
                  <a:gd name="T19" fmla="*/ 422 h 468"/>
                  <a:gd name="T20" fmla="*/ 98 w 1106"/>
                  <a:gd name="T21" fmla="*/ 422 h 468"/>
                  <a:gd name="T22" fmla="*/ 220 w 1106"/>
                  <a:gd name="T23" fmla="*/ 300 h 468"/>
                  <a:gd name="T24" fmla="*/ 372 w 1106"/>
                  <a:gd name="T25" fmla="*/ 452 h 468"/>
                  <a:gd name="T26" fmla="*/ 410 w 1106"/>
                  <a:gd name="T27" fmla="*/ 468 h 468"/>
                  <a:gd name="T28" fmla="*/ 449 w 1106"/>
                  <a:gd name="T29" fmla="*/ 452 h 468"/>
                  <a:gd name="T30" fmla="*/ 728 w 1106"/>
                  <a:gd name="T31" fmla="*/ 173 h 468"/>
                  <a:gd name="T32" fmla="*/ 831 w 1106"/>
                  <a:gd name="T33" fmla="*/ 275 h 468"/>
                  <a:gd name="T34" fmla="*/ 907 w 1106"/>
                  <a:gd name="T35" fmla="*/ 275 h 468"/>
                  <a:gd name="T36" fmla="*/ 1085 w 1106"/>
                  <a:gd name="T37" fmla="*/ 98 h 468"/>
                  <a:gd name="T38" fmla="*/ 1085 w 1106"/>
                  <a:gd name="T39" fmla="*/ 21 h 468"/>
                  <a:gd name="T40" fmla="*/ 1008 w 1106"/>
                  <a:gd name="T41" fmla="*/ 21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6" h="468">
                    <a:moveTo>
                      <a:pt x="1008" y="21"/>
                    </a:moveTo>
                    <a:cubicBezTo>
                      <a:pt x="869" y="160"/>
                      <a:pt x="869" y="160"/>
                      <a:pt x="869" y="160"/>
                    </a:cubicBezTo>
                    <a:cubicBezTo>
                      <a:pt x="766" y="58"/>
                      <a:pt x="766" y="58"/>
                      <a:pt x="766" y="58"/>
                    </a:cubicBezTo>
                    <a:cubicBezTo>
                      <a:pt x="756" y="48"/>
                      <a:pt x="742" y="42"/>
                      <a:pt x="728" y="42"/>
                    </a:cubicBezTo>
                    <a:cubicBezTo>
                      <a:pt x="714" y="42"/>
                      <a:pt x="700" y="48"/>
                      <a:pt x="690" y="58"/>
                    </a:cubicBezTo>
                    <a:cubicBezTo>
                      <a:pt x="410" y="337"/>
                      <a:pt x="410" y="337"/>
                      <a:pt x="410" y="337"/>
                    </a:cubicBezTo>
                    <a:cubicBezTo>
                      <a:pt x="258" y="185"/>
                      <a:pt x="258" y="185"/>
                      <a:pt x="258" y="185"/>
                    </a:cubicBezTo>
                    <a:cubicBezTo>
                      <a:pt x="237" y="164"/>
                      <a:pt x="203" y="164"/>
                      <a:pt x="181" y="185"/>
                    </a:cubicBezTo>
                    <a:cubicBezTo>
                      <a:pt x="21" y="345"/>
                      <a:pt x="21" y="345"/>
                      <a:pt x="21" y="345"/>
                    </a:cubicBezTo>
                    <a:cubicBezTo>
                      <a:pt x="0" y="366"/>
                      <a:pt x="0" y="401"/>
                      <a:pt x="21" y="422"/>
                    </a:cubicBezTo>
                    <a:cubicBezTo>
                      <a:pt x="43" y="443"/>
                      <a:pt x="77" y="443"/>
                      <a:pt x="98" y="422"/>
                    </a:cubicBezTo>
                    <a:cubicBezTo>
                      <a:pt x="220" y="300"/>
                      <a:pt x="220" y="300"/>
                      <a:pt x="220" y="300"/>
                    </a:cubicBezTo>
                    <a:cubicBezTo>
                      <a:pt x="372" y="452"/>
                      <a:pt x="372" y="452"/>
                      <a:pt x="372" y="452"/>
                    </a:cubicBezTo>
                    <a:cubicBezTo>
                      <a:pt x="382" y="463"/>
                      <a:pt x="396" y="468"/>
                      <a:pt x="410" y="468"/>
                    </a:cubicBezTo>
                    <a:cubicBezTo>
                      <a:pt x="424" y="468"/>
                      <a:pt x="438" y="463"/>
                      <a:pt x="449" y="452"/>
                    </a:cubicBezTo>
                    <a:cubicBezTo>
                      <a:pt x="728" y="173"/>
                      <a:pt x="728" y="173"/>
                      <a:pt x="728" y="173"/>
                    </a:cubicBezTo>
                    <a:cubicBezTo>
                      <a:pt x="831" y="275"/>
                      <a:pt x="831" y="275"/>
                      <a:pt x="831" y="275"/>
                    </a:cubicBezTo>
                    <a:cubicBezTo>
                      <a:pt x="851" y="296"/>
                      <a:pt x="887" y="296"/>
                      <a:pt x="907" y="275"/>
                    </a:cubicBezTo>
                    <a:cubicBezTo>
                      <a:pt x="1085" y="98"/>
                      <a:pt x="1085" y="98"/>
                      <a:pt x="1085" y="98"/>
                    </a:cubicBezTo>
                    <a:cubicBezTo>
                      <a:pt x="1106" y="77"/>
                      <a:pt x="1106" y="43"/>
                      <a:pt x="1085" y="21"/>
                    </a:cubicBezTo>
                    <a:cubicBezTo>
                      <a:pt x="1063" y="0"/>
                      <a:pt x="1029" y="0"/>
                      <a:pt x="1008"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mn-ea"/>
                  <a:sym typeface="+mn-lt"/>
                </a:endParaRPr>
              </a:p>
            </p:txBody>
          </p:sp>
          <p:sp>
            <p:nvSpPr>
              <p:cNvPr id="17" name="Freeform 723">
                <a:extLst>
                  <a:ext uri="{FF2B5EF4-FFF2-40B4-BE49-F238E27FC236}">
                    <a16:creationId xmlns:a16="http://schemas.microsoft.com/office/drawing/2014/main" id="{45416FD5-4913-6B1B-6ACC-868AEE32D809}"/>
                  </a:ext>
                </a:extLst>
              </p:cNvPr>
              <p:cNvSpPr>
                <a:spLocks/>
              </p:cNvSpPr>
              <p:nvPr/>
            </p:nvSpPr>
            <p:spPr bwMode="auto">
              <a:xfrm>
                <a:off x="4212" y="3811"/>
                <a:ext cx="568" cy="57"/>
              </a:xfrm>
              <a:custGeom>
                <a:avLst/>
                <a:gdLst>
                  <a:gd name="T0" fmla="*/ 1036 w 1090"/>
                  <a:gd name="T1" fmla="*/ 0 h 109"/>
                  <a:gd name="T2" fmla="*/ 54 w 1090"/>
                  <a:gd name="T3" fmla="*/ 0 h 109"/>
                  <a:gd name="T4" fmla="*/ 0 w 1090"/>
                  <a:gd name="T5" fmla="*/ 55 h 109"/>
                  <a:gd name="T6" fmla="*/ 54 w 1090"/>
                  <a:gd name="T7" fmla="*/ 109 h 109"/>
                  <a:gd name="T8" fmla="*/ 1036 w 1090"/>
                  <a:gd name="T9" fmla="*/ 109 h 109"/>
                  <a:gd name="T10" fmla="*/ 1090 w 1090"/>
                  <a:gd name="T11" fmla="*/ 55 h 109"/>
                  <a:gd name="T12" fmla="*/ 1036 w 1090"/>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1090" h="109">
                    <a:moveTo>
                      <a:pt x="1036" y="0"/>
                    </a:moveTo>
                    <a:cubicBezTo>
                      <a:pt x="54" y="0"/>
                      <a:pt x="54" y="0"/>
                      <a:pt x="54" y="0"/>
                    </a:cubicBezTo>
                    <a:cubicBezTo>
                      <a:pt x="24" y="0"/>
                      <a:pt x="0" y="25"/>
                      <a:pt x="0" y="55"/>
                    </a:cubicBezTo>
                    <a:cubicBezTo>
                      <a:pt x="0" y="85"/>
                      <a:pt x="24" y="109"/>
                      <a:pt x="54" y="109"/>
                    </a:cubicBezTo>
                    <a:cubicBezTo>
                      <a:pt x="1036" y="109"/>
                      <a:pt x="1036" y="109"/>
                      <a:pt x="1036" y="109"/>
                    </a:cubicBezTo>
                    <a:cubicBezTo>
                      <a:pt x="1066" y="109"/>
                      <a:pt x="1090" y="85"/>
                      <a:pt x="1090" y="55"/>
                    </a:cubicBezTo>
                    <a:cubicBezTo>
                      <a:pt x="1090" y="25"/>
                      <a:pt x="1066" y="0"/>
                      <a:pt x="10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mn-ea"/>
                  <a:sym typeface="+mn-lt"/>
                </a:endParaRPr>
              </a:p>
            </p:txBody>
          </p:sp>
          <p:sp>
            <p:nvSpPr>
              <p:cNvPr id="18" name="Freeform 724">
                <a:extLst>
                  <a:ext uri="{FF2B5EF4-FFF2-40B4-BE49-F238E27FC236}">
                    <a16:creationId xmlns:a16="http://schemas.microsoft.com/office/drawing/2014/main" id="{084D7547-AFA4-DB2F-4C22-5A58838825BC}"/>
                  </a:ext>
                </a:extLst>
              </p:cNvPr>
              <p:cNvSpPr>
                <a:spLocks/>
              </p:cNvSpPr>
              <p:nvPr/>
            </p:nvSpPr>
            <p:spPr bwMode="auto">
              <a:xfrm>
                <a:off x="4213" y="3671"/>
                <a:ext cx="566" cy="56"/>
              </a:xfrm>
              <a:custGeom>
                <a:avLst/>
                <a:gdLst>
                  <a:gd name="T0" fmla="*/ 0 w 1085"/>
                  <a:gd name="T1" fmla="*/ 54 h 108"/>
                  <a:gd name="T2" fmla="*/ 54 w 1085"/>
                  <a:gd name="T3" fmla="*/ 108 h 108"/>
                  <a:gd name="T4" fmla="*/ 1030 w 1085"/>
                  <a:gd name="T5" fmla="*/ 108 h 108"/>
                  <a:gd name="T6" fmla="*/ 1085 w 1085"/>
                  <a:gd name="T7" fmla="*/ 54 h 108"/>
                  <a:gd name="T8" fmla="*/ 1030 w 1085"/>
                  <a:gd name="T9" fmla="*/ 0 h 108"/>
                  <a:gd name="T10" fmla="*/ 54 w 1085"/>
                  <a:gd name="T11" fmla="*/ 0 h 108"/>
                  <a:gd name="T12" fmla="*/ 0 w 1085"/>
                  <a:gd name="T13" fmla="*/ 54 h 108"/>
                </a:gdLst>
                <a:ahLst/>
                <a:cxnLst>
                  <a:cxn ang="0">
                    <a:pos x="T0" y="T1"/>
                  </a:cxn>
                  <a:cxn ang="0">
                    <a:pos x="T2" y="T3"/>
                  </a:cxn>
                  <a:cxn ang="0">
                    <a:pos x="T4" y="T5"/>
                  </a:cxn>
                  <a:cxn ang="0">
                    <a:pos x="T6" y="T7"/>
                  </a:cxn>
                  <a:cxn ang="0">
                    <a:pos x="T8" y="T9"/>
                  </a:cxn>
                  <a:cxn ang="0">
                    <a:pos x="T10" y="T11"/>
                  </a:cxn>
                  <a:cxn ang="0">
                    <a:pos x="T12" y="T13"/>
                  </a:cxn>
                </a:cxnLst>
                <a:rect l="0" t="0" r="r" b="b"/>
                <a:pathLst>
                  <a:path w="1085" h="108">
                    <a:moveTo>
                      <a:pt x="0" y="54"/>
                    </a:moveTo>
                    <a:cubicBezTo>
                      <a:pt x="0" y="84"/>
                      <a:pt x="24" y="108"/>
                      <a:pt x="54" y="108"/>
                    </a:cubicBezTo>
                    <a:cubicBezTo>
                      <a:pt x="1030" y="108"/>
                      <a:pt x="1030" y="108"/>
                      <a:pt x="1030" y="108"/>
                    </a:cubicBezTo>
                    <a:cubicBezTo>
                      <a:pt x="1060" y="108"/>
                      <a:pt x="1085" y="84"/>
                      <a:pt x="1085" y="54"/>
                    </a:cubicBezTo>
                    <a:cubicBezTo>
                      <a:pt x="1085" y="24"/>
                      <a:pt x="1060" y="0"/>
                      <a:pt x="1030" y="0"/>
                    </a:cubicBezTo>
                    <a:cubicBezTo>
                      <a:pt x="54" y="0"/>
                      <a:pt x="54" y="0"/>
                      <a:pt x="54" y="0"/>
                    </a:cubicBezTo>
                    <a:cubicBezTo>
                      <a:pt x="24" y="0"/>
                      <a:pt x="0" y="24"/>
                      <a:pt x="0"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mn-ea"/>
                  <a:sym typeface="+mn-lt"/>
                </a:endParaRPr>
              </a:p>
            </p:txBody>
          </p:sp>
        </p:grpSp>
        <p:sp>
          <p:nvSpPr>
            <p:cNvPr id="7" name="Freeform 54">
              <a:extLst>
                <a:ext uri="{FF2B5EF4-FFF2-40B4-BE49-F238E27FC236}">
                  <a16:creationId xmlns:a16="http://schemas.microsoft.com/office/drawing/2014/main" id="{A244EFB1-A588-D691-FE31-83C46EF747C5}"/>
                </a:ext>
              </a:extLst>
            </p:cNvPr>
            <p:cNvSpPr>
              <a:spLocks noEditPoints="1"/>
            </p:cNvSpPr>
            <p:nvPr/>
          </p:nvSpPr>
          <p:spPr bwMode="auto">
            <a:xfrm>
              <a:off x="5634038" y="2832100"/>
              <a:ext cx="955675" cy="955675"/>
            </a:xfrm>
            <a:custGeom>
              <a:avLst/>
              <a:gdLst>
                <a:gd name="T0" fmla="*/ 330 w 602"/>
                <a:gd name="T1" fmla="*/ 600 h 602"/>
                <a:gd name="T2" fmla="*/ 418 w 602"/>
                <a:gd name="T3" fmla="*/ 578 h 602"/>
                <a:gd name="T4" fmla="*/ 492 w 602"/>
                <a:gd name="T5" fmla="*/ 534 h 602"/>
                <a:gd name="T6" fmla="*/ 550 w 602"/>
                <a:gd name="T7" fmla="*/ 470 h 602"/>
                <a:gd name="T8" fmla="*/ 588 w 602"/>
                <a:gd name="T9" fmla="*/ 390 h 602"/>
                <a:gd name="T10" fmla="*/ 602 w 602"/>
                <a:gd name="T11" fmla="*/ 302 h 602"/>
                <a:gd name="T12" fmla="*/ 594 w 602"/>
                <a:gd name="T13" fmla="*/ 240 h 602"/>
                <a:gd name="T14" fmla="*/ 564 w 602"/>
                <a:gd name="T15" fmla="*/ 158 h 602"/>
                <a:gd name="T16" fmla="*/ 512 w 602"/>
                <a:gd name="T17" fmla="*/ 88 h 602"/>
                <a:gd name="T18" fmla="*/ 444 w 602"/>
                <a:gd name="T19" fmla="*/ 36 h 602"/>
                <a:gd name="T20" fmla="*/ 360 w 602"/>
                <a:gd name="T21" fmla="*/ 6 h 602"/>
                <a:gd name="T22" fmla="*/ 300 w 602"/>
                <a:gd name="T23" fmla="*/ 0 h 602"/>
                <a:gd name="T24" fmla="*/ 210 w 602"/>
                <a:gd name="T25" fmla="*/ 14 h 602"/>
                <a:gd name="T26" fmla="*/ 132 w 602"/>
                <a:gd name="T27" fmla="*/ 52 h 602"/>
                <a:gd name="T28" fmla="*/ 68 w 602"/>
                <a:gd name="T29" fmla="*/ 110 h 602"/>
                <a:gd name="T30" fmla="*/ 22 w 602"/>
                <a:gd name="T31" fmla="*/ 184 h 602"/>
                <a:gd name="T32" fmla="*/ 0 w 602"/>
                <a:gd name="T33" fmla="*/ 270 h 602"/>
                <a:gd name="T34" fmla="*/ 0 w 602"/>
                <a:gd name="T35" fmla="*/ 332 h 602"/>
                <a:gd name="T36" fmla="*/ 22 w 602"/>
                <a:gd name="T37" fmla="*/ 418 h 602"/>
                <a:gd name="T38" fmla="*/ 68 w 602"/>
                <a:gd name="T39" fmla="*/ 492 h 602"/>
                <a:gd name="T40" fmla="*/ 132 w 602"/>
                <a:gd name="T41" fmla="*/ 552 h 602"/>
                <a:gd name="T42" fmla="*/ 210 w 602"/>
                <a:gd name="T43" fmla="*/ 588 h 602"/>
                <a:gd name="T44" fmla="*/ 300 w 602"/>
                <a:gd name="T45" fmla="*/ 602 h 602"/>
                <a:gd name="T46" fmla="*/ 300 w 602"/>
                <a:gd name="T47" fmla="*/ 64 h 602"/>
                <a:gd name="T48" fmla="*/ 370 w 602"/>
                <a:gd name="T49" fmla="*/ 76 h 602"/>
                <a:gd name="T50" fmla="*/ 432 w 602"/>
                <a:gd name="T51" fmla="*/ 104 h 602"/>
                <a:gd name="T52" fmla="*/ 482 w 602"/>
                <a:gd name="T53" fmla="*/ 150 h 602"/>
                <a:gd name="T54" fmla="*/ 518 w 602"/>
                <a:gd name="T55" fmla="*/ 210 h 602"/>
                <a:gd name="T56" fmla="*/ 536 w 602"/>
                <a:gd name="T57" fmla="*/ 278 h 602"/>
                <a:gd name="T58" fmla="*/ 536 w 602"/>
                <a:gd name="T59" fmla="*/ 326 h 602"/>
                <a:gd name="T60" fmla="*/ 518 w 602"/>
                <a:gd name="T61" fmla="*/ 394 h 602"/>
                <a:gd name="T62" fmla="*/ 482 w 602"/>
                <a:gd name="T63" fmla="*/ 452 h 602"/>
                <a:gd name="T64" fmla="*/ 432 w 602"/>
                <a:gd name="T65" fmla="*/ 498 h 602"/>
                <a:gd name="T66" fmla="*/ 370 w 602"/>
                <a:gd name="T67" fmla="*/ 528 h 602"/>
                <a:gd name="T68" fmla="*/ 300 w 602"/>
                <a:gd name="T69" fmla="*/ 538 h 602"/>
                <a:gd name="T70" fmla="*/ 252 w 602"/>
                <a:gd name="T71" fmla="*/ 534 h 602"/>
                <a:gd name="T72" fmla="*/ 188 w 602"/>
                <a:gd name="T73" fmla="*/ 510 h 602"/>
                <a:gd name="T74" fmla="*/ 132 w 602"/>
                <a:gd name="T75" fmla="*/ 470 h 602"/>
                <a:gd name="T76" fmla="*/ 92 w 602"/>
                <a:gd name="T77" fmla="*/ 414 h 602"/>
                <a:gd name="T78" fmla="*/ 68 w 602"/>
                <a:gd name="T79" fmla="*/ 350 h 602"/>
                <a:gd name="T80" fmla="*/ 62 w 602"/>
                <a:gd name="T81" fmla="*/ 302 h 602"/>
                <a:gd name="T82" fmla="*/ 74 w 602"/>
                <a:gd name="T83" fmla="*/ 232 h 602"/>
                <a:gd name="T84" fmla="*/ 104 w 602"/>
                <a:gd name="T85" fmla="*/ 170 h 602"/>
                <a:gd name="T86" fmla="*/ 150 w 602"/>
                <a:gd name="T87" fmla="*/ 118 h 602"/>
                <a:gd name="T88" fmla="*/ 208 w 602"/>
                <a:gd name="T89" fmla="*/ 84 h 602"/>
                <a:gd name="T90" fmla="*/ 276 w 602"/>
                <a:gd name="T91" fmla="*/ 66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2" h="602">
                  <a:moveTo>
                    <a:pt x="300" y="602"/>
                  </a:moveTo>
                  <a:lnTo>
                    <a:pt x="300" y="602"/>
                  </a:lnTo>
                  <a:lnTo>
                    <a:pt x="330" y="600"/>
                  </a:lnTo>
                  <a:lnTo>
                    <a:pt x="360" y="596"/>
                  </a:lnTo>
                  <a:lnTo>
                    <a:pt x="390" y="588"/>
                  </a:lnTo>
                  <a:lnTo>
                    <a:pt x="418" y="578"/>
                  </a:lnTo>
                  <a:lnTo>
                    <a:pt x="444" y="566"/>
                  </a:lnTo>
                  <a:lnTo>
                    <a:pt x="468" y="552"/>
                  </a:lnTo>
                  <a:lnTo>
                    <a:pt x="492" y="534"/>
                  </a:lnTo>
                  <a:lnTo>
                    <a:pt x="512" y="514"/>
                  </a:lnTo>
                  <a:lnTo>
                    <a:pt x="532" y="492"/>
                  </a:lnTo>
                  <a:lnTo>
                    <a:pt x="550" y="470"/>
                  </a:lnTo>
                  <a:lnTo>
                    <a:pt x="564" y="444"/>
                  </a:lnTo>
                  <a:lnTo>
                    <a:pt x="578" y="418"/>
                  </a:lnTo>
                  <a:lnTo>
                    <a:pt x="588" y="390"/>
                  </a:lnTo>
                  <a:lnTo>
                    <a:pt x="594" y="362"/>
                  </a:lnTo>
                  <a:lnTo>
                    <a:pt x="600" y="332"/>
                  </a:lnTo>
                  <a:lnTo>
                    <a:pt x="602" y="302"/>
                  </a:lnTo>
                  <a:lnTo>
                    <a:pt x="602" y="302"/>
                  </a:lnTo>
                  <a:lnTo>
                    <a:pt x="600" y="270"/>
                  </a:lnTo>
                  <a:lnTo>
                    <a:pt x="594" y="240"/>
                  </a:lnTo>
                  <a:lnTo>
                    <a:pt x="588" y="212"/>
                  </a:lnTo>
                  <a:lnTo>
                    <a:pt x="578" y="184"/>
                  </a:lnTo>
                  <a:lnTo>
                    <a:pt x="564" y="158"/>
                  </a:lnTo>
                  <a:lnTo>
                    <a:pt x="550" y="134"/>
                  </a:lnTo>
                  <a:lnTo>
                    <a:pt x="532" y="110"/>
                  </a:lnTo>
                  <a:lnTo>
                    <a:pt x="512" y="88"/>
                  </a:lnTo>
                  <a:lnTo>
                    <a:pt x="492" y="70"/>
                  </a:lnTo>
                  <a:lnTo>
                    <a:pt x="468" y="52"/>
                  </a:lnTo>
                  <a:lnTo>
                    <a:pt x="444" y="36"/>
                  </a:lnTo>
                  <a:lnTo>
                    <a:pt x="418" y="24"/>
                  </a:lnTo>
                  <a:lnTo>
                    <a:pt x="390" y="14"/>
                  </a:lnTo>
                  <a:lnTo>
                    <a:pt x="360" y="6"/>
                  </a:lnTo>
                  <a:lnTo>
                    <a:pt x="330" y="2"/>
                  </a:lnTo>
                  <a:lnTo>
                    <a:pt x="300" y="0"/>
                  </a:lnTo>
                  <a:lnTo>
                    <a:pt x="300" y="0"/>
                  </a:lnTo>
                  <a:lnTo>
                    <a:pt x="270" y="2"/>
                  </a:lnTo>
                  <a:lnTo>
                    <a:pt x="240" y="6"/>
                  </a:lnTo>
                  <a:lnTo>
                    <a:pt x="210" y="14"/>
                  </a:lnTo>
                  <a:lnTo>
                    <a:pt x="182" y="24"/>
                  </a:lnTo>
                  <a:lnTo>
                    <a:pt x="156" y="36"/>
                  </a:lnTo>
                  <a:lnTo>
                    <a:pt x="132" y="52"/>
                  </a:lnTo>
                  <a:lnTo>
                    <a:pt x="108" y="70"/>
                  </a:lnTo>
                  <a:lnTo>
                    <a:pt x="88" y="88"/>
                  </a:lnTo>
                  <a:lnTo>
                    <a:pt x="68" y="110"/>
                  </a:lnTo>
                  <a:lnTo>
                    <a:pt x="50" y="134"/>
                  </a:lnTo>
                  <a:lnTo>
                    <a:pt x="36" y="158"/>
                  </a:lnTo>
                  <a:lnTo>
                    <a:pt x="22" y="184"/>
                  </a:lnTo>
                  <a:lnTo>
                    <a:pt x="12" y="212"/>
                  </a:lnTo>
                  <a:lnTo>
                    <a:pt x="6" y="240"/>
                  </a:lnTo>
                  <a:lnTo>
                    <a:pt x="0" y="270"/>
                  </a:lnTo>
                  <a:lnTo>
                    <a:pt x="0" y="302"/>
                  </a:lnTo>
                  <a:lnTo>
                    <a:pt x="0" y="302"/>
                  </a:lnTo>
                  <a:lnTo>
                    <a:pt x="0" y="332"/>
                  </a:lnTo>
                  <a:lnTo>
                    <a:pt x="6" y="362"/>
                  </a:lnTo>
                  <a:lnTo>
                    <a:pt x="12" y="390"/>
                  </a:lnTo>
                  <a:lnTo>
                    <a:pt x="22" y="418"/>
                  </a:lnTo>
                  <a:lnTo>
                    <a:pt x="36" y="444"/>
                  </a:lnTo>
                  <a:lnTo>
                    <a:pt x="50" y="470"/>
                  </a:lnTo>
                  <a:lnTo>
                    <a:pt x="68" y="492"/>
                  </a:lnTo>
                  <a:lnTo>
                    <a:pt x="88" y="514"/>
                  </a:lnTo>
                  <a:lnTo>
                    <a:pt x="108" y="534"/>
                  </a:lnTo>
                  <a:lnTo>
                    <a:pt x="132" y="552"/>
                  </a:lnTo>
                  <a:lnTo>
                    <a:pt x="156" y="566"/>
                  </a:lnTo>
                  <a:lnTo>
                    <a:pt x="182" y="578"/>
                  </a:lnTo>
                  <a:lnTo>
                    <a:pt x="210" y="588"/>
                  </a:lnTo>
                  <a:lnTo>
                    <a:pt x="240" y="596"/>
                  </a:lnTo>
                  <a:lnTo>
                    <a:pt x="270" y="600"/>
                  </a:lnTo>
                  <a:lnTo>
                    <a:pt x="300" y="602"/>
                  </a:lnTo>
                  <a:lnTo>
                    <a:pt x="300" y="602"/>
                  </a:lnTo>
                  <a:close/>
                  <a:moveTo>
                    <a:pt x="300" y="64"/>
                  </a:moveTo>
                  <a:lnTo>
                    <a:pt x="300" y="64"/>
                  </a:lnTo>
                  <a:lnTo>
                    <a:pt x="324" y="66"/>
                  </a:lnTo>
                  <a:lnTo>
                    <a:pt x="348" y="70"/>
                  </a:lnTo>
                  <a:lnTo>
                    <a:pt x="370" y="76"/>
                  </a:lnTo>
                  <a:lnTo>
                    <a:pt x="392" y="84"/>
                  </a:lnTo>
                  <a:lnTo>
                    <a:pt x="412" y="94"/>
                  </a:lnTo>
                  <a:lnTo>
                    <a:pt x="432" y="104"/>
                  </a:lnTo>
                  <a:lnTo>
                    <a:pt x="450" y="118"/>
                  </a:lnTo>
                  <a:lnTo>
                    <a:pt x="468" y="134"/>
                  </a:lnTo>
                  <a:lnTo>
                    <a:pt x="482" y="150"/>
                  </a:lnTo>
                  <a:lnTo>
                    <a:pt x="496" y="170"/>
                  </a:lnTo>
                  <a:lnTo>
                    <a:pt x="508" y="188"/>
                  </a:lnTo>
                  <a:lnTo>
                    <a:pt x="518" y="210"/>
                  </a:lnTo>
                  <a:lnTo>
                    <a:pt x="526" y="232"/>
                  </a:lnTo>
                  <a:lnTo>
                    <a:pt x="532" y="254"/>
                  </a:lnTo>
                  <a:lnTo>
                    <a:pt x="536" y="278"/>
                  </a:lnTo>
                  <a:lnTo>
                    <a:pt x="538" y="302"/>
                  </a:lnTo>
                  <a:lnTo>
                    <a:pt x="538" y="302"/>
                  </a:lnTo>
                  <a:lnTo>
                    <a:pt x="536" y="326"/>
                  </a:lnTo>
                  <a:lnTo>
                    <a:pt x="532" y="350"/>
                  </a:lnTo>
                  <a:lnTo>
                    <a:pt x="526" y="372"/>
                  </a:lnTo>
                  <a:lnTo>
                    <a:pt x="518" y="394"/>
                  </a:lnTo>
                  <a:lnTo>
                    <a:pt x="508" y="414"/>
                  </a:lnTo>
                  <a:lnTo>
                    <a:pt x="496" y="434"/>
                  </a:lnTo>
                  <a:lnTo>
                    <a:pt x="482" y="452"/>
                  </a:lnTo>
                  <a:lnTo>
                    <a:pt x="468" y="470"/>
                  </a:lnTo>
                  <a:lnTo>
                    <a:pt x="450" y="484"/>
                  </a:lnTo>
                  <a:lnTo>
                    <a:pt x="432" y="498"/>
                  </a:lnTo>
                  <a:lnTo>
                    <a:pt x="412" y="510"/>
                  </a:lnTo>
                  <a:lnTo>
                    <a:pt x="392" y="520"/>
                  </a:lnTo>
                  <a:lnTo>
                    <a:pt x="370" y="528"/>
                  </a:lnTo>
                  <a:lnTo>
                    <a:pt x="348" y="534"/>
                  </a:lnTo>
                  <a:lnTo>
                    <a:pt x="324" y="538"/>
                  </a:lnTo>
                  <a:lnTo>
                    <a:pt x="300" y="538"/>
                  </a:lnTo>
                  <a:lnTo>
                    <a:pt x="300" y="538"/>
                  </a:lnTo>
                  <a:lnTo>
                    <a:pt x="276" y="538"/>
                  </a:lnTo>
                  <a:lnTo>
                    <a:pt x="252" y="534"/>
                  </a:lnTo>
                  <a:lnTo>
                    <a:pt x="230" y="528"/>
                  </a:lnTo>
                  <a:lnTo>
                    <a:pt x="208" y="520"/>
                  </a:lnTo>
                  <a:lnTo>
                    <a:pt x="188" y="510"/>
                  </a:lnTo>
                  <a:lnTo>
                    <a:pt x="168" y="498"/>
                  </a:lnTo>
                  <a:lnTo>
                    <a:pt x="150" y="484"/>
                  </a:lnTo>
                  <a:lnTo>
                    <a:pt x="132" y="470"/>
                  </a:lnTo>
                  <a:lnTo>
                    <a:pt x="118" y="452"/>
                  </a:lnTo>
                  <a:lnTo>
                    <a:pt x="104" y="434"/>
                  </a:lnTo>
                  <a:lnTo>
                    <a:pt x="92" y="414"/>
                  </a:lnTo>
                  <a:lnTo>
                    <a:pt x="82" y="394"/>
                  </a:lnTo>
                  <a:lnTo>
                    <a:pt x="74" y="372"/>
                  </a:lnTo>
                  <a:lnTo>
                    <a:pt x="68" y="350"/>
                  </a:lnTo>
                  <a:lnTo>
                    <a:pt x="64" y="326"/>
                  </a:lnTo>
                  <a:lnTo>
                    <a:pt x="62" y="302"/>
                  </a:lnTo>
                  <a:lnTo>
                    <a:pt x="62" y="302"/>
                  </a:lnTo>
                  <a:lnTo>
                    <a:pt x="64" y="278"/>
                  </a:lnTo>
                  <a:lnTo>
                    <a:pt x="68" y="254"/>
                  </a:lnTo>
                  <a:lnTo>
                    <a:pt x="74" y="232"/>
                  </a:lnTo>
                  <a:lnTo>
                    <a:pt x="82" y="210"/>
                  </a:lnTo>
                  <a:lnTo>
                    <a:pt x="92" y="188"/>
                  </a:lnTo>
                  <a:lnTo>
                    <a:pt x="104" y="170"/>
                  </a:lnTo>
                  <a:lnTo>
                    <a:pt x="118" y="150"/>
                  </a:lnTo>
                  <a:lnTo>
                    <a:pt x="132" y="134"/>
                  </a:lnTo>
                  <a:lnTo>
                    <a:pt x="150" y="118"/>
                  </a:lnTo>
                  <a:lnTo>
                    <a:pt x="168" y="104"/>
                  </a:lnTo>
                  <a:lnTo>
                    <a:pt x="188" y="94"/>
                  </a:lnTo>
                  <a:lnTo>
                    <a:pt x="208" y="84"/>
                  </a:lnTo>
                  <a:lnTo>
                    <a:pt x="230" y="76"/>
                  </a:lnTo>
                  <a:lnTo>
                    <a:pt x="252" y="70"/>
                  </a:lnTo>
                  <a:lnTo>
                    <a:pt x="276" y="66"/>
                  </a:lnTo>
                  <a:lnTo>
                    <a:pt x="300" y="64"/>
                  </a:lnTo>
                  <a:lnTo>
                    <a:pt x="300" y="6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mn-ea"/>
                <a:sym typeface="+mn-lt"/>
              </a:endParaRPr>
            </a:p>
          </p:txBody>
        </p:sp>
        <p:sp>
          <p:nvSpPr>
            <p:cNvPr id="8" name="Freeform 67">
              <a:extLst>
                <a:ext uri="{FF2B5EF4-FFF2-40B4-BE49-F238E27FC236}">
                  <a16:creationId xmlns:a16="http://schemas.microsoft.com/office/drawing/2014/main" id="{77D58D2C-023E-087A-791D-D260037689A3}"/>
                </a:ext>
              </a:extLst>
            </p:cNvPr>
            <p:cNvSpPr>
              <a:spLocks/>
            </p:cNvSpPr>
            <p:nvPr/>
          </p:nvSpPr>
          <p:spPr bwMode="auto">
            <a:xfrm>
              <a:off x="5522913" y="2724150"/>
              <a:ext cx="1174750" cy="1171575"/>
            </a:xfrm>
            <a:custGeom>
              <a:avLst/>
              <a:gdLst>
                <a:gd name="T0" fmla="*/ 370 w 740"/>
                <a:gd name="T1" fmla="*/ 0 h 738"/>
                <a:gd name="T2" fmla="*/ 444 w 740"/>
                <a:gd name="T3" fmla="*/ 8 h 738"/>
                <a:gd name="T4" fmla="*/ 514 w 740"/>
                <a:gd name="T5" fmla="*/ 30 h 738"/>
                <a:gd name="T6" fmla="*/ 576 w 740"/>
                <a:gd name="T7" fmla="*/ 64 h 738"/>
                <a:gd name="T8" fmla="*/ 632 w 740"/>
                <a:gd name="T9" fmla="*/ 108 h 738"/>
                <a:gd name="T10" fmla="*/ 676 w 740"/>
                <a:gd name="T11" fmla="*/ 164 h 738"/>
                <a:gd name="T12" fmla="*/ 710 w 740"/>
                <a:gd name="T13" fmla="*/ 226 h 738"/>
                <a:gd name="T14" fmla="*/ 732 w 740"/>
                <a:gd name="T15" fmla="*/ 296 h 738"/>
                <a:gd name="T16" fmla="*/ 740 w 740"/>
                <a:gd name="T17" fmla="*/ 370 h 738"/>
                <a:gd name="T18" fmla="*/ 726 w 740"/>
                <a:gd name="T19" fmla="*/ 370 h 738"/>
                <a:gd name="T20" fmla="*/ 720 w 740"/>
                <a:gd name="T21" fmla="*/ 298 h 738"/>
                <a:gd name="T22" fmla="*/ 698 w 740"/>
                <a:gd name="T23" fmla="*/ 230 h 738"/>
                <a:gd name="T24" fmla="*/ 666 w 740"/>
                <a:gd name="T25" fmla="*/ 170 h 738"/>
                <a:gd name="T26" fmla="*/ 622 w 740"/>
                <a:gd name="T27" fmla="*/ 118 h 738"/>
                <a:gd name="T28" fmla="*/ 570 w 740"/>
                <a:gd name="T29" fmla="*/ 74 h 738"/>
                <a:gd name="T30" fmla="*/ 508 w 740"/>
                <a:gd name="T31" fmla="*/ 42 h 738"/>
                <a:gd name="T32" fmla="*/ 442 w 740"/>
                <a:gd name="T33" fmla="*/ 20 h 738"/>
                <a:gd name="T34" fmla="*/ 370 w 740"/>
                <a:gd name="T35" fmla="*/ 12 h 738"/>
                <a:gd name="T36" fmla="*/ 334 w 740"/>
                <a:gd name="T37" fmla="*/ 14 h 738"/>
                <a:gd name="T38" fmla="*/ 264 w 740"/>
                <a:gd name="T39" fmla="*/ 30 h 738"/>
                <a:gd name="T40" fmla="*/ 200 w 740"/>
                <a:gd name="T41" fmla="*/ 56 h 738"/>
                <a:gd name="T42" fmla="*/ 144 w 740"/>
                <a:gd name="T43" fmla="*/ 94 h 738"/>
                <a:gd name="T44" fmla="*/ 96 w 740"/>
                <a:gd name="T45" fmla="*/ 142 h 738"/>
                <a:gd name="T46" fmla="*/ 56 w 740"/>
                <a:gd name="T47" fmla="*/ 200 h 738"/>
                <a:gd name="T48" fmla="*/ 30 w 740"/>
                <a:gd name="T49" fmla="*/ 264 h 738"/>
                <a:gd name="T50" fmla="*/ 16 w 740"/>
                <a:gd name="T51" fmla="*/ 334 h 738"/>
                <a:gd name="T52" fmla="*/ 14 w 740"/>
                <a:gd name="T53" fmla="*/ 370 h 738"/>
                <a:gd name="T54" fmla="*/ 20 w 740"/>
                <a:gd name="T55" fmla="*/ 442 h 738"/>
                <a:gd name="T56" fmla="*/ 42 w 740"/>
                <a:gd name="T57" fmla="*/ 508 h 738"/>
                <a:gd name="T58" fmla="*/ 74 w 740"/>
                <a:gd name="T59" fmla="*/ 568 h 738"/>
                <a:gd name="T60" fmla="*/ 118 w 740"/>
                <a:gd name="T61" fmla="*/ 622 h 738"/>
                <a:gd name="T62" fmla="*/ 170 w 740"/>
                <a:gd name="T63" fmla="*/ 666 h 738"/>
                <a:gd name="T64" fmla="*/ 232 w 740"/>
                <a:gd name="T65" fmla="*/ 698 h 738"/>
                <a:gd name="T66" fmla="*/ 298 w 740"/>
                <a:gd name="T67" fmla="*/ 718 h 738"/>
                <a:gd name="T68" fmla="*/ 370 w 740"/>
                <a:gd name="T69" fmla="*/ 726 h 738"/>
                <a:gd name="T70" fmla="*/ 370 w 740"/>
                <a:gd name="T71" fmla="*/ 738 h 738"/>
                <a:gd name="T72" fmla="*/ 296 w 740"/>
                <a:gd name="T73" fmla="*/ 732 h 738"/>
                <a:gd name="T74" fmla="*/ 226 w 740"/>
                <a:gd name="T75" fmla="*/ 710 h 738"/>
                <a:gd name="T76" fmla="*/ 164 w 740"/>
                <a:gd name="T77" fmla="*/ 676 h 738"/>
                <a:gd name="T78" fmla="*/ 108 w 740"/>
                <a:gd name="T79" fmla="*/ 630 h 738"/>
                <a:gd name="T80" fmla="*/ 64 w 740"/>
                <a:gd name="T81" fmla="*/ 576 h 738"/>
                <a:gd name="T82" fmla="*/ 30 w 740"/>
                <a:gd name="T83" fmla="*/ 514 h 738"/>
                <a:gd name="T84" fmla="*/ 8 w 740"/>
                <a:gd name="T85" fmla="*/ 444 h 738"/>
                <a:gd name="T86" fmla="*/ 0 w 740"/>
                <a:gd name="T87" fmla="*/ 370 h 738"/>
                <a:gd name="T88" fmla="*/ 2 w 740"/>
                <a:gd name="T89" fmla="*/ 332 h 738"/>
                <a:gd name="T90" fmla="*/ 18 w 740"/>
                <a:gd name="T91" fmla="*/ 260 h 738"/>
                <a:gd name="T92" fmla="*/ 46 w 740"/>
                <a:gd name="T93" fmla="*/ 194 h 738"/>
                <a:gd name="T94" fmla="*/ 86 w 740"/>
                <a:gd name="T95" fmla="*/ 134 h 738"/>
                <a:gd name="T96" fmla="*/ 136 w 740"/>
                <a:gd name="T97" fmla="*/ 84 h 738"/>
                <a:gd name="T98" fmla="*/ 194 w 740"/>
                <a:gd name="T99" fmla="*/ 44 h 738"/>
                <a:gd name="T100" fmla="*/ 260 w 740"/>
                <a:gd name="T101" fmla="*/ 16 h 738"/>
                <a:gd name="T102" fmla="*/ 332 w 740"/>
                <a:gd name="T103" fmla="*/ 2 h 738"/>
                <a:gd name="T104" fmla="*/ 370 w 740"/>
                <a:gd name="T105" fmla="*/ 0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0" h="738">
                  <a:moveTo>
                    <a:pt x="370" y="0"/>
                  </a:moveTo>
                  <a:lnTo>
                    <a:pt x="370" y="0"/>
                  </a:lnTo>
                  <a:lnTo>
                    <a:pt x="408" y="2"/>
                  </a:lnTo>
                  <a:lnTo>
                    <a:pt x="444" y="8"/>
                  </a:lnTo>
                  <a:lnTo>
                    <a:pt x="480" y="16"/>
                  </a:lnTo>
                  <a:lnTo>
                    <a:pt x="514" y="30"/>
                  </a:lnTo>
                  <a:lnTo>
                    <a:pt x="546" y="44"/>
                  </a:lnTo>
                  <a:lnTo>
                    <a:pt x="576" y="64"/>
                  </a:lnTo>
                  <a:lnTo>
                    <a:pt x="604" y="84"/>
                  </a:lnTo>
                  <a:lnTo>
                    <a:pt x="632" y="108"/>
                  </a:lnTo>
                  <a:lnTo>
                    <a:pt x="654" y="134"/>
                  </a:lnTo>
                  <a:lnTo>
                    <a:pt x="676" y="164"/>
                  </a:lnTo>
                  <a:lnTo>
                    <a:pt x="694" y="194"/>
                  </a:lnTo>
                  <a:lnTo>
                    <a:pt x="710" y="226"/>
                  </a:lnTo>
                  <a:lnTo>
                    <a:pt x="722" y="260"/>
                  </a:lnTo>
                  <a:lnTo>
                    <a:pt x="732" y="296"/>
                  </a:lnTo>
                  <a:lnTo>
                    <a:pt x="738" y="332"/>
                  </a:lnTo>
                  <a:lnTo>
                    <a:pt x="740" y="370"/>
                  </a:lnTo>
                  <a:lnTo>
                    <a:pt x="726" y="370"/>
                  </a:lnTo>
                  <a:lnTo>
                    <a:pt x="726" y="370"/>
                  </a:lnTo>
                  <a:lnTo>
                    <a:pt x="724" y="334"/>
                  </a:lnTo>
                  <a:lnTo>
                    <a:pt x="720" y="298"/>
                  </a:lnTo>
                  <a:lnTo>
                    <a:pt x="710" y="264"/>
                  </a:lnTo>
                  <a:lnTo>
                    <a:pt x="698" y="230"/>
                  </a:lnTo>
                  <a:lnTo>
                    <a:pt x="684" y="200"/>
                  </a:lnTo>
                  <a:lnTo>
                    <a:pt x="666" y="170"/>
                  </a:lnTo>
                  <a:lnTo>
                    <a:pt x="646" y="142"/>
                  </a:lnTo>
                  <a:lnTo>
                    <a:pt x="622" y="118"/>
                  </a:lnTo>
                  <a:lnTo>
                    <a:pt x="596" y="94"/>
                  </a:lnTo>
                  <a:lnTo>
                    <a:pt x="570" y="74"/>
                  </a:lnTo>
                  <a:lnTo>
                    <a:pt x="540" y="56"/>
                  </a:lnTo>
                  <a:lnTo>
                    <a:pt x="508" y="42"/>
                  </a:lnTo>
                  <a:lnTo>
                    <a:pt x="476" y="30"/>
                  </a:lnTo>
                  <a:lnTo>
                    <a:pt x="442" y="20"/>
                  </a:lnTo>
                  <a:lnTo>
                    <a:pt x="406" y="14"/>
                  </a:lnTo>
                  <a:lnTo>
                    <a:pt x="370" y="12"/>
                  </a:lnTo>
                  <a:lnTo>
                    <a:pt x="370" y="12"/>
                  </a:lnTo>
                  <a:lnTo>
                    <a:pt x="334" y="14"/>
                  </a:lnTo>
                  <a:lnTo>
                    <a:pt x="298" y="20"/>
                  </a:lnTo>
                  <a:lnTo>
                    <a:pt x="264" y="30"/>
                  </a:lnTo>
                  <a:lnTo>
                    <a:pt x="232" y="42"/>
                  </a:lnTo>
                  <a:lnTo>
                    <a:pt x="200" y="56"/>
                  </a:lnTo>
                  <a:lnTo>
                    <a:pt x="170" y="74"/>
                  </a:lnTo>
                  <a:lnTo>
                    <a:pt x="144" y="94"/>
                  </a:lnTo>
                  <a:lnTo>
                    <a:pt x="118" y="118"/>
                  </a:lnTo>
                  <a:lnTo>
                    <a:pt x="96" y="142"/>
                  </a:lnTo>
                  <a:lnTo>
                    <a:pt x="74" y="170"/>
                  </a:lnTo>
                  <a:lnTo>
                    <a:pt x="56" y="200"/>
                  </a:lnTo>
                  <a:lnTo>
                    <a:pt x="42" y="230"/>
                  </a:lnTo>
                  <a:lnTo>
                    <a:pt x="30" y="264"/>
                  </a:lnTo>
                  <a:lnTo>
                    <a:pt x="20" y="298"/>
                  </a:lnTo>
                  <a:lnTo>
                    <a:pt x="16" y="334"/>
                  </a:lnTo>
                  <a:lnTo>
                    <a:pt x="14" y="370"/>
                  </a:lnTo>
                  <a:lnTo>
                    <a:pt x="14" y="370"/>
                  </a:lnTo>
                  <a:lnTo>
                    <a:pt x="16" y="406"/>
                  </a:lnTo>
                  <a:lnTo>
                    <a:pt x="20" y="442"/>
                  </a:lnTo>
                  <a:lnTo>
                    <a:pt x="30" y="476"/>
                  </a:lnTo>
                  <a:lnTo>
                    <a:pt x="42" y="508"/>
                  </a:lnTo>
                  <a:lnTo>
                    <a:pt x="56" y="540"/>
                  </a:lnTo>
                  <a:lnTo>
                    <a:pt x="74" y="568"/>
                  </a:lnTo>
                  <a:lnTo>
                    <a:pt x="96" y="596"/>
                  </a:lnTo>
                  <a:lnTo>
                    <a:pt x="118" y="622"/>
                  </a:lnTo>
                  <a:lnTo>
                    <a:pt x="144" y="644"/>
                  </a:lnTo>
                  <a:lnTo>
                    <a:pt x="170" y="666"/>
                  </a:lnTo>
                  <a:lnTo>
                    <a:pt x="200" y="682"/>
                  </a:lnTo>
                  <a:lnTo>
                    <a:pt x="232" y="698"/>
                  </a:lnTo>
                  <a:lnTo>
                    <a:pt x="264" y="710"/>
                  </a:lnTo>
                  <a:lnTo>
                    <a:pt x="298" y="718"/>
                  </a:lnTo>
                  <a:lnTo>
                    <a:pt x="334" y="724"/>
                  </a:lnTo>
                  <a:lnTo>
                    <a:pt x="370" y="726"/>
                  </a:lnTo>
                  <a:lnTo>
                    <a:pt x="370" y="738"/>
                  </a:lnTo>
                  <a:lnTo>
                    <a:pt x="370" y="738"/>
                  </a:lnTo>
                  <a:lnTo>
                    <a:pt x="332" y="736"/>
                  </a:lnTo>
                  <a:lnTo>
                    <a:pt x="296" y="732"/>
                  </a:lnTo>
                  <a:lnTo>
                    <a:pt x="260" y="722"/>
                  </a:lnTo>
                  <a:lnTo>
                    <a:pt x="226" y="710"/>
                  </a:lnTo>
                  <a:lnTo>
                    <a:pt x="194" y="694"/>
                  </a:lnTo>
                  <a:lnTo>
                    <a:pt x="164" y="676"/>
                  </a:lnTo>
                  <a:lnTo>
                    <a:pt x="136" y="654"/>
                  </a:lnTo>
                  <a:lnTo>
                    <a:pt x="108" y="630"/>
                  </a:lnTo>
                  <a:lnTo>
                    <a:pt x="86" y="604"/>
                  </a:lnTo>
                  <a:lnTo>
                    <a:pt x="64" y="576"/>
                  </a:lnTo>
                  <a:lnTo>
                    <a:pt x="46" y="546"/>
                  </a:lnTo>
                  <a:lnTo>
                    <a:pt x="30" y="514"/>
                  </a:lnTo>
                  <a:lnTo>
                    <a:pt x="18" y="480"/>
                  </a:lnTo>
                  <a:lnTo>
                    <a:pt x="8" y="444"/>
                  </a:lnTo>
                  <a:lnTo>
                    <a:pt x="2" y="408"/>
                  </a:lnTo>
                  <a:lnTo>
                    <a:pt x="0" y="370"/>
                  </a:lnTo>
                  <a:lnTo>
                    <a:pt x="0" y="370"/>
                  </a:lnTo>
                  <a:lnTo>
                    <a:pt x="2" y="332"/>
                  </a:lnTo>
                  <a:lnTo>
                    <a:pt x="8" y="296"/>
                  </a:lnTo>
                  <a:lnTo>
                    <a:pt x="18" y="260"/>
                  </a:lnTo>
                  <a:lnTo>
                    <a:pt x="30" y="226"/>
                  </a:lnTo>
                  <a:lnTo>
                    <a:pt x="46" y="194"/>
                  </a:lnTo>
                  <a:lnTo>
                    <a:pt x="64" y="164"/>
                  </a:lnTo>
                  <a:lnTo>
                    <a:pt x="86" y="134"/>
                  </a:lnTo>
                  <a:lnTo>
                    <a:pt x="108" y="108"/>
                  </a:lnTo>
                  <a:lnTo>
                    <a:pt x="136" y="84"/>
                  </a:lnTo>
                  <a:lnTo>
                    <a:pt x="164" y="64"/>
                  </a:lnTo>
                  <a:lnTo>
                    <a:pt x="194" y="44"/>
                  </a:lnTo>
                  <a:lnTo>
                    <a:pt x="226" y="30"/>
                  </a:lnTo>
                  <a:lnTo>
                    <a:pt x="260" y="16"/>
                  </a:lnTo>
                  <a:lnTo>
                    <a:pt x="296" y="8"/>
                  </a:lnTo>
                  <a:lnTo>
                    <a:pt x="332" y="2"/>
                  </a:lnTo>
                  <a:lnTo>
                    <a:pt x="370" y="0"/>
                  </a:lnTo>
                  <a:lnTo>
                    <a:pt x="370" y="0"/>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mn-ea"/>
                <a:sym typeface="+mn-lt"/>
              </a:endParaRPr>
            </a:p>
          </p:txBody>
        </p:sp>
        <p:sp>
          <p:nvSpPr>
            <p:cNvPr id="9" name="Rectangle 68">
              <a:extLst>
                <a:ext uri="{FF2B5EF4-FFF2-40B4-BE49-F238E27FC236}">
                  <a16:creationId xmlns:a16="http://schemas.microsoft.com/office/drawing/2014/main" id="{74CE66B5-137D-5205-A564-438A95459B86}"/>
                </a:ext>
              </a:extLst>
            </p:cNvPr>
            <p:cNvSpPr>
              <a:spLocks noChangeArrowheads="1"/>
            </p:cNvSpPr>
            <p:nvPr/>
          </p:nvSpPr>
          <p:spPr bwMode="auto">
            <a:xfrm>
              <a:off x="6100763" y="3876675"/>
              <a:ext cx="19050" cy="225425"/>
            </a:xfrm>
            <a:prstGeom prst="rect">
              <a:avLst/>
            </a:pr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mn-ea"/>
                <a:sym typeface="+mn-lt"/>
              </a:endParaRPr>
            </a:p>
          </p:txBody>
        </p:sp>
        <p:sp>
          <p:nvSpPr>
            <p:cNvPr id="10" name="Rectangle 69">
              <a:extLst>
                <a:ext uri="{FF2B5EF4-FFF2-40B4-BE49-F238E27FC236}">
                  <a16:creationId xmlns:a16="http://schemas.microsoft.com/office/drawing/2014/main" id="{8C1F852B-0FB7-57FE-88FA-E836C44AA792}"/>
                </a:ext>
              </a:extLst>
            </p:cNvPr>
            <p:cNvSpPr>
              <a:spLocks noChangeArrowheads="1"/>
            </p:cNvSpPr>
            <p:nvPr/>
          </p:nvSpPr>
          <p:spPr bwMode="auto">
            <a:xfrm>
              <a:off x="6681788" y="3289300"/>
              <a:ext cx="1005840" cy="22225"/>
            </a:xfrm>
            <a:prstGeom prst="rect">
              <a:avLst/>
            </a:pr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mn-ea"/>
                <a:sym typeface="+mn-lt"/>
              </a:endParaRPr>
            </a:p>
          </p:txBody>
        </p:sp>
        <p:sp>
          <p:nvSpPr>
            <p:cNvPr id="11" name="Freeform 70">
              <a:extLst>
                <a:ext uri="{FF2B5EF4-FFF2-40B4-BE49-F238E27FC236}">
                  <a16:creationId xmlns:a16="http://schemas.microsoft.com/office/drawing/2014/main" id="{3288DDB1-100D-4F92-0F46-B579683E730B}"/>
                </a:ext>
              </a:extLst>
            </p:cNvPr>
            <p:cNvSpPr>
              <a:spLocks/>
            </p:cNvSpPr>
            <p:nvPr/>
          </p:nvSpPr>
          <p:spPr bwMode="auto">
            <a:xfrm>
              <a:off x="7654290" y="3267075"/>
              <a:ext cx="66675" cy="66675"/>
            </a:xfrm>
            <a:custGeom>
              <a:avLst/>
              <a:gdLst>
                <a:gd name="T0" fmla="*/ 0 w 42"/>
                <a:gd name="T1" fmla="*/ 20 h 42"/>
                <a:gd name="T2" fmla="*/ 0 w 42"/>
                <a:gd name="T3" fmla="*/ 20 h 42"/>
                <a:gd name="T4" fmla="*/ 2 w 42"/>
                <a:gd name="T5" fmla="*/ 30 h 42"/>
                <a:gd name="T6" fmla="*/ 6 w 42"/>
                <a:gd name="T7" fmla="*/ 36 h 42"/>
                <a:gd name="T8" fmla="*/ 14 w 42"/>
                <a:gd name="T9" fmla="*/ 40 h 42"/>
                <a:gd name="T10" fmla="*/ 22 w 42"/>
                <a:gd name="T11" fmla="*/ 42 h 42"/>
                <a:gd name="T12" fmla="*/ 22 w 42"/>
                <a:gd name="T13" fmla="*/ 42 h 42"/>
                <a:gd name="T14" fmla="*/ 30 w 42"/>
                <a:gd name="T15" fmla="*/ 40 h 42"/>
                <a:gd name="T16" fmla="*/ 36 w 42"/>
                <a:gd name="T17" fmla="*/ 36 h 42"/>
                <a:gd name="T18" fmla="*/ 40 w 42"/>
                <a:gd name="T19" fmla="*/ 30 h 42"/>
                <a:gd name="T20" fmla="*/ 42 w 42"/>
                <a:gd name="T21" fmla="*/ 20 h 42"/>
                <a:gd name="T22" fmla="*/ 42 w 42"/>
                <a:gd name="T23" fmla="*/ 20 h 42"/>
                <a:gd name="T24" fmla="*/ 40 w 42"/>
                <a:gd name="T25" fmla="*/ 12 h 42"/>
                <a:gd name="T26" fmla="*/ 36 w 42"/>
                <a:gd name="T27" fmla="*/ 6 h 42"/>
                <a:gd name="T28" fmla="*/ 30 w 42"/>
                <a:gd name="T29" fmla="*/ 2 h 42"/>
                <a:gd name="T30" fmla="*/ 22 w 42"/>
                <a:gd name="T31" fmla="*/ 0 h 42"/>
                <a:gd name="T32" fmla="*/ 22 w 42"/>
                <a:gd name="T33" fmla="*/ 0 h 42"/>
                <a:gd name="T34" fmla="*/ 14 w 42"/>
                <a:gd name="T35" fmla="*/ 2 h 42"/>
                <a:gd name="T36" fmla="*/ 6 w 42"/>
                <a:gd name="T37" fmla="*/ 6 h 42"/>
                <a:gd name="T38" fmla="*/ 2 w 42"/>
                <a:gd name="T39" fmla="*/ 12 h 42"/>
                <a:gd name="T40" fmla="*/ 0 w 42"/>
                <a:gd name="T41" fmla="*/ 20 h 42"/>
                <a:gd name="T42" fmla="*/ 0 w 42"/>
                <a:gd name="T4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0" y="20"/>
                  </a:moveTo>
                  <a:lnTo>
                    <a:pt x="0" y="20"/>
                  </a:lnTo>
                  <a:lnTo>
                    <a:pt x="2" y="30"/>
                  </a:lnTo>
                  <a:lnTo>
                    <a:pt x="6" y="36"/>
                  </a:lnTo>
                  <a:lnTo>
                    <a:pt x="14" y="40"/>
                  </a:lnTo>
                  <a:lnTo>
                    <a:pt x="22" y="42"/>
                  </a:lnTo>
                  <a:lnTo>
                    <a:pt x="22" y="42"/>
                  </a:lnTo>
                  <a:lnTo>
                    <a:pt x="30" y="40"/>
                  </a:lnTo>
                  <a:lnTo>
                    <a:pt x="36" y="36"/>
                  </a:lnTo>
                  <a:lnTo>
                    <a:pt x="40" y="30"/>
                  </a:lnTo>
                  <a:lnTo>
                    <a:pt x="42" y="20"/>
                  </a:lnTo>
                  <a:lnTo>
                    <a:pt x="42" y="20"/>
                  </a:lnTo>
                  <a:lnTo>
                    <a:pt x="40" y="12"/>
                  </a:lnTo>
                  <a:lnTo>
                    <a:pt x="36" y="6"/>
                  </a:lnTo>
                  <a:lnTo>
                    <a:pt x="30" y="2"/>
                  </a:lnTo>
                  <a:lnTo>
                    <a:pt x="22" y="0"/>
                  </a:lnTo>
                  <a:lnTo>
                    <a:pt x="22" y="0"/>
                  </a:lnTo>
                  <a:lnTo>
                    <a:pt x="14" y="2"/>
                  </a:lnTo>
                  <a:lnTo>
                    <a:pt x="6" y="6"/>
                  </a:lnTo>
                  <a:lnTo>
                    <a:pt x="2" y="12"/>
                  </a:lnTo>
                  <a:lnTo>
                    <a:pt x="0" y="20"/>
                  </a:lnTo>
                  <a:lnTo>
                    <a:pt x="0" y="20"/>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mn-ea"/>
                <a:sym typeface="+mn-lt"/>
              </a:endParaRPr>
            </a:p>
          </p:txBody>
        </p:sp>
        <p:sp>
          <p:nvSpPr>
            <p:cNvPr id="12" name="Freeform 71">
              <a:extLst>
                <a:ext uri="{FF2B5EF4-FFF2-40B4-BE49-F238E27FC236}">
                  <a16:creationId xmlns:a16="http://schemas.microsoft.com/office/drawing/2014/main" id="{3B34ABBF-8559-4786-7A18-7F2B64F3CA29}"/>
                </a:ext>
              </a:extLst>
            </p:cNvPr>
            <p:cNvSpPr>
              <a:spLocks/>
            </p:cNvSpPr>
            <p:nvPr/>
          </p:nvSpPr>
          <p:spPr bwMode="auto">
            <a:xfrm>
              <a:off x="6078538" y="4070350"/>
              <a:ext cx="63500" cy="66675"/>
            </a:xfrm>
            <a:custGeom>
              <a:avLst/>
              <a:gdLst>
                <a:gd name="T0" fmla="*/ 0 w 40"/>
                <a:gd name="T1" fmla="*/ 20 h 42"/>
                <a:gd name="T2" fmla="*/ 0 w 40"/>
                <a:gd name="T3" fmla="*/ 20 h 42"/>
                <a:gd name="T4" fmla="*/ 0 w 40"/>
                <a:gd name="T5" fmla="*/ 28 h 42"/>
                <a:gd name="T6" fmla="*/ 6 w 40"/>
                <a:gd name="T7" fmla="*/ 36 h 42"/>
                <a:gd name="T8" fmla="*/ 12 w 40"/>
                <a:gd name="T9" fmla="*/ 40 h 42"/>
                <a:gd name="T10" fmla="*/ 20 w 40"/>
                <a:gd name="T11" fmla="*/ 42 h 42"/>
                <a:gd name="T12" fmla="*/ 20 w 40"/>
                <a:gd name="T13" fmla="*/ 42 h 42"/>
                <a:gd name="T14" fmla="*/ 28 w 40"/>
                <a:gd name="T15" fmla="*/ 40 h 42"/>
                <a:gd name="T16" fmla="*/ 34 w 40"/>
                <a:gd name="T17" fmla="*/ 36 h 42"/>
                <a:gd name="T18" fmla="*/ 40 w 40"/>
                <a:gd name="T19" fmla="*/ 28 h 42"/>
                <a:gd name="T20" fmla="*/ 40 w 40"/>
                <a:gd name="T21" fmla="*/ 20 h 42"/>
                <a:gd name="T22" fmla="*/ 40 w 40"/>
                <a:gd name="T23" fmla="*/ 20 h 42"/>
                <a:gd name="T24" fmla="*/ 40 w 40"/>
                <a:gd name="T25" fmla="*/ 12 h 42"/>
                <a:gd name="T26" fmla="*/ 34 w 40"/>
                <a:gd name="T27" fmla="*/ 6 h 42"/>
                <a:gd name="T28" fmla="*/ 28 w 40"/>
                <a:gd name="T29" fmla="*/ 2 h 42"/>
                <a:gd name="T30" fmla="*/ 20 w 40"/>
                <a:gd name="T31" fmla="*/ 0 h 42"/>
                <a:gd name="T32" fmla="*/ 20 w 40"/>
                <a:gd name="T33" fmla="*/ 0 h 42"/>
                <a:gd name="T34" fmla="*/ 12 w 40"/>
                <a:gd name="T35" fmla="*/ 2 h 42"/>
                <a:gd name="T36" fmla="*/ 6 w 40"/>
                <a:gd name="T37" fmla="*/ 6 h 42"/>
                <a:gd name="T38" fmla="*/ 0 w 40"/>
                <a:gd name="T39" fmla="*/ 12 h 42"/>
                <a:gd name="T40" fmla="*/ 0 w 40"/>
                <a:gd name="T41" fmla="*/ 20 h 42"/>
                <a:gd name="T42" fmla="*/ 0 w 40"/>
                <a:gd name="T4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0" y="20"/>
                  </a:moveTo>
                  <a:lnTo>
                    <a:pt x="0" y="20"/>
                  </a:lnTo>
                  <a:lnTo>
                    <a:pt x="0" y="28"/>
                  </a:lnTo>
                  <a:lnTo>
                    <a:pt x="6" y="36"/>
                  </a:lnTo>
                  <a:lnTo>
                    <a:pt x="12" y="40"/>
                  </a:lnTo>
                  <a:lnTo>
                    <a:pt x="20" y="42"/>
                  </a:lnTo>
                  <a:lnTo>
                    <a:pt x="20" y="42"/>
                  </a:lnTo>
                  <a:lnTo>
                    <a:pt x="28" y="40"/>
                  </a:lnTo>
                  <a:lnTo>
                    <a:pt x="34" y="36"/>
                  </a:lnTo>
                  <a:lnTo>
                    <a:pt x="40" y="28"/>
                  </a:lnTo>
                  <a:lnTo>
                    <a:pt x="40" y="20"/>
                  </a:lnTo>
                  <a:lnTo>
                    <a:pt x="40" y="20"/>
                  </a:lnTo>
                  <a:lnTo>
                    <a:pt x="40" y="12"/>
                  </a:lnTo>
                  <a:lnTo>
                    <a:pt x="34" y="6"/>
                  </a:lnTo>
                  <a:lnTo>
                    <a:pt x="28" y="2"/>
                  </a:lnTo>
                  <a:lnTo>
                    <a:pt x="20" y="0"/>
                  </a:lnTo>
                  <a:lnTo>
                    <a:pt x="20" y="0"/>
                  </a:lnTo>
                  <a:lnTo>
                    <a:pt x="12" y="2"/>
                  </a:lnTo>
                  <a:lnTo>
                    <a:pt x="6" y="6"/>
                  </a:lnTo>
                  <a:lnTo>
                    <a:pt x="0" y="12"/>
                  </a:lnTo>
                  <a:lnTo>
                    <a:pt x="0" y="20"/>
                  </a:lnTo>
                  <a:lnTo>
                    <a:pt x="0" y="20"/>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mn-ea"/>
                <a:sym typeface="+mn-lt"/>
              </a:endParaRPr>
            </a:p>
          </p:txBody>
        </p:sp>
        <p:sp>
          <p:nvSpPr>
            <p:cNvPr id="13" name="Freeform 72">
              <a:extLst>
                <a:ext uri="{FF2B5EF4-FFF2-40B4-BE49-F238E27FC236}">
                  <a16:creationId xmlns:a16="http://schemas.microsoft.com/office/drawing/2014/main" id="{60081021-B353-0886-ACE6-0D94E3ECA39C}"/>
                </a:ext>
              </a:extLst>
            </p:cNvPr>
            <p:cNvSpPr>
              <a:spLocks/>
            </p:cNvSpPr>
            <p:nvPr/>
          </p:nvSpPr>
          <p:spPr bwMode="auto">
            <a:xfrm>
              <a:off x="5500688" y="3267075"/>
              <a:ext cx="66675" cy="66675"/>
            </a:xfrm>
            <a:custGeom>
              <a:avLst/>
              <a:gdLst>
                <a:gd name="T0" fmla="*/ 0 w 42"/>
                <a:gd name="T1" fmla="*/ 20 h 42"/>
                <a:gd name="T2" fmla="*/ 0 w 42"/>
                <a:gd name="T3" fmla="*/ 20 h 42"/>
                <a:gd name="T4" fmla="*/ 2 w 42"/>
                <a:gd name="T5" fmla="*/ 30 h 42"/>
                <a:gd name="T6" fmla="*/ 6 w 42"/>
                <a:gd name="T7" fmla="*/ 36 h 42"/>
                <a:gd name="T8" fmla="*/ 12 w 42"/>
                <a:gd name="T9" fmla="*/ 40 h 42"/>
                <a:gd name="T10" fmla="*/ 20 w 42"/>
                <a:gd name="T11" fmla="*/ 42 h 42"/>
                <a:gd name="T12" fmla="*/ 20 w 42"/>
                <a:gd name="T13" fmla="*/ 42 h 42"/>
                <a:gd name="T14" fmla="*/ 30 w 42"/>
                <a:gd name="T15" fmla="*/ 40 h 42"/>
                <a:gd name="T16" fmla="*/ 36 w 42"/>
                <a:gd name="T17" fmla="*/ 36 h 42"/>
                <a:gd name="T18" fmla="*/ 40 w 42"/>
                <a:gd name="T19" fmla="*/ 30 h 42"/>
                <a:gd name="T20" fmla="*/ 42 w 42"/>
                <a:gd name="T21" fmla="*/ 20 h 42"/>
                <a:gd name="T22" fmla="*/ 42 w 42"/>
                <a:gd name="T23" fmla="*/ 20 h 42"/>
                <a:gd name="T24" fmla="*/ 40 w 42"/>
                <a:gd name="T25" fmla="*/ 12 h 42"/>
                <a:gd name="T26" fmla="*/ 36 w 42"/>
                <a:gd name="T27" fmla="*/ 6 h 42"/>
                <a:gd name="T28" fmla="*/ 30 w 42"/>
                <a:gd name="T29" fmla="*/ 2 h 42"/>
                <a:gd name="T30" fmla="*/ 20 w 42"/>
                <a:gd name="T31" fmla="*/ 0 h 42"/>
                <a:gd name="T32" fmla="*/ 20 w 42"/>
                <a:gd name="T33" fmla="*/ 0 h 42"/>
                <a:gd name="T34" fmla="*/ 12 w 42"/>
                <a:gd name="T35" fmla="*/ 2 h 42"/>
                <a:gd name="T36" fmla="*/ 6 w 42"/>
                <a:gd name="T37" fmla="*/ 6 h 42"/>
                <a:gd name="T38" fmla="*/ 2 w 42"/>
                <a:gd name="T39" fmla="*/ 12 h 42"/>
                <a:gd name="T40" fmla="*/ 0 w 42"/>
                <a:gd name="T41" fmla="*/ 20 h 42"/>
                <a:gd name="T42" fmla="*/ 0 w 42"/>
                <a:gd name="T4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0" y="20"/>
                  </a:moveTo>
                  <a:lnTo>
                    <a:pt x="0" y="20"/>
                  </a:lnTo>
                  <a:lnTo>
                    <a:pt x="2" y="30"/>
                  </a:lnTo>
                  <a:lnTo>
                    <a:pt x="6" y="36"/>
                  </a:lnTo>
                  <a:lnTo>
                    <a:pt x="12" y="40"/>
                  </a:lnTo>
                  <a:lnTo>
                    <a:pt x="20" y="42"/>
                  </a:lnTo>
                  <a:lnTo>
                    <a:pt x="20" y="42"/>
                  </a:lnTo>
                  <a:lnTo>
                    <a:pt x="30" y="40"/>
                  </a:lnTo>
                  <a:lnTo>
                    <a:pt x="36" y="36"/>
                  </a:lnTo>
                  <a:lnTo>
                    <a:pt x="40" y="30"/>
                  </a:lnTo>
                  <a:lnTo>
                    <a:pt x="42" y="20"/>
                  </a:lnTo>
                  <a:lnTo>
                    <a:pt x="42" y="20"/>
                  </a:lnTo>
                  <a:lnTo>
                    <a:pt x="40" y="12"/>
                  </a:lnTo>
                  <a:lnTo>
                    <a:pt x="36" y="6"/>
                  </a:lnTo>
                  <a:lnTo>
                    <a:pt x="30" y="2"/>
                  </a:lnTo>
                  <a:lnTo>
                    <a:pt x="20" y="0"/>
                  </a:lnTo>
                  <a:lnTo>
                    <a:pt x="20" y="0"/>
                  </a:lnTo>
                  <a:lnTo>
                    <a:pt x="12" y="2"/>
                  </a:lnTo>
                  <a:lnTo>
                    <a:pt x="6" y="6"/>
                  </a:lnTo>
                  <a:lnTo>
                    <a:pt x="2" y="12"/>
                  </a:lnTo>
                  <a:lnTo>
                    <a:pt x="0" y="20"/>
                  </a:lnTo>
                  <a:lnTo>
                    <a:pt x="0" y="20"/>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mn-ea"/>
                <a:sym typeface="+mn-lt"/>
              </a:endParaRPr>
            </a:p>
          </p:txBody>
        </p:sp>
      </p:grpSp>
      <p:sp>
        <p:nvSpPr>
          <p:cNvPr id="19" name="Rectangle 72">
            <a:extLst>
              <a:ext uri="{FF2B5EF4-FFF2-40B4-BE49-F238E27FC236}">
                <a16:creationId xmlns:a16="http://schemas.microsoft.com/office/drawing/2014/main" id="{BC99A4AC-9114-90F5-F0E7-6622928934F9}"/>
              </a:ext>
            </a:extLst>
          </p:cNvPr>
          <p:cNvSpPr/>
          <p:nvPr/>
        </p:nvSpPr>
        <p:spPr>
          <a:xfrm>
            <a:off x="6420622" y="3624917"/>
            <a:ext cx="1828800" cy="1669396"/>
          </a:xfrm>
          <a:prstGeom prst="rect">
            <a:avLst/>
          </a:prstGeom>
          <a:solidFill>
            <a:schemeClr val="bg1">
              <a:lumMod val="95000"/>
            </a:schemeClr>
          </a:solidFill>
          <a:ln w="19050">
            <a:noFill/>
          </a:ln>
        </p:spPr>
        <p:txBody>
          <a:bodyPr wrap="square" tIns="182880" anchor="t">
            <a:noAutofit/>
          </a:bodyPr>
          <a:lstStyle/>
          <a:p>
            <a:pPr algn="ctr">
              <a:spcAft>
                <a:spcPts val="200"/>
              </a:spcAft>
            </a:pPr>
            <a:r>
              <a:rPr lang="en-US" altLang="zh-CN" sz="1400" b="1" dirty="0">
                <a:latin typeface="Arial" panose="020B0604020202020204" pitchFamily="34" charset="0"/>
                <a:ea typeface="微软雅黑" panose="020B0503020204020204" pitchFamily="34" charset="-122"/>
                <a:cs typeface="Arial" panose="020B0604020202020204" pitchFamily="34" charset="0"/>
                <a:sym typeface="+mn-lt"/>
              </a:rPr>
              <a:t>3-</a:t>
            </a: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管理利益冲突</a:t>
            </a:r>
            <a:endParaRPr lang="en-GB" sz="1400" b="1" dirty="0">
              <a:latin typeface="Arial" panose="020B0604020202020204" pitchFamily="34" charset="0"/>
              <a:ea typeface="微软雅黑" panose="020B0503020204020204" pitchFamily="34" charset="-122"/>
              <a:cs typeface="Arial" panose="020B0604020202020204" pitchFamily="34" charset="0"/>
              <a:sym typeface="+mn-lt"/>
            </a:endParaRPr>
          </a:p>
        </p:txBody>
      </p:sp>
    </p:spTree>
    <p:custDataLst>
      <p:tags r:id="rId1"/>
    </p:custDataLst>
    <p:extLst>
      <p:ext uri="{BB962C8B-B14F-4D97-AF65-F5344CB8AC3E}">
        <p14:creationId xmlns:p14="http://schemas.microsoft.com/office/powerpoint/2010/main" val="307499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0FDB9-6A37-4404-A872-2C27E2BF84BD}"/>
              </a:ext>
            </a:extLst>
          </p:cNvPr>
          <p:cNvSpPr>
            <a:spLocks noGrp="1"/>
          </p:cNvSpPr>
          <p:nvPr>
            <p:ph type="title"/>
          </p:nvPr>
        </p:nvSpPr>
        <p:spPr/>
        <p:txBody>
          <a:bodyPr/>
          <a:lstStyle/>
          <a:p>
            <a:r>
              <a:rPr lang="en-US" altLang="zh-CN" dirty="0">
                <a:cs typeface="+mn-ea"/>
                <a:sym typeface="+mn-lt"/>
              </a:rPr>
              <a:t>1-</a:t>
            </a:r>
            <a:r>
              <a:rPr lang="zh-CN" altLang="en-US" dirty="0">
                <a:cs typeface="+mn-ea"/>
                <a:sym typeface="+mn-lt"/>
              </a:rPr>
              <a:t>识别</a:t>
            </a:r>
          </a:p>
        </p:txBody>
      </p:sp>
      <p:sp>
        <p:nvSpPr>
          <p:cNvPr id="5" name="Content Placeholder 90">
            <a:extLst>
              <a:ext uri="{FF2B5EF4-FFF2-40B4-BE49-F238E27FC236}">
                <a16:creationId xmlns:a16="http://schemas.microsoft.com/office/drawing/2014/main" id="{48928E09-44CA-7AE1-771C-EEEDE4E0A0B4}"/>
              </a:ext>
            </a:extLst>
          </p:cNvPr>
          <p:cNvSpPr txBox="1">
            <a:spLocks/>
          </p:cNvSpPr>
          <p:nvPr/>
        </p:nvSpPr>
        <p:spPr>
          <a:xfrm>
            <a:off x="359780" y="1941844"/>
            <a:ext cx="8273474" cy="1120233"/>
          </a:xfrm>
          <a:prstGeom prst="roundRect">
            <a:avLst>
              <a:gd name="adj" fmla="val 8709"/>
            </a:avLst>
          </a:prstGeom>
          <a:solidFill>
            <a:schemeClr val="bg1">
              <a:lumMod val="95000"/>
            </a:schemeClr>
          </a:solidFill>
          <a:ln w="19050">
            <a:solidFill>
              <a:schemeClr val="bg1">
                <a:lumMod val="95000"/>
              </a:schemeClr>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121920" rIns="182880" bIns="121920" numCol="1" spcCol="0" rtlCol="0" fromWordArt="0" anchor="ctr" anchorCtr="0" forceAA="0" compatLnSpc="1">
            <a:prstTxWarp prst="textNoShape">
              <a:avLst/>
            </a:prstTxWarp>
            <a:noAutofit/>
          </a:bodyPr>
          <a:lstStyle>
            <a:defPPr>
              <a:defRPr lang="zh-CN"/>
            </a:defPPr>
            <a:lvl1pPr>
              <a:defRPr sz="16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74320" indent="-274320" algn="just">
              <a:spcAft>
                <a:spcPts val="1200"/>
              </a:spcAft>
              <a:buFont typeface="Arial" panose="020B0604020202020204" pitchFamily="34" charset="0"/>
              <a:buChar char="•"/>
            </a:pPr>
            <a:r>
              <a:rPr lang="zh-CN" altLang="en-US" sz="1800" dirty="0">
                <a:solidFill>
                  <a:schemeClr val="tx1"/>
                </a:solidFill>
                <a:latin typeface="Arial" panose="020B0604020202020204" pitchFamily="34" charset="0"/>
                <a:ea typeface="微软雅黑" panose="020B0503020204020204" pitchFamily="34" charset="-122"/>
                <a:cs typeface="+mn-ea"/>
                <a:sym typeface="+mn-lt"/>
              </a:rPr>
              <a:t>都有责任</a:t>
            </a:r>
            <a:r>
              <a:rPr lang="zh-CN" altLang="en-US" sz="1800" b="1" dirty="0">
                <a:solidFill>
                  <a:schemeClr val="tx1"/>
                </a:solidFill>
                <a:latin typeface="Arial" panose="020B0604020202020204" pitchFamily="34" charset="0"/>
                <a:ea typeface="微软雅黑" panose="020B0503020204020204" pitchFamily="34" charset="-122"/>
                <a:cs typeface="+mn-ea"/>
                <a:sym typeface="+mn-lt"/>
              </a:rPr>
              <a:t>持续评估</a:t>
            </a:r>
            <a:r>
              <a:rPr lang="zh-CN" altLang="en-US" sz="1800" dirty="0">
                <a:solidFill>
                  <a:schemeClr val="tx1"/>
                </a:solidFill>
                <a:latin typeface="Arial" panose="020B0604020202020204" pitchFamily="34" charset="0"/>
                <a:ea typeface="微软雅黑" panose="020B0503020204020204" pitchFamily="34" charset="-122"/>
                <a:cs typeface="+mn-ea"/>
                <a:sym typeface="+mn-lt"/>
              </a:rPr>
              <a:t>其外部或个人利益，考虑是否存在任何利益冲突。</a:t>
            </a:r>
            <a:endParaRPr lang="en-GB" altLang="zh-CN" sz="1800" dirty="0">
              <a:solidFill>
                <a:schemeClr val="tx1"/>
              </a:solidFill>
              <a:latin typeface="Arial" panose="020B0604020202020204" pitchFamily="34" charset="0"/>
              <a:ea typeface="微软雅黑" panose="020B0503020204020204" pitchFamily="34" charset="-122"/>
              <a:cs typeface="+mn-ea"/>
              <a:sym typeface="+mn-lt"/>
            </a:endParaRPr>
          </a:p>
          <a:p>
            <a:pPr marL="274320" indent="-274320" algn="just">
              <a:spcAft>
                <a:spcPts val="1200"/>
              </a:spcAft>
              <a:buFont typeface="Arial" panose="020B0604020202020204" pitchFamily="34" charset="0"/>
              <a:buChar char="•"/>
            </a:pPr>
            <a:r>
              <a:rPr lang="zh-CN" altLang="en-US" sz="1800" dirty="0">
                <a:solidFill>
                  <a:schemeClr val="tx1"/>
                </a:solidFill>
                <a:latin typeface="Arial" panose="020B0604020202020204" pitchFamily="34" charset="0"/>
                <a:ea typeface="微软雅黑" panose="020B0503020204020204" pitchFamily="34" charset="-122"/>
                <a:cs typeface="+mn-ea"/>
                <a:sym typeface="+mn-lt"/>
              </a:rPr>
              <a:t>当您的情况</a:t>
            </a:r>
            <a:r>
              <a:rPr lang="zh-CN" altLang="en-US" sz="1800" b="1" dirty="0">
                <a:solidFill>
                  <a:schemeClr val="tx1"/>
                </a:solidFill>
                <a:latin typeface="Arial" panose="020B0604020202020204" pitchFamily="34" charset="0"/>
                <a:ea typeface="微软雅黑" panose="020B0503020204020204" pitchFamily="34" charset="-122"/>
                <a:cs typeface="+mn-ea"/>
                <a:sym typeface="+mn-lt"/>
              </a:rPr>
              <a:t>发生变化</a:t>
            </a:r>
            <a:r>
              <a:rPr lang="zh-CN" altLang="en-US" sz="1800" dirty="0">
                <a:solidFill>
                  <a:schemeClr val="tx1"/>
                </a:solidFill>
                <a:latin typeface="Arial" panose="020B0604020202020204" pitchFamily="34" charset="0"/>
                <a:ea typeface="微软雅黑" panose="020B0503020204020204" pitchFamily="34" charset="-122"/>
                <a:cs typeface="+mn-ea"/>
                <a:sym typeface="+mn-lt"/>
              </a:rPr>
              <a:t>时，评估您是否存在利益冲突。</a:t>
            </a:r>
            <a:endParaRPr lang="en-US" altLang="zh-CN" sz="1800" dirty="0">
              <a:solidFill>
                <a:schemeClr val="tx1"/>
              </a:solidFill>
              <a:latin typeface="Arial" panose="020B0604020202020204" pitchFamily="34" charset="0"/>
              <a:ea typeface="微软雅黑" panose="020B0503020204020204" pitchFamily="34" charset="-122"/>
              <a:cs typeface="+mn-ea"/>
              <a:sym typeface="+mn-lt"/>
            </a:endParaRPr>
          </a:p>
        </p:txBody>
      </p:sp>
      <p:graphicFrame>
        <p:nvGraphicFramePr>
          <p:cNvPr id="6" name="Table 8">
            <a:extLst>
              <a:ext uri="{FF2B5EF4-FFF2-40B4-BE49-F238E27FC236}">
                <a16:creationId xmlns:a16="http://schemas.microsoft.com/office/drawing/2014/main" id="{9FBF36A8-8195-F078-ADD2-72DF8137639E}"/>
              </a:ext>
            </a:extLst>
          </p:cNvPr>
          <p:cNvGraphicFramePr>
            <a:graphicFrameLocks noGrp="1"/>
          </p:cNvGraphicFramePr>
          <p:nvPr>
            <p:extLst>
              <p:ext uri="{D42A27DB-BD31-4B8C-83A1-F6EECF244321}">
                <p14:modId xmlns:p14="http://schemas.microsoft.com/office/powerpoint/2010/main" val="48660281"/>
              </p:ext>
            </p:extLst>
          </p:nvPr>
        </p:nvGraphicFramePr>
        <p:xfrm>
          <a:off x="899629" y="1449599"/>
          <a:ext cx="3652838" cy="396240"/>
        </p:xfrm>
        <a:graphic>
          <a:graphicData uri="http://schemas.openxmlformats.org/drawingml/2006/table">
            <a:tbl>
              <a:tblPr firstRow="1" bandRow="1">
                <a:tableStyleId>{9D7B26C5-4107-4FEC-AEDC-1716B250A1EF}</a:tableStyleId>
              </a:tblPr>
              <a:tblGrid>
                <a:gridCol w="3652838">
                  <a:extLst>
                    <a:ext uri="{9D8B030D-6E8A-4147-A177-3AD203B41FA5}">
                      <a16:colId xmlns:a16="http://schemas.microsoft.com/office/drawing/2014/main" val="3344843492"/>
                    </a:ext>
                  </a:extLst>
                </a:gridCol>
              </a:tblGrid>
              <a:tr h="370840">
                <a:tc>
                  <a:txBody>
                    <a:bodyPr/>
                    <a:lstStyle/>
                    <a:p>
                      <a:r>
                        <a:rPr lang="en-GB" altLang="zh-CN" sz="2000" b="1" dirty="0">
                          <a:solidFill>
                            <a:schemeClr val="tx2"/>
                          </a:solidFill>
                          <a:latin typeface="微软雅黑" panose="020B0503020204020204" pitchFamily="34" charset="-122"/>
                          <a:ea typeface="微软雅黑" panose="020B0503020204020204" pitchFamily="34" charset="-122"/>
                        </a:rPr>
                        <a:t>GSK</a:t>
                      </a:r>
                      <a:r>
                        <a:rPr lang="zh-CN" altLang="en-US" sz="2000" b="1" dirty="0">
                          <a:solidFill>
                            <a:schemeClr val="tx2"/>
                          </a:solidFill>
                          <a:latin typeface="微软雅黑" panose="020B0503020204020204" pitchFamily="34" charset="-122"/>
                          <a:ea typeface="微软雅黑" panose="020B0503020204020204" pitchFamily="34" charset="-122"/>
                        </a:rPr>
                        <a:t>全体员工</a:t>
                      </a:r>
                      <a:endParaRPr lang="en-GB" sz="2000" b="1" dirty="0">
                        <a:solidFill>
                          <a:schemeClr val="tx2"/>
                        </a:solidFill>
                        <a:latin typeface="微软雅黑" panose="020B0503020204020204" pitchFamily="34" charset="-122"/>
                        <a:ea typeface="微软雅黑" panose="020B0503020204020204" pitchFamily="34" charset="-122"/>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82481907"/>
                  </a:ext>
                </a:extLst>
              </a:tr>
            </a:tbl>
          </a:graphicData>
        </a:graphic>
      </p:graphicFrame>
      <p:sp>
        <p:nvSpPr>
          <p:cNvPr id="3" name="Content Placeholder 90">
            <a:extLst>
              <a:ext uri="{FF2B5EF4-FFF2-40B4-BE49-F238E27FC236}">
                <a16:creationId xmlns:a16="http://schemas.microsoft.com/office/drawing/2014/main" id="{BF99CDCF-5374-422A-5D56-753F2D9884C7}"/>
              </a:ext>
            </a:extLst>
          </p:cNvPr>
          <p:cNvSpPr txBox="1">
            <a:spLocks/>
          </p:cNvSpPr>
          <p:nvPr/>
        </p:nvSpPr>
        <p:spPr>
          <a:xfrm>
            <a:off x="359780" y="4207032"/>
            <a:ext cx="8273474" cy="733751"/>
          </a:xfrm>
          <a:prstGeom prst="roundRect">
            <a:avLst>
              <a:gd name="adj" fmla="val 8709"/>
            </a:avLst>
          </a:prstGeom>
          <a:solidFill>
            <a:schemeClr val="bg1">
              <a:lumMod val="95000"/>
            </a:schemeClr>
          </a:solidFill>
          <a:ln w="19050">
            <a:solidFill>
              <a:schemeClr val="bg1">
                <a:lumMod val="95000"/>
              </a:schemeClr>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121920" rIns="182880" bIns="121920" numCol="1" spcCol="0" rtlCol="0" fromWordArt="0" anchor="ctr" anchorCtr="0" forceAA="0" compatLnSpc="1">
            <a:prstTxWarp prst="textNoShape">
              <a:avLst/>
            </a:prstTxWarp>
            <a:noAutofit/>
          </a:bodyPr>
          <a:lstStyle>
            <a:defPPr>
              <a:defRPr lang="zh-CN"/>
            </a:defPPr>
            <a:lvl1pPr>
              <a:defRPr sz="16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74320" indent="-274320" algn="just">
              <a:spcAft>
                <a:spcPts val="1200"/>
              </a:spcAft>
              <a:buFont typeface="Arial" panose="020B0604020202020204" pitchFamily="34" charset="0"/>
              <a:buChar char="•"/>
            </a:pPr>
            <a:r>
              <a:rPr lang="zh-CN" altLang="en-US" sz="1800" dirty="0">
                <a:solidFill>
                  <a:schemeClr val="tx1"/>
                </a:solidFill>
                <a:latin typeface="Arial" panose="020B0604020202020204" pitchFamily="34" charset="0"/>
                <a:ea typeface="微软雅黑" panose="020B0503020204020204" pitchFamily="34" charset="-122"/>
                <a:cs typeface="+mn-ea"/>
                <a:sym typeface="+mn-lt"/>
              </a:rPr>
              <a:t>必须</a:t>
            </a:r>
            <a:r>
              <a:rPr lang="zh-CN" altLang="en-US" sz="1800" b="1" dirty="0">
                <a:solidFill>
                  <a:schemeClr val="tx1"/>
                </a:solidFill>
                <a:latin typeface="Arial" panose="020B0604020202020204" pitchFamily="34" charset="0"/>
                <a:ea typeface="微软雅黑" panose="020B0503020204020204" pitchFamily="34" charset="-122"/>
                <a:cs typeface="+mn-ea"/>
                <a:sym typeface="+mn-lt"/>
              </a:rPr>
              <a:t>每年</a:t>
            </a:r>
            <a:r>
              <a:rPr lang="zh-CN" altLang="en-US" sz="1800" dirty="0">
                <a:solidFill>
                  <a:schemeClr val="tx1"/>
                </a:solidFill>
                <a:latin typeface="Arial" panose="020B0604020202020204" pitchFamily="34" charset="0"/>
                <a:ea typeface="微软雅黑" panose="020B0503020204020204" pitchFamily="34" charset="-122"/>
                <a:cs typeface="+mn-ea"/>
                <a:sym typeface="+mn-lt"/>
              </a:rPr>
              <a:t>与其</a:t>
            </a:r>
            <a:r>
              <a:rPr lang="zh-CN" altLang="en-US" sz="1800" u="sng" dirty="0">
                <a:solidFill>
                  <a:schemeClr val="tx1"/>
                </a:solidFill>
                <a:latin typeface="Arial" panose="020B0604020202020204" pitchFamily="34" charset="0"/>
                <a:ea typeface="微软雅黑" panose="020B0503020204020204" pitchFamily="34" charset="-122"/>
                <a:cs typeface="+mn-ea"/>
                <a:sym typeface="+mn-lt"/>
              </a:rPr>
              <a:t>合规部业务合作伙伴</a:t>
            </a:r>
            <a:r>
              <a:rPr lang="zh-CN" altLang="en-US" sz="1800" dirty="0">
                <a:solidFill>
                  <a:schemeClr val="tx1"/>
                </a:solidFill>
                <a:latin typeface="Arial" panose="020B0604020202020204" pitchFamily="34" charset="0"/>
                <a:ea typeface="微软雅黑" panose="020B0503020204020204" pitchFamily="34" charset="-122"/>
                <a:cs typeface="+mn-ea"/>
                <a:sym typeface="+mn-lt"/>
              </a:rPr>
              <a:t>一起考虑是否有任何利益冲突需要声明。</a:t>
            </a:r>
            <a:endParaRPr lang="en-US" altLang="zh-CN" sz="1800" dirty="0">
              <a:solidFill>
                <a:schemeClr val="tx2"/>
              </a:solidFill>
              <a:latin typeface="Arial" panose="020B0604020202020204" pitchFamily="34" charset="0"/>
              <a:ea typeface="微软雅黑" panose="020B0503020204020204" pitchFamily="34" charset="-122"/>
              <a:cs typeface="+mn-ea"/>
              <a:sym typeface="+mn-lt"/>
            </a:endParaRPr>
          </a:p>
        </p:txBody>
      </p:sp>
      <p:graphicFrame>
        <p:nvGraphicFramePr>
          <p:cNvPr id="4" name="Table 8">
            <a:extLst>
              <a:ext uri="{FF2B5EF4-FFF2-40B4-BE49-F238E27FC236}">
                <a16:creationId xmlns:a16="http://schemas.microsoft.com/office/drawing/2014/main" id="{5AD0D7D6-EAF1-E45F-4A4E-78FC46AF61E4}"/>
              </a:ext>
            </a:extLst>
          </p:cNvPr>
          <p:cNvGraphicFramePr>
            <a:graphicFrameLocks noGrp="1"/>
          </p:cNvGraphicFramePr>
          <p:nvPr>
            <p:extLst>
              <p:ext uri="{D42A27DB-BD31-4B8C-83A1-F6EECF244321}">
                <p14:modId xmlns:p14="http://schemas.microsoft.com/office/powerpoint/2010/main" val="724446631"/>
              </p:ext>
            </p:extLst>
          </p:nvPr>
        </p:nvGraphicFramePr>
        <p:xfrm>
          <a:off x="899629" y="3702227"/>
          <a:ext cx="3652838" cy="396240"/>
        </p:xfrm>
        <a:graphic>
          <a:graphicData uri="http://schemas.openxmlformats.org/drawingml/2006/table">
            <a:tbl>
              <a:tblPr firstRow="1" bandRow="1">
                <a:tableStyleId>{9D7B26C5-4107-4FEC-AEDC-1716B250A1EF}</a:tableStyleId>
              </a:tblPr>
              <a:tblGrid>
                <a:gridCol w="3652838">
                  <a:extLst>
                    <a:ext uri="{9D8B030D-6E8A-4147-A177-3AD203B41FA5}">
                      <a16:colId xmlns:a16="http://schemas.microsoft.com/office/drawing/2014/main" val="3344843492"/>
                    </a:ext>
                  </a:extLst>
                </a:gridCol>
              </a:tblGrid>
              <a:tr h="370840">
                <a:tc>
                  <a:txBody>
                    <a:bodyPr/>
                    <a:lstStyle/>
                    <a:p>
                      <a:r>
                        <a:rPr lang="zh-CN" altLang="en-US" sz="2000" b="1" dirty="0">
                          <a:solidFill>
                            <a:schemeClr val="accent1"/>
                          </a:solidFill>
                          <a:latin typeface="微软雅黑" panose="020B0503020204020204" pitchFamily="34" charset="-122"/>
                          <a:ea typeface="微软雅黑" panose="020B0503020204020204" pitchFamily="34" charset="-122"/>
                        </a:rPr>
                        <a:t>高级经理</a:t>
                      </a:r>
                      <a:endParaRPr lang="en-GB" sz="2000" b="1" dirty="0">
                        <a:solidFill>
                          <a:schemeClr val="accent1"/>
                        </a:solidFill>
                        <a:latin typeface="微软雅黑" panose="020B0503020204020204" pitchFamily="34" charset="-122"/>
                        <a:ea typeface="微软雅黑" panose="020B0503020204020204" pitchFamily="34" charset="-122"/>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82481907"/>
                  </a:ext>
                </a:extLst>
              </a:tr>
            </a:tbl>
          </a:graphicData>
        </a:graphic>
      </p:graphicFrame>
      <p:grpSp>
        <p:nvGrpSpPr>
          <p:cNvPr id="7" name="Group 1180">
            <a:extLst>
              <a:ext uri="{FF2B5EF4-FFF2-40B4-BE49-F238E27FC236}">
                <a16:creationId xmlns:a16="http://schemas.microsoft.com/office/drawing/2014/main" id="{C7862301-1928-75F3-CF1C-0172AD85A2B9}"/>
              </a:ext>
            </a:extLst>
          </p:cNvPr>
          <p:cNvGrpSpPr/>
          <p:nvPr/>
        </p:nvGrpSpPr>
        <p:grpSpPr>
          <a:xfrm>
            <a:off x="428124" y="1454327"/>
            <a:ext cx="365760" cy="361385"/>
            <a:chOff x="2573338" y="4776788"/>
            <a:chExt cx="1153224" cy="1158875"/>
          </a:xfrm>
          <a:solidFill>
            <a:schemeClr val="tx2"/>
          </a:solidFill>
        </p:grpSpPr>
        <p:sp>
          <p:nvSpPr>
            <p:cNvPr id="8" name="Freeform 50">
              <a:extLst>
                <a:ext uri="{FF2B5EF4-FFF2-40B4-BE49-F238E27FC236}">
                  <a16:creationId xmlns:a16="http://schemas.microsoft.com/office/drawing/2014/main" id="{A921DB09-2CB1-71C2-879C-7638332C16A6}"/>
                </a:ext>
              </a:extLst>
            </p:cNvPr>
            <p:cNvSpPr>
              <a:spLocks/>
            </p:cNvSpPr>
            <p:nvPr/>
          </p:nvSpPr>
          <p:spPr bwMode="auto">
            <a:xfrm>
              <a:off x="3305175" y="5145088"/>
              <a:ext cx="295275" cy="188913"/>
            </a:xfrm>
            <a:custGeom>
              <a:avLst/>
              <a:gdLst/>
              <a:ahLst/>
              <a:cxnLst>
                <a:cxn ang="0">
                  <a:pos x="354" y="0"/>
                </a:cxn>
                <a:cxn ang="0">
                  <a:pos x="21" y="0"/>
                </a:cxn>
                <a:cxn ang="0">
                  <a:pos x="21" y="0"/>
                </a:cxn>
                <a:cxn ang="0">
                  <a:pos x="17" y="0"/>
                </a:cxn>
                <a:cxn ang="0">
                  <a:pos x="13" y="1"/>
                </a:cxn>
                <a:cxn ang="0">
                  <a:pos x="9" y="3"/>
                </a:cxn>
                <a:cxn ang="0">
                  <a:pos x="6" y="6"/>
                </a:cxn>
                <a:cxn ang="0">
                  <a:pos x="4" y="8"/>
                </a:cxn>
                <a:cxn ang="0">
                  <a:pos x="2" y="12"/>
                </a:cxn>
                <a:cxn ang="0">
                  <a:pos x="1" y="15"/>
                </a:cxn>
                <a:cxn ang="0">
                  <a:pos x="0" y="19"/>
                </a:cxn>
                <a:cxn ang="0">
                  <a:pos x="0" y="36"/>
                </a:cxn>
                <a:cxn ang="0">
                  <a:pos x="0" y="36"/>
                </a:cxn>
                <a:cxn ang="0">
                  <a:pos x="16" y="54"/>
                </a:cxn>
                <a:cxn ang="0">
                  <a:pos x="28" y="73"/>
                </a:cxn>
                <a:cxn ang="0">
                  <a:pos x="40" y="93"/>
                </a:cxn>
                <a:cxn ang="0">
                  <a:pos x="49" y="115"/>
                </a:cxn>
                <a:cxn ang="0">
                  <a:pos x="56" y="137"/>
                </a:cxn>
                <a:cxn ang="0">
                  <a:pos x="62" y="159"/>
                </a:cxn>
                <a:cxn ang="0">
                  <a:pos x="66" y="183"/>
                </a:cxn>
                <a:cxn ang="0">
                  <a:pos x="67" y="208"/>
                </a:cxn>
                <a:cxn ang="0">
                  <a:pos x="67" y="208"/>
                </a:cxn>
                <a:cxn ang="0">
                  <a:pos x="67" y="224"/>
                </a:cxn>
                <a:cxn ang="0">
                  <a:pos x="64" y="238"/>
                </a:cxn>
                <a:cxn ang="0">
                  <a:pos x="354" y="238"/>
                </a:cxn>
                <a:cxn ang="0">
                  <a:pos x="354" y="238"/>
                </a:cxn>
                <a:cxn ang="0">
                  <a:pos x="358" y="238"/>
                </a:cxn>
                <a:cxn ang="0">
                  <a:pos x="361" y="236"/>
                </a:cxn>
                <a:cxn ang="0">
                  <a:pos x="365" y="235"/>
                </a:cxn>
                <a:cxn ang="0">
                  <a:pos x="368" y="232"/>
                </a:cxn>
                <a:cxn ang="0">
                  <a:pos x="371" y="229"/>
                </a:cxn>
                <a:cxn ang="0">
                  <a:pos x="373" y="226"/>
                </a:cxn>
                <a:cxn ang="0">
                  <a:pos x="374" y="222"/>
                </a:cxn>
                <a:cxn ang="0">
                  <a:pos x="374" y="219"/>
                </a:cxn>
                <a:cxn ang="0">
                  <a:pos x="374" y="19"/>
                </a:cxn>
                <a:cxn ang="0">
                  <a:pos x="374" y="19"/>
                </a:cxn>
                <a:cxn ang="0">
                  <a:pos x="374" y="15"/>
                </a:cxn>
                <a:cxn ang="0">
                  <a:pos x="373" y="12"/>
                </a:cxn>
                <a:cxn ang="0">
                  <a:pos x="371" y="8"/>
                </a:cxn>
                <a:cxn ang="0">
                  <a:pos x="368" y="6"/>
                </a:cxn>
                <a:cxn ang="0">
                  <a:pos x="365" y="3"/>
                </a:cxn>
                <a:cxn ang="0">
                  <a:pos x="361" y="1"/>
                </a:cxn>
                <a:cxn ang="0">
                  <a:pos x="358" y="0"/>
                </a:cxn>
                <a:cxn ang="0">
                  <a:pos x="354" y="0"/>
                </a:cxn>
                <a:cxn ang="0">
                  <a:pos x="354" y="0"/>
                </a:cxn>
              </a:cxnLst>
              <a:rect l="0" t="0" r="r" b="b"/>
              <a:pathLst>
                <a:path w="374" h="238">
                  <a:moveTo>
                    <a:pt x="354" y="0"/>
                  </a:moveTo>
                  <a:lnTo>
                    <a:pt x="21" y="0"/>
                  </a:lnTo>
                  <a:lnTo>
                    <a:pt x="21" y="0"/>
                  </a:lnTo>
                  <a:lnTo>
                    <a:pt x="17" y="0"/>
                  </a:lnTo>
                  <a:lnTo>
                    <a:pt x="13" y="1"/>
                  </a:lnTo>
                  <a:lnTo>
                    <a:pt x="9" y="3"/>
                  </a:lnTo>
                  <a:lnTo>
                    <a:pt x="6" y="6"/>
                  </a:lnTo>
                  <a:lnTo>
                    <a:pt x="4" y="8"/>
                  </a:lnTo>
                  <a:lnTo>
                    <a:pt x="2" y="12"/>
                  </a:lnTo>
                  <a:lnTo>
                    <a:pt x="1" y="15"/>
                  </a:lnTo>
                  <a:lnTo>
                    <a:pt x="0" y="19"/>
                  </a:lnTo>
                  <a:lnTo>
                    <a:pt x="0" y="36"/>
                  </a:lnTo>
                  <a:lnTo>
                    <a:pt x="0" y="36"/>
                  </a:lnTo>
                  <a:lnTo>
                    <a:pt x="16" y="54"/>
                  </a:lnTo>
                  <a:lnTo>
                    <a:pt x="28" y="73"/>
                  </a:lnTo>
                  <a:lnTo>
                    <a:pt x="40" y="93"/>
                  </a:lnTo>
                  <a:lnTo>
                    <a:pt x="49" y="115"/>
                  </a:lnTo>
                  <a:lnTo>
                    <a:pt x="56" y="137"/>
                  </a:lnTo>
                  <a:lnTo>
                    <a:pt x="62" y="159"/>
                  </a:lnTo>
                  <a:lnTo>
                    <a:pt x="66" y="183"/>
                  </a:lnTo>
                  <a:lnTo>
                    <a:pt x="67" y="208"/>
                  </a:lnTo>
                  <a:lnTo>
                    <a:pt x="67" y="208"/>
                  </a:lnTo>
                  <a:lnTo>
                    <a:pt x="67" y="224"/>
                  </a:lnTo>
                  <a:lnTo>
                    <a:pt x="64" y="238"/>
                  </a:lnTo>
                  <a:lnTo>
                    <a:pt x="354" y="238"/>
                  </a:lnTo>
                  <a:lnTo>
                    <a:pt x="354" y="238"/>
                  </a:lnTo>
                  <a:lnTo>
                    <a:pt x="358" y="238"/>
                  </a:lnTo>
                  <a:lnTo>
                    <a:pt x="361" y="236"/>
                  </a:lnTo>
                  <a:lnTo>
                    <a:pt x="365" y="235"/>
                  </a:lnTo>
                  <a:lnTo>
                    <a:pt x="368" y="232"/>
                  </a:lnTo>
                  <a:lnTo>
                    <a:pt x="371" y="229"/>
                  </a:lnTo>
                  <a:lnTo>
                    <a:pt x="373" y="226"/>
                  </a:lnTo>
                  <a:lnTo>
                    <a:pt x="374" y="222"/>
                  </a:lnTo>
                  <a:lnTo>
                    <a:pt x="374" y="219"/>
                  </a:lnTo>
                  <a:lnTo>
                    <a:pt x="374" y="19"/>
                  </a:lnTo>
                  <a:lnTo>
                    <a:pt x="374" y="19"/>
                  </a:lnTo>
                  <a:lnTo>
                    <a:pt x="374" y="15"/>
                  </a:lnTo>
                  <a:lnTo>
                    <a:pt x="373" y="12"/>
                  </a:lnTo>
                  <a:lnTo>
                    <a:pt x="371" y="8"/>
                  </a:lnTo>
                  <a:lnTo>
                    <a:pt x="368" y="6"/>
                  </a:lnTo>
                  <a:lnTo>
                    <a:pt x="365" y="3"/>
                  </a:lnTo>
                  <a:lnTo>
                    <a:pt x="361" y="1"/>
                  </a:lnTo>
                  <a:lnTo>
                    <a:pt x="358" y="0"/>
                  </a:lnTo>
                  <a:lnTo>
                    <a:pt x="354" y="0"/>
                  </a:lnTo>
                  <a:lnTo>
                    <a:pt x="35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grpSp>
          <p:nvGrpSpPr>
            <p:cNvPr id="9" name="Group 1182">
              <a:extLst>
                <a:ext uri="{FF2B5EF4-FFF2-40B4-BE49-F238E27FC236}">
                  <a16:creationId xmlns:a16="http://schemas.microsoft.com/office/drawing/2014/main" id="{B22F72CD-1C2D-0C6B-383C-47340497421D}"/>
                </a:ext>
              </a:extLst>
            </p:cNvPr>
            <p:cNvGrpSpPr/>
            <p:nvPr/>
          </p:nvGrpSpPr>
          <p:grpSpPr>
            <a:xfrm>
              <a:off x="2573338" y="4776788"/>
              <a:ext cx="1004887" cy="1158875"/>
              <a:chOff x="2573338" y="4776788"/>
              <a:chExt cx="1004887" cy="1158875"/>
            </a:xfrm>
            <a:grpFill/>
          </p:grpSpPr>
          <p:sp>
            <p:nvSpPr>
              <p:cNvPr id="11" name="Freeform 41">
                <a:extLst>
                  <a:ext uri="{FF2B5EF4-FFF2-40B4-BE49-F238E27FC236}">
                    <a16:creationId xmlns:a16="http://schemas.microsoft.com/office/drawing/2014/main" id="{426A0BAD-40B6-AB07-8399-6A0C02727427}"/>
                  </a:ext>
                </a:extLst>
              </p:cNvPr>
              <p:cNvSpPr>
                <a:spLocks/>
              </p:cNvSpPr>
              <p:nvPr/>
            </p:nvSpPr>
            <p:spPr bwMode="auto">
              <a:xfrm>
                <a:off x="2984500" y="5141913"/>
                <a:ext cx="336550" cy="336550"/>
              </a:xfrm>
              <a:custGeom>
                <a:avLst/>
                <a:gdLst/>
                <a:ahLst/>
                <a:cxnLst>
                  <a:cxn ang="0">
                    <a:pos x="0" y="212"/>
                  </a:cxn>
                  <a:cxn ang="0">
                    <a:pos x="4" y="255"/>
                  </a:cxn>
                  <a:cxn ang="0">
                    <a:pos x="17" y="295"/>
                  </a:cxn>
                  <a:cxn ang="0">
                    <a:pos x="37" y="331"/>
                  </a:cxn>
                  <a:cxn ang="0">
                    <a:pos x="63" y="363"/>
                  </a:cxn>
                  <a:cxn ang="0">
                    <a:pos x="94" y="389"/>
                  </a:cxn>
                  <a:cxn ang="0">
                    <a:pos x="130" y="407"/>
                  </a:cxn>
                  <a:cxn ang="0">
                    <a:pos x="170" y="420"/>
                  </a:cxn>
                  <a:cxn ang="0">
                    <a:pos x="212" y="424"/>
                  </a:cxn>
                  <a:cxn ang="0">
                    <a:pos x="234" y="423"/>
                  </a:cxn>
                  <a:cxn ang="0">
                    <a:pos x="275" y="415"/>
                  </a:cxn>
                  <a:cxn ang="0">
                    <a:pos x="314" y="399"/>
                  </a:cxn>
                  <a:cxn ang="0">
                    <a:pos x="347" y="376"/>
                  </a:cxn>
                  <a:cxn ang="0">
                    <a:pos x="376" y="347"/>
                  </a:cxn>
                  <a:cxn ang="0">
                    <a:pos x="399" y="313"/>
                  </a:cxn>
                  <a:cxn ang="0">
                    <a:pos x="416" y="276"/>
                  </a:cxn>
                  <a:cxn ang="0">
                    <a:pos x="424" y="234"/>
                  </a:cxn>
                  <a:cxn ang="0">
                    <a:pos x="425" y="212"/>
                  </a:cxn>
                  <a:cxn ang="0">
                    <a:pos x="421" y="170"/>
                  </a:cxn>
                  <a:cxn ang="0">
                    <a:pos x="408" y="130"/>
                  </a:cxn>
                  <a:cxn ang="0">
                    <a:pos x="389" y="94"/>
                  </a:cxn>
                  <a:cxn ang="0">
                    <a:pos x="363" y="63"/>
                  </a:cxn>
                  <a:cxn ang="0">
                    <a:pos x="331" y="37"/>
                  </a:cxn>
                  <a:cxn ang="0">
                    <a:pos x="295" y="17"/>
                  </a:cxn>
                  <a:cxn ang="0">
                    <a:pos x="256" y="5"/>
                  </a:cxn>
                  <a:cxn ang="0">
                    <a:pos x="212" y="0"/>
                  </a:cxn>
                  <a:cxn ang="0">
                    <a:pos x="190" y="2"/>
                  </a:cxn>
                  <a:cxn ang="0">
                    <a:pos x="150" y="10"/>
                  </a:cxn>
                  <a:cxn ang="0">
                    <a:pos x="111" y="25"/>
                  </a:cxn>
                  <a:cxn ang="0">
                    <a:pos x="77" y="48"/>
                  </a:cxn>
                  <a:cxn ang="0">
                    <a:pos x="49" y="77"/>
                  </a:cxn>
                  <a:cxn ang="0">
                    <a:pos x="26" y="112"/>
                  </a:cxn>
                  <a:cxn ang="0">
                    <a:pos x="10" y="149"/>
                  </a:cxn>
                  <a:cxn ang="0">
                    <a:pos x="1" y="190"/>
                  </a:cxn>
                  <a:cxn ang="0">
                    <a:pos x="0" y="212"/>
                  </a:cxn>
                </a:cxnLst>
                <a:rect l="0" t="0" r="r" b="b"/>
                <a:pathLst>
                  <a:path w="425" h="424">
                    <a:moveTo>
                      <a:pt x="0" y="212"/>
                    </a:moveTo>
                    <a:lnTo>
                      <a:pt x="0" y="212"/>
                    </a:lnTo>
                    <a:lnTo>
                      <a:pt x="1" y="234"/>
                    </a:lnTo>
                    <a:lnTo>
                      <a:pt x="4" y="255"/>
                    </a:lnTo>
                    <a:lnTo>
                      <a:pt x="10" y="276"/>
                    </a:lnTo>
                    <a:lnTo>
                      <a:pt x="17" y="295"/>
                    </a:lnTo>
                    <a:lnTo>
                      <a:pt x="26" y="313"/>
                    </a:lnTo>
                    <a:lnTo>
                      <a:pt x="37" y="331"/>
                    </a:lnTo>
                    <a:lnTo>
                      <a:pt x="49" y="347"/>
                    </a:lnTo>
                    <a:lnTo>
                      <a:pt x="63" y="363"/>
                    </a:lnTo>
                    <a:lnTo>
                      <a:pt x="77" y="376"/>
                    </a:lnTo>
                    <a:lnTo>
                      <a:pt x="94" y="389"/>
                    </a:lnTo>
                    <a:lnTo>
                      <a:pt x="111" y="399"/>
                    </a:lnTo>
                    <a:lnTo>
                      <a:pt x="130" y="407"/>
                    </a:lnTo>
                    <a:lnTo>
                      <a:pt x="150" y="415"/>
                    </a:lnTo>
                    <a:lnTo>
                      <a:pt x="170" y="420"/>
                    </a:lnTo>
                    <a:lnTo>
                      <a:pt x="190" y="423"/>
                    </a:lnTo>
                    <a:lnTo>
                      <a:pt x="212" y="424"/>
                    </a:lnTo>
                    <a:lnTo>
                      <a:pt x="212" y="424"/>
                    </a:lnTo>
                    <a:lnTo>
                      <a:pt x="234" y="423"/>
                    </a:lnTo>
                    <a:lnTo>
                      <a:pt x="256" y="420"/>
                    </a:lnTo>
                    <a:lnTo>
                      <a:pt x="275" y="415"/>
                    </a:lnTo>
                    <a:lnTo>
                      <a:pt x="295" y="407"/>
                    </a:lnTo>
                    <a:lnTo>
                      <a:pt x="314" y="399"/>
                    </a:lnTo>
                    <a:lnTo>
                      <a:pt x="331" y="389"/>
                    </a:lnTo>
                    <a:lnTo>
                      <a:pt x="347" y="376"/>
                    </a:lnTo>
                    <a:lnTo>
                      <a:pt x="363" y="363"/>
                    </a:lnTo>
                    <a:lnTo>
                      <a:pt x="376" y="347"/>
                    </a:lnTo>
                    <a:lnTo>
                      <a:pt x="389" y="331"/>
                    </a:lnTo>
                    <a:lnTo>
                      <a:pt x="399" y="313"/>
                    </a:lnTo>
                    <a:lnTo>
                      <a:pt x="408" y="295"/>
                    </a:lnTo>
                    <a:lnTo>
                      <a:pt x="416" y="276"/>
                    </a:lnTo>
                    <a:lnTo>
                      <a:pt x="421" y="255"/>
                    </a:lnTo>
                    <a:lnTo>
                      <a:pt x="424" y="234"/>
                    </a:lnTo>
                    <a:lnTo>
                      <a:pt x="425" y="212"/>
                    </a:lnTo>
                    <a:lnTo>
                      <a:pt x="425" y="212"/>
                    </a:lnTo>
                    <a:lnTo>
                      <a:pt x="424" y="190"/>
                    </a:lnTo>
                    <a:lnTo>
                      <a:pt x="421" y="170"/>
                    </a:lnTo>
                    <a:lnTo>
                      <a:pt x="416" y="149"/>
                    </a:lnTo>
                    <a:lnTo>
                      <a:pt x="408" y="130"/>
                    </a:lnTo>
                    <a:lnTo>
                      <a:pt x="399" y="112"/>
                    </a:lnTo>
                    <a:lnTo>
                      <a:pt x="389" y="94"/>
                    </a:lnTo>
                    <a:lnTo>
                      <a:pt x="376" y="77"/>
                    </a:lnTo>
                    <a:lnTo>
                      <a:pt x="363" y="63"/>
                    </a:lnTo>
                    <a:lnTo>
                      <a:pt x="347" y="48"/>
                    </a:lnTo>
                    <a:lnTo>
                      <a:pt x="331" y="37"/>
                    </a:lnTo>
                    <a:lnTo>
                      <a:pt x="314" y="25"/>
                    </a:lnTo>
                    <a:lnTo>
                      <a:pt x="295" y="17"/>
                    </a:lnTo>
                    <a:lnTo>
                      <a:pt x="275" y="10"/>
                    </a:lnTo>
                    <a:lnTo>
                      <a:pt x="256" y="5"/>
                    </a:lnTo>
                    <a:lnTo>
                      <a:pt x="234" y="2"/>
                    </a:lnTo>
                    <a:lnTo>
                      <a:pt x="212" y="0"/>
                    </a:lnTo>
                    <a:lnTo>
                      <a:pt x="212" y="0"/>
                    </a:lnTo>
                    <a:lnTo>
                      <a:pt x="190" y="2"/>
                    </a:lnTo>
                    <a:lnTo>
                      <a:pt x="170" y="5"/>
                    </a:lnTo>
                    <a:lnTo>
                      <a:pt x="150" y="10"/>
                    </a:lnTo>
                    <a:lnTo>
                      <a:pt x="130" y="17"/>
                    </a:lnTo>
                    <a:lnTo>
                      <a:pt x="111" y="25"/>
                    </a:lnTo>
                    <a:lnTo>
                      <a:pt x="94" y="37"/>
                    </a:lnTo>
                    <a:lnTo>
                      <a:pt x="77" y="48"/>
                    </a:lnTo>
                    <a:lnTo>
                      <a:pt x="63" y="63"/>
                    </a:lnTo>
                    <a:lnTo>
                      <a:pt x="49" y="77"/>
                    </a:lnTo>
                    <a:lnTo>
                      <a:pt x="37" y="94"/>
                    </a:lnTo>
                    <a:lnTo>
                      <a:pt x="26" y="112"/>
                    </a:lnTo>
                    <a:lnTo>
                      <a:pt x="17" y="130"/>
                    </a:lnTo>
                    <a:lnTo>
                      <a:pt x="10" y="149"/>
                    </a:lnTo>
                    <a:lnTo>
                      <a:pt x="4" y="170"/>
                    </a:lnTo>
                    <a:lnTo>
                      <a:pt x="1" y="190"/>
                    </a:lnTo>
                    <a:lnTo>
                      <a:pt x="0" y="212"/>
                    </a:lnTo>
                    <a:lnTo>
                      <a:pt x="0" y="2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12" name="Freeform 42">
                <a:extLst>
                  <a:ext uri="{FF2B5EF4-FFF2-40B4-BE49-F238E27FC236}">
                    <a16:creationId xmlns:a16="http://schemas.microsoft.com/office/drawing/2014/main" id="{8140087B-09E4-3396-4825-45CC3D988797}"/>
                  </a:ext>
                </a:extLst>
              </p:cNvPr>
              <p:cNvSpPr>
                <a:spLocks/>
              </p:cNvSpPr>
              <p:nvPr/>
            </p:nvSpPr>
            <p:spPr bwMode="auto">
              <a:xfrm>
                <a:off x="3103563" y="5502275"/>
                <a:ext cx="98425" cy="114300"/>
              </a:xfrm>
              <a:custGeom>
                <a:avLst/>
                <a:gdLst/>
                <a:ahLst/>
                <a:cxnLst>
                  <a:cxn ang="0">
                    <a:pos x="61" y="0"/>
                  </a:cxn>
                  <a:cxn ang="0">
                    <a:pos x="0" y="62"/>
                  </a:cxn>
                  <a:cxn ang="0">
                    <a:pos x="47" y="110"/>
                  </a:cxn>
                  <a:cxn ang="0">
                    <a:pos x="39" y="144"/>
                  </a:cxn>
                  <a:cxn ang="0">
                    <a:pos x="83" y="144"/>
                  </a:cxn>
                  <a:cxn ang="0">
                    <a:pos x="76" y="110"/>
                  </a:cxn>
                  <a:cxn ang="0">
                    <a:pos x="123" y="62"/>
                  </a:cxn>
                  <a:cxn ang="0">
                    <a:pos x="61" y="0"/>
                  </a:cxn>
                </a:cxnLst>
                <a:rect l="0" t="0" r="r" b="b"/>
                <a:pathLst>
                  <a:path w="123" h="144">
                    <a:moveTo>
                      <a:pt x="61" y="0"/>
                    </a:moveTo>
                    <a:lnTo>
                      <a:pt x="0" y="62"/>
                    </a:lnTo>
                    <a:lnTo>
                      <a:pt x="47" y="110"/>
                    </a:lnTo>
                    <a:lnTo>
                      <a:pt x="39" y="144"/>
                    </a:lnTo>
                    <a:lnTo>
                      <a:pt x="83" y="144"/>
                    </a:lnTo>
                    <a:lnTo>
                      <a:pt x="76" y="110"/>
                    </a:lnTo>
                    <a:lnTo>
                      <a:pt x="123" y="62"/>
                    </a:lnTo>
                    <a:lnTo>
                      <a:pt x="6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13" name="Freeform 43">
                <a:extLst>
                  <a:ext uri="{FF2B5EF4-FFF2-40B4-BE49-F238E27FC236}">
                    <a16:creationId xmlns:a16="http://schemas.microsoft.com/office/drawing/2014/main" id="{79988114-2165-BA27-8322-CD2F7B3DFB4D}"/>
                  </a:ext>
                </a:extLst>
              </p:cNvPr>
              <p:cNvSpPr>
                <a:spLocks/>
              </p:cNvSpPr>
              <p:nvPr/>
            </p:nvSpPr>
            <p:spPr bwMode="auto">
              <a:xfrm>
                <a:off x="2727325" y="5502275"/>
                <a:ext cx="849312" cy="433388"/>
              </a:xfrm>
              <a:custGeom>
                <a:avLst/>
                <a:gdLst/>
                <a:ahLst/>
                <a:cxnLst>
                  <a:cxn ang="0">
                    <a:pos x="1003" y="434"/>
                  </a:cxn>
                  <a:cxn ang="0">
                    <a:pos x="1008" y="411"/>
                  </a:cxn>
                  <a:cxn ang="0">
                    <a:pos x="1006" y="381"/>
                  </a:cxn>
                  <a:cxn ang="0">
                    <a:pos x="990" y="337"/>
                  </a:cxn>
                  <a:cxn ang="0">
                    <a:pos x="963" y="297"/>
                  </a:cxn>
                  <a:cxn ang="0">
                    <a:pos x="850" y="144"/>
                  </a:cxn>
                  <a:cxn ang="0">
                    <a:pos x="752" y="27"/>
                  </a:cxn>
                  <a:cxn ang="0">
                    <a:pos x="724" y="1"/>
                  </a:cxn>
                  <a:cxn ang="0">
                    <a:pos x="674" y="0"/>
                  </a:cxn>
                  <a:cxn ang="0">
                    <a:pos x="759" y="144"/>
                  </a:cxn>
                  <a:cxn ang="0">
                    <a:pos x="792" y="154"/>
                  </a:cxn>
                  <a:cxn ang="0">
                    <a:pos x="812" y="179"/>
                  </a:cxn>
                  <a:cxn ang="0">
                    <a:pos x="816" y="469"/>
                  </a:cxn>
                  <a:cxn ang="0">
                    <a:pos x="814" y="484"/>
                  </a:cxn>
                  <a:cxn ang="0">
                    <a:pos x="759" y="496"/>
                  </a:cxn>
                  <a:cxn ang="0">
                    <a:pos x="770" y="494"/>
                  </a:cxn>
                  <a:cxn ang="0">
                    <a:pos x="782" y="485"/>
                  </a:cxn>
                  <a:cxn ang="0">
                    <a:pos x="786" y="469"/>
                  </a:cxn>
                  <a:cxn ang="0">
                    <a:pos x="786" y="195"/>
                  </a:cxn>
                  <a:cxn ang="0">
                    <a:pos x="779" y="182"/>
                  </a:cxn>
                  <a:cxn ang="0">
                    <a:pos x="765" y="174"/>
                  </a:cxn>
                  <a:cxn ang="0">
                    <a:pos x="310" y="173"/>
                  </a:cxn>
                  <a:cxn ang="0">
                    <a:pos x="294" y="179"/>
                  </a:cxn>
                  <a:cxn ang="0">
                    <a:pos x="284" y="191"/>
                  </a:cxn>
                  <a:cxn ang="0">
                    <a:pos x="282" y="469"/>
                  </a:cxn>
                  <a:cxn ang="0">
                    <a:pos x="284" y="480"/>
                  </a:cxn>
                  <a:cxn ang="0">
                    <a:pos x="294" y="492"/>
                  </a:cxn>
                  <a:cxn ang="0">
                    <a:pos x="310" y="496"/>
                  </a:cxn>
                  <a:cxn ang="0">
                    <a:pos x="256" y="490"/>
                  </a:cxn>
                  <a:cxn ang="0">
                    <a:pos x="252" y="469"/>
                  </a:cxn>
                  <a:cxn ang="0">
                    <a:pos x="254" y="190"/>
                  </a:cxn>
                  <a:cxn ang="0">
                    <a:pos x="269" y="161"/>
                  </a:cxn>
                  <a:cxn ang="0">
                    <a:pos x="298" y="145"/>
                  </a:cxn>
                  <a:cxn ang="0">
                    <a:pos x="394" y="0"/>
                  </a:cxn>
                  <a:cxn ang="0">
                    <a:pos x="348" y="0"/>
                  </a:cxn>
                  <a:cxn ang="0">
                    <a:pos x="331" y="12"/>
                  </a:cxn>
                  <a:cxn ang="0">
                    <a:pos x="262" y="90"/>
                  </a:cxn>
                  <a:cxn ang="0">
                    <a:pos x="138" y="253"/>
                  </a:cxn>
                  <a:cxn ang="0">
                    <a:pos x="87" y="325"/>
                  </a:cxn>
                  <a:cxn ang="0">
                    <a:pos x="67" y="366"/>
                  </a:cxn>
                  <a:cxn ang="0">
                    <a:pos x="60" y="404"/>
                  </a:cxn>
                  <a:cxn ang="0">
                    <a:pos x="63" y="427"/>
                  </a:cxn>
                  <a:cxn ang="0">
                    <a:pos x="69" y="441"/>
                  </a:cxn>
                  <a:cxn ang="0">
                    <a:pos x="89" y="464"/>
                  </a:cxn>
                  <a:cxn ang="0">
                    <a:pos x="115" y="480"/>
                  </a:cxn>
                  <a:cxn ang="0">
                    <a:pos x="153" y="491"/>
                  </a:cxn>
                  <a:cxn ang="0">
                    <a:pos x="209" y="496"/>
                  </a:cxn>
                  <a:cxn ang="0">
                    <a:pos x="1070" y="547"/>
                  </a:cxn>
                  <a:cxn ang="0">
                    <a:pos x="859" y="496"/>
                  </a:cxn>
                  <a:cxn ang="0">
                    <a:pos x="916" y="491"/>
                  </a:cxn>
                  <a:cxn ang="0">
                    <a:pos x="954" y="480"/>
                  </a:cxn>
                  <a:cxn ang="0">
                    <a:pos x="979" y="464"/>
                  </a:cxn>
                  <a:cxn ang="0">
                    <a:pos x="999" y="441"/>
                  </a:cxn>
                </a:cxnLst>
                <a:rect l="0" t="0" r="r" b="b"/>
                <a:pathLst>
                  <a:path w="1070" h="547">
                    <a:moveTo>
                      <a:pt x="999" y="441"/>
                    </a:moveTo>
                    <a:lnTo>
                      <a:pt x="999" y="441"/>
                    </a:lnTo>
                    <a:lnTo>
                      <a:pt x="1003" y="434"/>
                    </a:lnTo>
                    <a:lnTo>
                      <a:pt x="1005" y="427"/>
                    </a:lnTo>
                    <a:lnTo>
                      <a:pt x="1007" y="418"/>
                    </a:lnTo>
                    <a:lnTo>
                      <a:pt x="1008" y="411"/>
                    </a:lnTo>
                    <a:lnTo>
                      <a:pt x="1009" y="404"/>
                    </a:lnTo>
                    <a:lnTo>
                      <a:pt x="1008" y="395"/>
                    </a:lnTo>
                    <a:lnTo>
                      <a:pt x="1006" y="381"/>
                    </a:lnTo>
                    <a:lnTo>
                      <a:pt x="1002" y="366"/>
                    </a:lnTo>
                    <a:lnTo>
                      <a:pt x="997" y="352"/>
                    </a:lnTo>
                    <a:lnTo>
                      <a:pt x="990" y="337"/>
                    </a:lnTo>
                    <a:lnTo>
                      <a:pt x="982" y="325"/>
                    </a:lnTo>
                    <a:lnTo>
                      <a:pt x="982" y="325"/>
                    </a:lnTo>
                    <a:lnTo>
                      <a:pt x="963" y="297"/>
                    </a:lnTo>
                    <a:lnTo>
                      <a:pt x="932" y="253"/>
                    </a:lnTo>
                    <a:lnTo>
                      <a:pt x="892" y="200"/>
                    </a:lnTo>
                    <a:lnTo>
                      <a:pt x="850" y="144"/>
                    </a:lnTo>
                    <a:lnTo>
                      <a:pt x="807" y="90"/>
                    </a:lnTo>
                    <a:lnTo>
                      <a:pt x="769" y="45"/>
                    </a:lnTo>
                    <a:lnTo>
                      <a:pt x="752" y="27"/>
                    </a:lnTo>
                    <a:lnTo>
                      <a:pt x="739" y="12"/>
                    </a:lnTo>
                    <a:lnTo>
                      <a:pt x="728" y="4"/>
                    </a:lnTo>
                    <a:lnTo>
                      <a:pt x="724" y="1"/>
                    </a:lnTo>
                    <a:lnTo>
                      <a:pt x="721" y="0"/>
                    </a:lnTo>
                    <a:lnTo>
                      <a:pt x="721" y="0"/>
                    </a:lnTo>
                    <a:lnTo>
                      <a:pt x="674" y="0"/>
                    </a:lnTo>
                    <a:lnTo>
                      <a:pt x="674" y="144"/>
                    </a:lnTo>
                    <a:lnTo>
                      <a:pt x="759" y="144"/>
                    </a:lnTo>
                    <a:lnTo>
                      <a:pt x="759" y="144"/>
                    </a:lnTo>
                    <a:lnTo>
                      <a:pt x="771" y="145"/>
                    </a:lnTo>
                    <a:lnTo>
                      <a:pt x="781" y="148"/>
                    </a:lnTo>
                    <a:lnTo>
                      <a:pt x="792" y="154"/>
                    </a:lnTo>
                    <a:lnTo>
                      <a:pt x="800" y="161"/>
                    </a:lnTo>
                    <a:lnTo>
                      <a:pt x="807" y="169"/>
                    </a:lnTo>
                    <a:lnTo>
                      <a:pt x="812" y="179"/>
                    </a:lnTo>
                    <a:lnTo>
                      <a:pt x="815" y="190"/>
                    </a:lnTo>
                    <a:lnTo>
                      <a:pt x="816" y="201"/>
                    </a:lnTo>
                    <a:lnTo>
                      <a:pt x="816" y="469"/>
                    </a:lnTo>
                    <a:lnTo>
                      <a:pt x="816" y="469"/>
                    </a:lnTo>
                    <a:lnTo>
                      <a:pt x="816" y="476"/>
                    </a:lnTo>
                    <a:lnTo>
                      <a:pt x="814" y="484"/>
                    </a:lnTo>
                    <a:lnTo>
                      <a:pt x="812" y="490"/>
                    </a:lnTo>
                    <a:lnTo>
                      <a:pt x="810" y="496"/>
                    </a:lnTo>
                    <a:lnTo>
                      <a:pt x="759" y="496"/>
                    </a:lnTo>
                    <a:lnTo>
                      <a:pt x="759" y="496"/>
                    </a:lnTo>
                    <a:lnTo>
                      <a:pt x="765" y="496"/>
                    </a:lnTo>
                    <a:lnTo>
                      <a:pt x="770" y="494"/>
                    </a:lnTo>
                    <a:lnTo>
                      <a:pt x="775" y="492"/>
                    </a:lnTo>
                    <a:lnTo>
                      <a:pt x="779" y="489"/>
                    </a:lnTo>
                    <a:lnTo>
                      <a:pt x="782" y="485"/>
                    </a:lnTo>
                    <a:lnTo>
                      <a:pt x="784" y="480"/>
                    </a:lnTo>
                    <a:lnTo>
                      <a:pt x="786" y="474"/>
                    </a:lnTo>
                    <a:lnTo>
                      <a:pt x="786" y="469"/>
                    </a:lnTo>
                    <a:lnTo>
                      <a:pt x="786" y="201"/>
                    </a:lnTo>
                    <a:lnTo>
                      <a:pt x="786" y="201"/>
                    </a:lnTo>
                    <a:lnTo>
                      <a:pt x="786" y="195"/>
                    </a:lnTo>
                    <a:lnTo>
                      <a:pt x="784" y="191"/>
                    </a:lnTo>
                    <a:lnTo>
                      <a:pt x="782" y="186"/>
                    </a:lnTo>
                    <a:lnTo>
                      <a:pt x="779" y="182"/>
                    </a:lnTo>
                    <a:lnTo>
                      <a:pt x="775" y="179"/>
                    </a:lnTo>
                    <a:lnTo>
                      <a:pt x="770" y="176"/>
                    </a:lnTo>
                    <a:lnTo>
                      <a:pt x="765" y="174"/>
                    </a:lnTo>
                    <a:lnTo>
                      <a:pt x="759" y="173"/>
                    </a:lnTo>
                    <a:lnTo>
                      <a:pt x="310" y="173"/>
                    </a:lnTo>
                    <a:lnTo>
                      <a:pt x="310" y="173"/>
                    </a:lnTo>
                    <a:lnTo>
                      <a:pt x="304" y="174"/>
                    </a:lnTo>
                    <a:lnTo>
                      <a:pt x="298" y="176"/>
                    </a:lnTo>
                    <a:lnTo>
                      <a:pt x="294" y="179"/>
                    </a:lnTo>
                    <a:lnTo>
                      <a:pt x="290" y="182"/>
                    </a:lnTo>
                    <a:lnTo>
                      <a:pt x="287" y="186"/>
                    </a:lnTo>
                    <a:lnTo>
                      <a:pt x="284" y="191"/>
                    </a:lnTo>
                    <a:lnTo>
                      <a:pt x="283" y="195"/>
                    </a:lnTo>
                    <a:lnTo>
                      <a:pt x="282" y="201"/>
                    </a:lnTo>
                    <a:lnTo>
                      <a:pt x="282" y="469"/>
                    </a:lnTo>
                    <a:lnTo>
                      <a:pt x="282" y="469"/>
                    </a:lnTo>
                    <a:lnTo>
                      <a:pt x="283" y="474"/>
                    </a:lnTo>
                    <a:lnTo>
                      <a:pt x="284" y="480"/>
                    </a:lnTo>
                    <a:lnTo>
                      <a:pt x="287" y="485"/>
                    </a:lnTo>
                    <a:lnTo>
                      <a:pt x="290" y="489"/>
                    </a:lnTo>
                    <a:lnTo>
                      <a:pt x="294" y="492"/>
                    </a:lnTo>
                    <a:lnTo>
                      <a:pt x="298" y="494"/>
                    </a:lnTo>
                    <a:lnTo>
                      <a:pt x="304" y="496"/>
                    </a:lnTo>
                    <a:lnTo>
                      <a:pt x="310" y="496"/>
                    </a:lnTo>
                    <a:lnTo>
                      <a:pt x="259" y="496"/>
                    </a:lnTo>
                    <a:lnTo>
                      <a:pt x="259" y="496"/>
                    </a:lnTo>
                    <a:lnTo>
                      <a:pt x="256" y="490"/>
                    </a:lnTo>
                    <a:lnTo>
                      <a:pt x="254" y="484"/>
                    </a:lnTo>
                    <a:lnTo>
                      <a:pt x="253" y="476"/>
                    </a:lnTo>
                    <a:lnTo>
                      <a:pt x="252" y="469"/>
                    </a:lnTo>
                    <a:lnTo>
                      <a:pt x="252" y="201"/>
                    </a:lnTo>
                    <a:lnTo>
                      <a:pt x="252" y="201"/>
                    </a:lnTo>
                    <a:lnTo>
                      <a:pt x="254" y="190"/>
                    </a:lnTo>
                    <a:lnTo>
                      <a:pt x="257" y="179"/>
                    </a:lnTo>
                    <a:lnTo>
                      <a:pt x="262" y="169"/>
                    </a:lnTo>
                    <a:lnTo>
                      <a:pt x="269" y="161"/>
                    </a:lnTo>
                    <a:lnTo>
                      <a:pt x="278" y="154"/>
                    </a:lnTo>
                    <a:lnTo>
                      <a:pt x="287" y="148"/>
                    </a:lnTo>
                    <a:lnTo>
                      <a:pt x="298" y="145"/>
                    </a:lnTo>
                    <a:lnTo>
                      <a:pt x="310" y="144"/>
                    </a:lnTo>
                    <a:lnTo>
                      <a:pt x="394" y="144"/>
                    </a:lnTo>
                    <a:lnTo>
                      <a:pt x="394" y="0"/>
                    </a:lnTo>
                    <a:lnTo>
                      <a:pt x="394" y="0"/>
                    </a:lnTo>
                    <a:lnTo>
                      <a:pt x="348" y="0"/>
                    </a:lnTo>
                    <a:lnTo>
                      <a:pt x="348" y="0"/>
                    </a:lnTo>
                    <a:lnTo>
                      <a:pt x="345" y="1"/>
                    </a:lnTo>
                    <a:lnTo>
                      <a:pt x="341" y="4"/>
                    </a:lnTo>
                    <a:lnTo>
                      <a:pt x="331" y="12"/>
                    </a:lnTo>
                    <a:lnTo>
                      <a:pt x="316" y="27"/>
                    </a:lnTo>
                    <a:lnTo>
                      <a:pt x="301" y="45"/>
                    </a:lnTo>
                    <a:lnTo>
                      <a:pt x="262" y="90"/>
                    </a:lnTo>
                    <a:lnTo>
                      <a:pt x="220" y="144"/>
                    </a:lnTo>
                    <a:lnTo>
                      <a:pt x="176" y="200"/>
                    </a:lnTo>
                    <a:lnTo>
                      <a:pt x="138" y="253"/>
                    </a:lnTo>
                    <a:lnTo>
                      <a:pt x="106" y="297"/>
                    </a:lnTo>
                    <a:lnTo>
                      <a:pt x="87" y="325"/>
                    </a:lnTo>
                    <a:lnTo>
                      <a:pt x="87" y="325"/>
                    </a:lnTo>
                    <a:lnTo>
                      <a:pt x="79" y="337"/>
                    </a:lnTo>
                    <a:lnTo>
                      <a:pt x="72" y="352"/>
                    </a:lnTo>
                    <a:lnTo>
                      <a:pt x="67" y="366"/>
                    </a:lnTo>
                    <a:lnTo>
                      <a:pt x="62" y="381"/>
                    </a:lnTo>
                    <a:lnTo>
                      <a:pt x="60" y="395"/>
                    </a:lnTo>
                    <a:lnTo>
                      <a:pt x="60" y="404"/>
                    </a:lnTo>
                    <a:lnTo>
                      <a:pt x="60" y="411"/>
                    </a:lnTo>
                    <a:lnTo>
                      <a:pt x="61" y="418"/>
                    </a:lnTo>
                    <a:lnTo>
                      <a:pt x="63" y="427"/>
                    </a:lnTo>
                    <a:lnTo>
                      <a:pt x="66" y="434"/>
                    </a:lnTo>
                    <a:lnTo>
                      <a:pt x="69" y="441"/>
                    </a:lnTo>
                    <a:lnTo>
                      <a:pt x="69" y="441"/>
                    </a:lnTo>
                    <a:lnTo>
                      <a:pt x="75" y="449"/>
                    </a:lnTo>
                    <a:lnTo>
                      <a:pt x="82" y="458"/>
                    </a:lnTo>
                    <a:lnTo>
                      <a:pt x="89" y="464"/>
                    </a:lnTo>
                    <a:lnTo>
                      <a:pt x="97" y="470"/>
                    </a:lnTo>
                    <a:lnTo>
                      <a:pt x="105" y="475"/>
                    </a:lnTo>
                    <a:lnTo>
                      <a:pt x="115" y="480"/>
                    </a:lnTo>
                    <a:lnTo>
                      <a:pt x="124" y="484"/>
                    </a:lnTo>
                    <a:lnTo>
                      <a:pt x="133" y="487"/>
                    </a:lnTo>
                    <a:lnTo>
                      <a:pt x="153" y="491"/>
                    </a:lnTo>
                    <a:lnTo>
                      <a:pt x="173" y="494"/>
                    </a:lnTo>
                    <a:lnTo>
                      <a:pt x="192" y="496"/>
                    </a:lnTo>
                    <a:lnTo>
                      <a:pt x="209" y="496"/>
                    </a:lnTo>
                    <a:lnTo>
                      <a:pt x="0" y="496"/>
                    </a:lnTo>
                    <a:lnTo>
                      <a:pt x="0" y="547"/>
                    </a:lnTo>
                    <a:lnTo>
                      <a:pt x="1070" y="547"/>
                    </a:lnTo>
                    <a:lnTo>
                      <a:pt x="1070" y="496"/>
                    </a:lnTo>
                    <a:lnTo>
                      <a:pt x="859" y="496"/>
                    </a:lnTo>
                    <a:lnTo>
                      <a:pt x="859" y="496"/>
                    </a:lnTo>
                    <a:lnTo>
                      <a:pt x="877" y="496"/>
                    </a:lnTo>
                    <a:lnTo>
                      <a:pt x="896" y="494"/>
                    </a:lnTo>
                    <a:lnTo>
                      <a:pt x="916" y="491"/>
                    </a:lnTo>
                    <a:lnTo>
                      <a:pt x="936" y="487"/>
                    </a:lnTo>
                    <a:lnTo>
                      <a:pt x="945" y="484"/>
                    </a:lnTo>
                    <a:lnTo>
                      <a:pt x="954" y="480"/>
                    </a:lnTo>
                    <a:lnTo>
                      <a:pt x="964" y="475"/>
                    </a:lnTo>
                    <a:lnTo>
                      <a:pt x="972" y="470"/>
                    </a:lnTo>
                    <a:lnTo>
                      <a:pt x="979" y="464"/>
                    </a:lnTo>
                    <a:lnTo>
                      <a:pt x="987" y="458"/>
                    </a:lnTo>
                    <a:lnTo>
                      <a:pt x="994" y="449"/>
                    </a:lnTo>
                    <a:lnTo>
                      <a:pt x="999" y="441"/>
                    </a:lnTo>
                    <a:lnTo>
                      <a:pt x="999" y="44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14" name="Freeform 44">
                <a:extLst>
                  <a:ext uri="{FF2B5EF4-FFF2-40B4-BE49-F238E27FC236}">
                    <a16:creationId xmlns:a16="http://schemas.microsoft.com/office/drawing/2014/main" id="{3995BA60-F5D0-9C12-10C7-FD03F8BBD342}"/>
                  </a:ext>
                </a:extLst>
              </p:cNvPr>
              <p:cNvSpPr>
                <a:spLocks/>
              </p:cNvSpPr>
              <p:nvPr/>
            </p:nvSpPr>
            <p:spPr bwMode="auto">
              <a:xfrm>
                <a:off x="2727325" y="4776788"/>
                <a:ext cx="249237" cy="249238"/>
              </a:xfrm>
              <a:custGeom>
                <a:avLst/>
                <a:gdLst/>
                <a:ahLst/>
                <a:cxnLst>
                  <a:cxn ang="0">
                    <a:pos x="156" y="313"/>
                  </a:cxn>
                  <a:cxn ang="0">
                    <a:pos x="188" y="310"/>
                  </a:cxn>
                  <a:cxn ang="0">
                    <a:pos x="217" y="302"/>
                  </a:cxn>
                  <a:cxn ang="0">
                    <a:pos x="244" y="287"/>
                  </a:cxn>
                  <a:cxn ang="0">
                    <a:pos x="267" y="267"/>
                  </a:cxn>
                  <a:cxn ang="0">
                    <a:pos x="287" y="245"/>
                  </a:cxn>
                  <a:cxn ang="0">
                    <a:pos x="302" y="218"/>
                  </a:cxn>
                  <a:cxn ang="0">
                    <a:pos x="311" y="189"/>
                  </a:cxn>
                  <a:cxn ang="0">
                    <a:pos x="314" y="156"/>
                  </a:cxn>
                  <a:cxn ang="0">
                    <a:pos x="313" y="141"/>
                  </a:cxn>
                  <a:cxn ang="0">
                    <a:pos x="307" y="110"/>
                  </a:cxn>
                  <a:cxn ang="0">
                    <a:pos x="294" y="82"/>
                  </a:cxn>
                  <a:cxn ang="0">
                    <a:pos x="278" y="57"/>
                  </a:cxn>
                  <a:cxn ang="0">
                    <a:pos x="257" y="35"/>
                  </a:cxn>
                  <a:cxn ang="0">
                    <a:pos x="231" y="18"/>
                  </a:cxn>
                  <a:cxn ang="0">
                    <a:pos x="203" y="7"/>
                  </a:cxn>
                  <a:cxn ang="0">
                    <a:pos x="173" y="1"/>
                  </a:cxn>
                  <a:cxn ang="0">
                    <a:pos x="156" y="0"/>
                  </a:cxn>
                  <a:cxn ang="0">
                    <a:pos x="125" y="3"/>
                  </a:cxn>
                  <a:cxn ang="0">
                    <a:pos x="95" y="12"/>
                  </a:cxn>
                  <a:cxn ang="0">
                    <a:pos x="69" y="27"/>
                  </a:cxn>
                  <a:cxn ang="0">
                    <a:pos x="45" y="45"/>
                  </a:cxn>
                  <a:cxn ang="0">
                    <a:pos x="26" y="69"/>
                  </a:cxn>
                  <a:cxn ang="0">
                    <a:pos x="12" y="95"/>
                  </a:cxn>
                  <a:cxn ang="0">
                    <a:pos x="3" y="125"/>
                  </a:cxn>
                  <a:cxn ang="0">
                    <a:pos x="0" y="156"/>
                  </a:cxn>
                  <a:cxn ang="0">
                    <a:pos x="1" y="173"/>
                  </a:cxn>
                  <a:cxn ang="0">
                    <a:pos x="7" y="203"/>
                  </a:cxn>
                  <a:cxn ang="0">
                    <a:pos x="18" y="231"/>
                  </a:cxn>
                  <a:cxn ang="0">
                    <a:pos x="36" y="256"/>
                  </a:cxn>
                  <a:cxn ang="0">
                    <a:pos x="57" y="278"/>
                  </a:cxn>
                  <a:cxn ang="0">
                    <a:pos x="82" y="294"/>
                  </a:cxn>
                  <a:cxn ang="0">
                    <a:pos x="110" y="307"/>
                  </a:cxn>
                  <a:cxn ang="0">
                    <a:pos x="141" y="313"/>
                  </a:cxn>
                  <a:cxn ang="0">
                    <a:pos x="156" y="313"/>
                  </a:cxn>
                </a:cxnLst>
                <a:rect l="0" t="0" r="r" b="b"/>
                <a:pathLst>
                  <a:path w="314" h="313">
                    <a:moveTo>
                      <a:pt x="156" y="313"/>
                    </a:moveTo>
                    <a:lnTo>
                      <a:pt x="156" y="313"/>
                    </a:lnTo>
                    <a:lnTo>
                      <a:pt x="173" y="313"/>
                    </a:lnTo>
                    <a:lnTo>
                      <a:pt x="188" y="310"/>
                    </a:lnTo>
                    <a:lnTo>
                      <a:pt x="203" y="307"/>
                    </a:lnTo>
                    <a:lnTo>
                      <a:pt x="217" y="302"/>
                    </a:lnTo>
                    <a:lnTo>
                      <a:pt x="231" y="294"/>
                    </a:lnTo>
                    <a:lnTo>
                      <a:pt x="244" y="287"/>
                    </a:lnTo>
                    <a:lnTo>
                      <a:pt x="257" y="278"/>
                    </a:lnTo>
                    <a:lnTo>
                      <a:pt x="267" y="267"/>
                    </a:lnTo>
                    <a:lnTo>
                      <a:pt x="278" y="256"/>
                    </a:lnTo>
                    <a:lnTo>
                      <a:pt x="287" y="245"/>
                    </a:lnTo>
                    <a:lnTo>
                      <a:pt x="294" y="231"/>
                    </a:lnTo>
                    <a:lnTo>
                      <a:pt x="302" y="218"/>
                    </a:lnTo>
                    <a:lnTo>
                      <a:pt x="307" y="203"/>
                    </a:lnTo>
                    <a:lnTo>
                      <a:pt x="311" y="189"/>
                    </a:lnTo>
                    <a:lnTo>
                      <a:pt x="313" y="173"/>
                    </a:lnTo>
                    <a:lnTo>
                      <a:pt x="314" y="156"/>
                    </a:lnTo>
                    <a:lnTo>
                      <a:pt x="314" y="156"/>
                    </a:lnTo>
                    <a:lnTo>
                      <a:pt x="313" y="141"/>
                    </a:lnTo>
                    <a:lnTo>
                      <a:pt x="311" y="125"/>
                    </a:lnTo>
                    <a:lnTo>
                      <a:pt x="307" y="110"/>
                    </a:lnTo>
                    <a:lnTo>
                      <a:pt x="302" y="95"/>
                    </a:lnTo>
                    <a:lnTo>
                      <a:pt x="294" y="82"/>
                    </a:lnTo>
                    <a:lnTo>
                      <a:pt x="287" y="69"/>
                    </a:lnTo>
                    <a:lnTo>
                      <a:pt x="278" y="57"/>
                    </a:lnTo>
                    <a:lnTo>
                      <a:pt x="267" y="45"/>
                    </a:lnTo>
                    <a:lnTo>
                      <a:pt x="257" y="35"/>
                    </a:lnTo>
                    <a:lnTo>
                      <a:pt x="244" y="27"/>
                    </a:lnTo>
                    <a:lnTo>
                      <a:pt x="231" y="18"/>
                    </a:lnTo>
                    <a:lnTo>
                      <a:pt x="217" y="12"/>
                    </a:lnTo>
                    <a:lnTo>
                      <a:pt x="203" y="7"/>
                    </a:lnTo>
                    <a:lnTo>
                      <a:pt x="188" y="3"/>
                    </a:lnTo>
                    <a:lnTo>
                      <a:pt x="173" y="1"/>
                    </a:lnTo>
                    <a:lnTo>
                      <a:pt x="156" y="0"/>
                    </a:lnTo>
                    <a:lnTo>
                      <a:pt x="156" y="0"/>
                    </a:lnTo>
                    <a:lnTo>
                      <a:pt x="141" y="1"/>
                    </a:lnTo>
                    <a:lnTo>
                      <a:pt x="125" y="3"/>
                    </a:lnTo>
                    <a:lnTo>
                      <a:pt x="110" y="7"/>
                    </a:lnTo>
                    <a:lnTo>
                      <a:pt x="95" y="12"/>
                    </a:lnTo>
                    <a:lnTo>
                      <a:pt x="82" y="18"/>
                    </a:lnTo>
                    <a:lnTo>
                      <a:pt x="69" y="27"/>
                    </a:lnTo>
                    <a:lnTo>
                      <a:pt x="57" y="35"/>
                    </a:lnTo>
                    <a:lnTo>
                      <a:pt x="45" y="45"/>
                    </a:lnTo>
                    <a:lnTo>
                      <a:pt x="36" y="57"/>
                    </a:lnTo>
                    <a:lnTo>
                      <a:pt x="26" y="69"/>
                    </a:lnTo>
                    <a:lnTo>
                      <a:pt x="18" y="82"/>
                    </a:lnTo>
                    <a:lnTo>
                      <a:pt x="12" y="95"/>
                    </a:lnTo>
                    <a:lnTo>
                      <a:pt x="7" y="110"/>
                    </a:lnTo>
                    <a:lnTo>
                      <a:pt x="3" y="125"/>
                    </a:lnTo>
                    <a:lnTo>
                      <a:pt x="1" y="141"/>
                    </a:lnTo>
                    <a:lnTo>
                      <a:pt x="0" y="156"/>
                    </a:lnTo>
                    <a:lnTo>
                      <a:pt x="0" y="156"/>
                    </a:lnTo>
                    <a:lnTo>
                      <a:pt x="1" y="173"/>
                    </a:lnTo>
                    <a:lnTo>
                      <a:pt x="3" y="189"/>
                    </a:lnTo>
                    <a:lnTo>
                      <a:pt x="7" y="203"/>
                    </a:lnTo>
                    <a:lnTo>
                      <a:pt x="12" y="218"/>
                    </a:lnTo>
                    <a:lnTo>
                      <a:pt x="18" y="231"/>
                    </a:lnTo>
                    <a:lnTo>
                      <a:pt x="26" y="245"/>
                    </a:lnTo>
                    <a:lnTo>
                      <a:pt x="36" y="256"/>
                    </a:lnTo>
                    <a:lnTo>
                      <a:pt x="45" y="267"/>
                    </a:lnTo>
                    <a:lnTo>
                      <a:pt x="57" y="278"/>
                    </a:lnTo>
                    <a:lnTo>
                      <a:pt x="69" y="287"/>
                    </a:lnTo>
                    <a:lnTo>
                      <a:pt x="82" y="294"/>
                    </a:lnTo>
                    <a:lnTo>
                      <a:pt x="95" y="302"/>
                    </a:lnTo>
                    <a:lnTo>
                      <a:pt x="110" y="307"/>
                    </a:lnTo>
                    <a:lnTo>
                      <a:pt x="125" y="310"/>
                    </a:lnTo>
                    <a:lnTo>
                      <a:pt x="141" y="313"/>
                    </a:lnTo>
                    <a:lnTo>
                      <a:pt x="156" y="313"/>
                    </a:lnTo>
                    <a:lnTo>
                      <a:pt x="156" y="3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15" name="Freeform 45">
                <a:extLst>
                  <a:ext uri="{FF2B5EF4-FFF2-40B4-BE49-F238E27FC236}">
                    <a16:creationId xmlns:a16="http://schemas.microsoft.com/office/drawing/2014/main" id="{BC53779D-F965-2C7D-DF5B-152CA1C9004A}"/>
                  </a:ext>
                </a:extLst>
              </p:cNvPr>
              <p:cNvSpPr>
                <a:spLocks/>
              </p:cNvSpPr>
              <p:nvPr/>
            </p:nvSpPr>
            <p:spPr bwMode="auto">
              <a:xfrm>
                <a:off x="2703513" y="5145088"/>
                <a:ext cx="296862" cy="188913"/>
              </a:xfrm>
              <a:custGeom>
                <a:avLst/>
                <a:gdLst/>
                <a:ahLst/>
                <a:cxnLst>
                  <a:cxn ang="0">
                    <a:pos x="307" y="208"/>
                  </a:cxn>
                  <a:cxn ang="0">
                    <a:pos x="307" y="208"/>
                  </a:cxn>
                  <a:cxn ang="0">
                    <a:pos x="309" y="183"/>
                  </a:cxn>
                  <a:cxn ang="0">
                    <a:pos x="312" y="159"/>
                  </a:cxn>
                  <a:cxn ang="0">
                    <a:pos x="317" y="137"/>
                  </a:cxn>
                  <a:cxn ang="0">
                    <a:pos x="324" y="115"/>
                  </a:cxn>
                  <a:cxn ang="0">
                    <a:pos x="335" y="93"/>
                  </a:cxn>
                  <a:cxn ang="0">
                    <a:pos x="346" y="72"/>
                  </a:cxn>
                  <a:cxn ang="0">
                    <a:pos x="359" y="54"/>
                  </a:cxn>
                  <a:cxn ang="0">
                    <a:pos x="373" y="36"/>
                  </a:cxn>
                  <a:cxn ang="0">
                    <a:pos x="373" y="19"/>
                  </a:cxn>
                  <a:cxn ang="0">
                    <a:pos x="373" y="19"/>
                  </a:cxn>
                  <a:cxn ang="0">
                    <a:pos x="373" y="15"/>
                  </a:cxn>
                  <a:cxn ang="0">
                    <a:pos x="372" y="12"/>
                  </a:cxn>
                  <a:cxn ang="0">
                    <a:pos x="370" y="8"/>
                  </a:cxn>
                  <a:cxn ang="0">
                    <a:pos x="368" y="6"/>
                  </a:cxn>
                  <a:cxn ang="0">
                    <a:pos x="365" y="3"/>
                  </a:cxn>
                  <a:cxn ang="0">
                    <a:pos x="361" y="1"/>
                  </a:cxn>
                  <a:cxn ang="0">
                    <a:pos x="357" y="0"/>
                  </a:cxn>
                  <a:cxn ang="0">
                    <a:pos x="353" y="0"/>
                  </a:cxn>
                  <a:cxn ang="0">
                    <a:pos x="20" y="0"/>
                  </a:cxn>
                  <a:cxn ang="0">
                    <a:pos x="20" y="0"/>
                  </a:cxn>
                  <a:cxn ang="0">
                    <a:pos x="16" y="0"/>
                  </a:cxn>
                  <a:cxn ang="0">
                    <a:pos x="12" y="1"/>
                  </a:cxn>
                  <a:cxn ang="0">
                    <a:pos x="9" y="3"/>
                  </a:cxn>
                  <a:cxn ang="0">
                    <a:pos x="6" y="6"/>
                  </a:cxn>
                  <a:cxn ang="0">
                    <a:pos x="4" y="8"/>
                  </a:cxn>
                  <a:cxn ang="0">
                    <a:pos x="1" y="12"/>
                  </a:cxn>
                  <a:cxn ang="0">
                    <a:pos x="0" y="15"/>
                  </a:cxn>
                  <a:cxn ang="0">
                    <a:pos x="0" y="19"/>
                  </a:cxn>
                  <a:cxn ang="0">
                    <a:pos x="0" y="219"/>
                  </a:cxn>
                  <a:cxn ang="0">
                    <a:pos x="0" y="219"/>
                  </a:cxn>
                  <a:cxn ang="0">
                    <a:pos x="0" y="222"/>
                  </a:cxn>
                  <a:cxn ang="0">
                    <a:pos x="1" y="226"/>
                  </a:cxn>
                  <a:cxn ang="0">
                    <a:pos x="4" y="229"/>
                  </a:cxn>
                  <a:cxn ang="0">
                    <a:pos x="6" y="232"/>
                  </a:cxn>
                  <a:cxn ang="0">
                    <a:pos x="9" y="235"/>
                  </a:cxn>
                  <a:cxn ang="0">
                    <a:pos x="12" y="236"/>
                  </a:cxn>
                  <a:cxn ang="0">
                    <a:pos x="16" y="238"/>
                  </a:cxn>
                  <a:cxn ang="0">
                    <a:pos x="20" y="238"/>
                  </a:cxn>
                  <a:cxn ang="0">
                    <a:pos x="309" y="238"/>
                  </a:cxn>
                  <a:cxn ang="0">
                    <a:pos x="309" y="238"/>
                  </a:cxn>
                  <a:cxn ang="0">
                    <a:pos x="308" y="224"/>
                  </a:cxn>
                  <a:cxn ang="0">
                    <a:pos x="307" y="208"/>
                  </a:cxn>
                  <a:cxn ang="0">
                    <a:pos x="307" y="208"/>
                  </a:cxn>
                </a:cxnLst>
                <a:rect l="0" t="0" r="r" b="b"/>
                <a:pathLst>
                  <a:path w="373" h="238">
                    <a:moveTo>
                      <a:pt x="307" y="208"/>
                    </a:moveTo>
                    <a:lnTo>
                      <a:pt x="307" y="208"/>
                    </a:lnTo>
                    <a:lnTo>
                      <a:pt x="309" y="183"/>
                    </a:lnTo>
                    <a:lnTo>
                      <a:pt x="312" y="159"/>
                    </a:lnTo>
                    <a:lnTo>
                      <a:pt x="317" y="137"/>
                    </a:lnTo>
                    <a:lnTo>
                      <a:pt x="324" y="115"/>
                    </a:lnTo>
                    <a:lnTo>
                      <a:pt x="335" y="93"/>
                    </a:lnTo>
                    <a:lnTo>
                      <a:pt x="346" y="72"/>
                    </a:lnTo>
                    <a:lnTo>
                      <a:pt x="359" y="54"/>
                    </a:lnTo>
                    <a:lnTo>
                      <a:pt x="373" y="36"/>
                    </a:lnTo>
                    <a:lnTo>
                      <a:pt x="373" y="19"/>
                    </a:lnTo>
                    <a:lnTo>
                      <a:pt x="373" y="19"/>
                    </a:lnTo>
                    <a:lnTo>
                      <a:pt x="373" y="15"/>
                    </a:lnTo>
                    <a:lnTo>
                      <a:pt x="372" y="12"/>
                    </a:lnTo>
                    <a:lnTo>
                      <a:pt x="370" y="8"/>
                    </a:lnTo>
                    <a:lnTo>
                      <a:pt x="368" y="6"/>
                    </a:lnTo>
                    <a:lnTo>
                      <a:pt x="365" y="3"/>
                    </a:lnTo>
                    <a:lnTo>
                      <a:pt x="361" y="1"/>
                    </a:lnTo>
                    <a:lnTo>
                      <a:pt x="357" y="0"/>
                    </a:lnTo>
                    <a:lnTo>
                      <a:pt x="353" y="0"/>
                    </a:lnTo>
                    <a:lnTo>
                      <a:pt x="20" y="0"/>
                    </a:lnTo>
                    <a:lnTo>
                      <a:pt x="20" y="0"/>
                    </a:lnTo>
                    <a:lnTo>
                      <a:pt x="16" y="0"/>
                    </a:lnTo>
                    <a:lnTo>
                      <a:pt x="12" y="1"/>
                    </a:lnTo>
                    <a:lnTo>
                      <a:pt x="9" y="3"/>
                    </a:lnTo>
                    <a:lnTo>
                      <a:pt x="6" y="6"/>
                    </a:lnTo>
                    <a:lnTo>
                      <a:pt x="4" y="8"/>
                    </a:lnTo>
                    <a:lnTo>
                      <a:pt x="1" y="12"/>
                    </a:lnTo>
                    <a:lnTo>
                      <a:pt x="0" y="15"/>
                    </a:lnTo>
                    <a:lnTo>
                      <a:pt x="0" y="19"/>
                    </a:lnTo>
                    <a:lnTo>
                      <a:pt x="0" y="219"/>
                    </a:lnTo>
                    <a:lnTo>
                      <a:pt x="0" y="219"/>
                    </a:lnTo>
                    <a:lnTo>
                      <a:pt x="0" y="222"/>
                    </a:lnTo>
                    <a:lnTo>
                      <a:pt x="1" y="226"/>
                    </a:lnTo>
                    <a:lnTo>
                      <a:pt x="4" y="229"/>
                    </a:lnTo>
                    <a:lnTo>
                      <a:pt x="6" y="232"/>
                    </a:lnTo>
                    <a:lnTo>
                      <a:pt x="9" y="235"/>
                    </a:lnTo>
                    <a:lnTo>
                      <a:pt x="12" y="236"/>
                    </a:lnTo>
                    <a:lnTo>
                      <a:pt x="16" y="238"/>
                    </a:lnTo>
                    <a:lnTo>
                      <a:pt x="20" y="238"/>
                    </a:lnTo>
                    <a:lnTo>
                      <a:pt x="309" y="238"/>
                    </a:lnTo>
                    <a:lnTo>
                      <a:pt x="309" y="238"/>
                    </a:lnTo>
                    <a:lnTo>
                      <a:pt x="308" y="224"/>
                    </a:lnTo>
                    <a:lnTo>
                      <a:pt x="307" y="208"/>
                    </a:lnTo>
                    <a:lnTo>
                      <a:pt x="307" y="2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16" name="Freeform 46">
                <a:extLst>
                  <a:ext uri="{FF2B5EF4-FFF2-40B4-BE49-F238E27FC236}">
                    <a16:creationId xmlns:a16="http://schemas.microsoft.com/office/drawing/2014/main" id="{A004323E-94AF-57D2-FBFB-C530C435536C}"/>
                  </a:ext>
                </a:extLst>
              </p:cNvPr>
              <p:cNvSpPr>
                <a:spLocks/>
              </p:cNvSpPr>
              <p:nvPr/>
            </p:nvSpPr>
            <p:spPr bwMode="auto">
              <a:xfrm>
                <a:off x="2814638" y="5041900"/>
                <a:ext cx="73025" cy="84138"/>
              </a:xfrm>
              <a:custGeom>
                <a:avLst/>
                <a:gdLst/>
                <a:ahLst/>
                <a:cxnLst>
                  <a:cxn ang="0">
                    <a:pos x="45" y="0"/>
                  </a:cxn>
                  <a:cxn ang="0">
                    <a:pos x="0" y="46"/>
                  </a:cxn>
                  <a:cxn ang="0">
                    <a:pos x="35" y="81"/>
                  </a:cxn>
                  <a:cxn ang="0">
                    <a:pos x="30" y="106"/>
                  </a:cxn>
                  <a:cxn ang="0">
                    <a:pos x="62" y="106"/>
                  </a:cxn>
                  <a:cxn ang="0">
                    <a:pos x="57" y="81"/>
                  </a:cxn>
                  <a:cxn ang="0">
                    <a:pos x="91" y="46"/>
                  </a:cxn>
                  <a:cxn ang="0">
                    <a:pos x="45" y="0"/>
                  </a:cxn>
                </a:cxnLst>
                <a:rect l="0" t="0" r="r" b="b"/>
                <a:pathLst>
                  <a:path w="91" h="106">
                    <a:moveTo>
                      <a:pt x="45" y="0"/>
                    </a:moveTo>
                    <a:lnTo>
                      <a:pt x="0" y="46"/>
                    </a:lnTo>
                    <a:lnTo>
                      <a:pt x="35" y="81"/>
                    </a:lnTo>
                    <a:lnTo>
                      <a:pt x="30" y="106"/>
                    </a:lnTo>
                    <a:lnTo>
                      <a:pt x="62" y="106"/>
                    </a:lnTo>
                    <a:lnTo>
                      <a:pt x="57" y="81"/>
                    </a:lnTo>
                    <a:lnTo>
                      <a:pt x="91" y="46"/>
                    </a:lnTo>
                    <a:lnTo>
                      <a:pt x="4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17" name="Freeform 47">
                <a:extLst>
                  <a:ext uri="{FF2B5EF4-FFF2-40B4-BE49-F238E27FC236}">
                    <a16:creationId xmlns:a16="http://schemas.microsoft.com/office/drawing/2014/main" id="{628B6480-309E-397C-385C-7610284D0783}"/>
                  </a:ext>
                </a:extLst>
              </p:cNvPr>
              <p:cNvSpPr>
                <a:spLocks/>
              </p:cNvSpPr>
              <p:nvPr/>
            </p:nvSpPr>
            <p:spPr bwMode="auto">
              <a:xfrm>
                <a:off x="2933700" y="5041900"/>
                <a:ext cx="111125" cy="114300"/>
              </a:xfrm>
              <a:custGeom>
                <a:avLst/>
                <a:gdLst/>
                <a:ahLst/>
                <a:cxnLst>
                  <a:cxn ang="0">
                    <a:pos x="34" y="0"/>
                  </a:cxn>
                  <a:cxn ang="0">
                    <a:pos x="34" y="0"/>
                  </a:cxn>
                  <a:cxn ang="0">
                    <a:pos x="0" y="0"/>
                  </a:cxn>
                  <a:cxn ang="0">
                    <a:pos x="0" y="106"/>
                  </a:cxn>
                  <a:cxn ang="0">
                    <a:pos x="63" y="106"/>
                  </a:cxn>
                  <a:cxn ang="0">
                    <a:pos x="63" y="106"/>
                  </a:cxn>
                  <a:cxn ang="0">
                    <a:pos x="71" y="107"/>
                  </a:cxn>
                  <a:cxn ang="0">
                    <a:pos x="79" y="109"/>
                  </a:cxn>
                  <a:cxn ang="0">
                    <a:pos x="85" y="112"/>
                  </a:cxn>
                  <a:cxn ang="0">
                    <a:pos x="91" y="117"/>
                  </a:cxn>
                  <a:cxn ang="0">
                    <a:pos x="97" y="122"/>
                  </a:cxn>
                  <a:cxn ang="0">
                    <a:pos x="101" y="129"/>
                  </a:cxn>
                  <a:cxn ang="0">
                    <a:pos x="104" y="136"/>
                  </a:cxn>
                  <a:cxn ang="0">
                    <a:pos x="105" y="143"/>
                  </a:cxn>
                  <a:cxn ang="0">
                    <a:pos x="105" y="143"/>
                  </a:cxn>
                  <a:cxn ang="0">
                    <a:pos x="121" y="130"/>
                  </a:cxn>
                  <a:cxn ang="0">
                    <a:pos x="139" y="118"/>
                  </a:cxn>
                  <a:cxn ang="0">
                    <a:pos x="139" y="118"/>
                  </a:cxn>
                  <a:cxn ang="0">
                    <a:pos x="105" y="75"/>
                  </a:cxn>
                  <a:cxn ang="0">
                    <a:pos x="74" y="37"/>
                  </a:cxn>
                  <a:cxn ang="0">
                    <a:pos x="60" y="22"/>
                  </a:cxn>
                  <a:cxn ang="0">
                    <a:pos x="49" y="10"/>
                  </a:cxn>
                  <a:cxn ang="0">
                    <a:pos x="41" y="3"/>
                  </a:cxn>
                  <a:cxn ang="0">
                    <a:pos x="36" y="1"/>
                  </a:cxn>
                  <a:cxn ang="0">
                    <a:pos x="34" y="0"/>
                  </a:cxn>
                  <a:cxn ang="0">
                    <a:pos x="34" y="0"/>
                  </a:cxn>
                </a:cxnLst>
                <a:rect l="0" t="0" r="r" b="b"/>
                <a:pathLst>
                  <a:path w="139" h="143">
                    <a:moveTo>
                      <a:pt x="34" y="0"/>
                    </a:moveTo>
                    <a:lnTo>
                      <a:pt x="34" y="0"/>
                    </a:lnTo>
                    <a:lnTo>
                      <a:pt x="0" y="0"/>
                    </a:lnTo>
                    <a:lnTo>
                      <a:pt x="0" y="106"/>
                    </a:lnTo>
                    <a:lnTo>
                      <a:pt x="63" y="106"/>
                    </a:lnTo>
                    <a:lnTo>
                      <a:pt x="63" y="106"/>
                    </a:lnTo>
                    <a:lnTo>
                      <a:pt x="71" y="107"/>
                    </a:lnTo>
                    <a:lnTo>
                      <a:pt x="79" y="109"/>
                    </a:lnTo>
                    <a:lnTo>
                      <a:pt x="85" y="112"/>
                    </a:lnTo>
                    <a:lnTo>
                      <a:pt x="91" y="117"/>
                    </a:lnTo>
                    <a:lnTo>
                      <a:pt x="97" y="122"/>
                    </a:lnTo>
                    <a:lnTo>
                      <a:pt x="101" y="129"/>
                    </a:lnTo>
                    <a:lnTo>
                      <a:pt x="104" y="136"/>
                    </a:lnTo>
                    <a:lnTo>
                      <a:pt x="105" y="143"/>
                    </a:lnTo>
                    <a:lnTo>
                      <a:pt x="105" y="143"/>
                    </a:lnTo>
                    <a:lnTo>
                      <a:pt x="121" y="130"/>
                    </a:lnTo>
                    <a:lnTo>
                      <a:pt x="139" y="118"/>
                    </a:lnTo>
                    <a:lnTo>
                      <a:pt x="139" y="118"/>
                    </a:lnTo>
                    <a:lnTo>
                      <a:pt x="105" y="75"/>
                    </a:lnTo>
                    <a:lnTo>
                      <a:pt x="74" y="37"/>
                    </a:lnTo>
                    <a:lnTo>
                      <a:pt x="60" y="22"/>
                    </a:lnTo>
                    <a:lnTo>
                      <a:pt x="49" y="10"/>
                    </a:lnTo>
                    <a:lnTo>
                      <a:pt x="41" y="3"/>
                    </a:lnTo>
                    <a:lnTo>
                      <a:pt x="36" y="1"/>
                    </a:lnTo>
                    <a:lnTo>
                      <a:pt x="34" y="0"/>
                    </a:lnTo>
                    <a:lnTo>
                      <a:pt x="3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18" name="Freeform 48">
                <a:extLst>
                  <a:ext uri="{FF2B5EF4-FFF2-40B4-BE49-F238E27FC236}">
                    <a16:creationId xmlns:a16="http://schemas.microsoft.com/office/drawing/2014/main" id="{11CA72C1-80BA-3041-FBDF-02EBBEE65044}"/>
                  </a:ext>
                </a:extLst>
              </p:cNvPr>
              <p:cNvSpPr>
                <a:spLocks/>
              </p:cNvSpPr>
              <p:nvPr/>
            </p:nvSpPr>
            <p:spPr bwMode="auto">
              <a:xfrm>
                <a:off x="2573338" y="5041900"/>
                <a:ext cx="195262" cy="292100"/>
              </a:xfrm>
              <a:custGeom>
                <a:avLst/>
                <a:gdLst/>
                <a:ahLst/>
                <a:cxnLst>
                  <a:cxn ang="0">
                    <a:pos x="185" y="106"/>
                  </a:cxn>
                  <a:cxn ang="0">
                    <a:pos x="247" y="106"/>
                  </a:cxn>
                  <a:cxn ang="0">
                    <a:pos x="247" y="0"/>
                  </a:cxn>
                  <a:cxn ang="0">
                    <a:pos x="247" y="0"/>
                  </a:cxn>
                  <a:cxn ang="0">
                    <a:pos x="214" y="0"/>
                  </a:cxn>
                  <a:cxn ang="0">
                    <a:pos x="214" y="0"/>
                  </a:cxn>
                  <a:cxn ang="0">
                    <a:pos x="211" y="1"/>
                  </a:cxn>
                  <a:cxn ang="0">
                    <a:pos x="209" y="3"/>
                  </a:cxn>
                  <a:cxn ang="0">
                    <a:pos x="201" y="9"/>
                  </a:cxn>
                  <a:cxn ang="0">
                    <a:pos x="190" y="20"/>
                  </a:cxn>
                  <a:cxn ang="0">
                    <a:pos x="178" y="33"/>
                  </a:cxn>
                  <a:cxn ang="0">
                    <a:pos x="150" y="67"/>
                  </a:cxn>
                  <a:cxn ang="0">
                    <a:pos x="118" y="107"/>
                  </a:cxn>
                  <a:cxn ang="0">
                    <a:pos x="87" y="148"/>
                  </a:cxn>
                  <a:cxn ang="0">
                    <a:pos x="57" y="187"/>
                  </a:cxn>
                  <a:cxn ang="0">
                    <a:pos x="35" y="219"/>
                  </a:cxn>
                  <a:cxn ang="0">
                    <a:pos x="20" y="241"/>
                  </a:cxn>
                  <a:cxn ang="0">
                    <a:pos x="20" y="241"/>
                  </a:cxn>
                  <a:cxn ang="0">
                    <a:pos x="15" y="250"/>
                  </a:cxn>
                  <a:cxn ang="0">
                    <a:pos x="10" y="260"/>
                  </a:cxn>
                  <a:cxn ang="0">
                    <a:pos x="6" y="271"/>
                  </a:cxn>
                  <a:cxn ang="0">
                    <a:pos x="2" y="281"/>
                  </a:cxn>
                  <a:cxn ang="0">
                    <a:pos x="0" y="293"/>
                  </a:cxn>
                  <a:cxn ang="0">
                    <a:pos x="0" y="304"/>
                  </a:cxn>
                  <a:cxn ang="0">
                    <a:pos x="2" y="315"/>
                  </a:cxn>
                  <a:cxn ang="0">
                    <a:pos x="5" y="321"/>
                  </a:cxn>
                  <a:cxn ang="0">
                    <a:pos x="8" y="326"/>
                  </a:cxn>
                  <a:cxn ang="0">
                    <a:pos x="8" y="326"/>
                  </a:cxn>
                  <a:cxn ang="0">
                    <a:pos x="12" y="333"/>
                  </a:cxn>
                  <a:cxn ang="0">
                    <a:pos x="16" y="338"/>
                  </a:cxn>
                  <a:cxn ang="0">
                    <a:pos x="22" y="343"/>
                  </a:cxn>
                  <a:cxn ang="0">
                    <a:pos x="27" y="348"/>
                  </a:cxn>
                  <a:cxn ang="0">
                    <a:pos x="34" y="352"/>
                  </a:cxn>
                  <a:cxn ang="0">
                    <a:pos x="41" y="355"/>
                  </a:cxn>
                  <a:cxn ang="0">
                    <a:pos x="54" y="360"/>
                  </a:cxn>
                  <a:cxn ang="0">
                    <a:pos x="69" y="363"/>
                  </a:cxn>
                  <a:cxn ang="0">
                    <a:pos x="83" y="365"/>
                  </a:cxn>
                  <a:cxn ang="0">
                    <a:pos x="111" y="367"/>
                  </a:cxn>
                  <a:cxn ang="0">
                    <a:pos x="111" y="367"/>
                  </a:cxn>
                  <a:cxn ang="0">
                    <a:pos x="148" y="367"/>
                  </a:cxn>
                  <a:cxn ang="0">
                    <a:pos x="148" y="367"/>
                  </a:cxn>
                  <a:cxn ang="0">
                    <a:pos x="146" y="362"/>
                  </a:cxn>
                  <a:cxn ang="0">
                    <a:pos x="144" y="358"/>
                  </a:cxn>
                  <a:cxn ang="0">
                    <a:pos x="143" y="353"/>
                  </a:cxn>
                  <a:cxn ang="0">
                    <a:pos x="143" y="348"/>
                  </a:cxn>
                  <a:cxn ang="0">
                    <a:pos x="143" y="148"/>
                  </a:cxn>
                  <a:cxn ang="0">
                    <a:pos x="143" y="148"/>
                  </a:cxn>
                  <a:cxn ang="0">
                    <a:pos x="144" y="140"/>
                  </a:cxn>
                  <a:cxn ang="0">
                    <a:pos x="146" y="132"/>
                  </a:cxn>
                  <a:cxn ang="0">
                    <a:pos x="150" y="124"/>
                  </a:cxn>
                  <a:cxn ang="0">
                    <a:pos x="155" y="118"/>
                  </a:cxn>
                  <a:cxn ang="0">
                    <a:pos x="161" y="113"/>
                  </a:cxn>
                  <a:cxn ang="0">
                    <a:pos x="169" y="110"/>
                  </a:cxn>
                  <a:cxn ang="0">
                    <a:pos x="177" y="107"/>
                  </a:cxn>
                  <a:cxn ang="0">
                    <a:pos x="185" y="106"/>
                  </a:cxn>
                  <a:cxn ang="0">
                    <a:pos x="185" y="106"/>
                  </a:cxn>
                </a:cxnLst>
                <a:rect l="0" t="0" r="r" b="b"/>
                <a:pathLst>
                  <a:path w="247" h="367">
                    <a:moveTo>
                      <a:pt x="185" y="106"/>
                    </a:moveTo>
                    <a:lnTo>
                      <a:pt x="247" y="106"/>
                    </a:lnTo>
                    <a:lnTo>
                      <a:pt x="247" y="0"/>
                    </a:lnTo>
                    <a:lnTo>
                      <a:pt x="247" y="0"/>
                    </a:lnTo>
                    <a:lnTo>
                      <a:pt x="214" y="0"/>
                    </a:lnTo>
                    <a:lnTo>
                      <a:pt x="214" y="0"/>
                    </a:lnTo>
                    <a:lnTo>
                      <a:pt x="211" y="1"/>
                    </a:lnTo>
                    <a:lnTo>
                      <a:pt x="209" y="3"/>
                    </a:lnTo>
                    <a:lnTo>
                      <a:pt x="201" y="9"/>
                    </a:lnTo>
                    <a:lnTo>
                      <a:pt x="190" y="20"/>
                    </a:lnTo>
                    <a:lnTo>
                      <a:pt x="178" y="33"/>
                    </a:lnTo>
                    <a:lnTo>
                      <a:pt x="150" y="67"/>
                    </a:lnTo>
                    <a:lnTo>
                      <a:pt x="118" y="107"/>
                    </a:lnTo>
                    <a:lnTo>
                      <a:pt x="87" y="148"/>
                    </a:lnTo>
                    <a:lnTo>
                      <a:pt x="57" y="187"/>
                    </a:lnTo>
                    <a:lnTo>
                      <a:pt x="35" y="219"/>
                    </a:lnTo>
                    <a:lnTo>
                      <a:pt x="20" y="241"/>
                    </a:lnTo>
                    <a:lnTo>
                      <a:pt x="20" y="241"/>
                    </a:lnTo>
                    <a:lnTo>
                      <a:pt x="15" y="250"/>
                    </a:lnTo>
                    <a:lnTo>
                      <a:pt x="10" y="260"/>
                    </a:lnTo>
                    <a:lnTo>
                      <a:pt x="6" y="271"/>
                    </a:lnTo>
                    <a:lnTo>
                      <a:pt x="2" y="281"/>
                    </a:lnTo>
                    <a:lnTo>
                      <a:pt x="0" y="293"/>
                    </a:lnTo>
                    <a:lnTo>
                      <a:pt x="0" y="304"/>
                    </a:lnTo>
                    <a:lnTo>
                      <a:pt x="2" y="315"/>
                    </a:lnTo>
                    <a:lnTo>
                      <a:pt x="5" y="321"/>
                    </a:lnTo>
                    <a:lnTo>
                      <a:pt x="8" y="326"/>
                    </a:lnTo>
                    <a:lnTo>
                      <a:pt x="8" y="326"/>
                    </a:lnTo>
                    <a:lnTo>
                      <a:pt x="12" y="333"/>
                    </a:lnTo>
                    <a:lnTo>
                      <a:pt x="16" y="338"/>
                    </a:lnTo>
                    <a:lnTo>
                      <a:pt x="22" y="343"/>
                    </a:lnTo>
                    <a:lnTo>
                      <a:pt x="27" y="348"/>
                    </a:lnTo>
                    <a:lnTo>
                      <a:pt x="34" y="352"/>
                    </a:lnTo>
                    <a:lnTo>
                      <a:pt x="41" y="355"/>
                    </a:lnTo>
                    <a:lnTo>
                      <a:pt x="54" y="360"/>
                    </a:lnTo>
                    <a:lnTo>
                      <a:pt x="69" y="363"/>
                    </a:lnTo>
                    <a:lnTo>
                      <a:pt x="83" y="365"/>
                    </a:lnTo>
                    <a:lnTo>
                      <a:pt x="111" y="367"/>
                    </a:lnTo>
                    <a:lnTo>
                      <a:pt x="111" y="367"/>
                    </a:lnTo>
                    <a:lnTo>
                      <a:pt x="148" y="367"/>
                    </a:lnTo>
                    <a:lnTo>
                      <a:pt x="148" y="367"/>
                    </a:lnTo>
                    <a:lnTo>
                      <a:pt x="146" y="362"/>
                    </a:lnTo>
                    <a:lnTo>
                      <a:pt x="144" y="358"/>
                    </a:lnTo>
                    <a:lnTo>
                      <a:pt x="143" y="353"/>
                    </a:lnTo>
                    <a:lnTo>
                      <a:pt x="143" y="348"/>
                    </a:lnTo>
                    <a:lnTo>
                      <a:pt x="143" y="148"/>
                    </a:lnTo>
                    <a:lnTo>
                      <a:pt x="143" y="148"/>
                    </a:lnTo>
                    <a:lnTo>
                      <a:pt x="144" y="140"/>
                    </a:lnTo>
                    <a:lnTo>
                      <a:pt x="146" y="132"/>
                    </a:lnTo>
                    <a:lnTo>
                      <a:pt x="150" y="124"/>
                    </a:lnTo>
                    <a:lnTo>
                      <a:pt x="155" y="118"/>
                    </a:lnTo>
                    <a:lnTo>
                      <a:pt x="161" y="113"/>
                    </a:lnTo>
                    <a:lnTo>
                      <a:pt x="169" y="110"/>
                    </a:lnTo>
                    <a:lnTo>
                      <a:pt x="177" y="107"/>
                    </a:lnTo>
                    <a:lnTo>
                      <a:pt x="185" y="106"/>
                    </a:lnTo>
                    <a:lnTo>
                      <a:pt x="185" y="10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19" name="Freeform 49">
                <a:extLst>
                  <a:ext uri="{FF2B5EF4-FFF2-40B4-BE49-F238E27FC236}">
                    <a16:creationId xmlns:a16="http://schemas.microsoft.com/office/drawing/2014/main" id="{9D899132-8B4D-241A-3855-93BAEDB3690F}"/>
                  </a:ext>
                </a:extLst>
              </p:cNvPr>
              <p:cNvSpPr>
                <a:spLocks/>
              </p:cNvSpPr>
              <p:nvPr/>
            </p:nvSpPr>
            <p:spPr bwMode="auto">
              <a:xfrm>
                <a:off x="3328988" y="4776788"/>
                <a:ext cx="249237" cy="249238"/>
              </a:xfrm>
              <a:custGeom>
                <a:avLst/>
                <a:gdLst/>
                <a:ahLst/>
                <a:cxnLst>
                  <a:cxn ang="0">
                    <a:pos x="157" y="313"/>
                  </a:cxn>
                  <a:cxn ang="0">
                    <a:pos x="189" y="310"/>
                  </a:cxn>
                  <a:cxn ang="0">
                    <a:pos x="218" y="302"/>
                  </a:cxn>
                  <a:cxn ang="0">
                    <a:pos x="245" y="287"/>
                  </a:cxn>
                  <a:cxn ang="0">
                    <a:pos x="268" y="267"/>
                  </a:cxn>
                  <a:cxn ang="0">
                    <a:pos x="288" y="245"/>
                  </a:cxn>
                  <a:cxn ang="0">
                    <a:pos x="302" y="218"/>
                  </a:cxn>
                  <a:cxn ang="0">
                    <a:pos x="312" y="189"/>
                  </a:cxn>
                  <a:cxn ang="0">
                    <a:pos x="315" y="156"/>
                  </a:cxn>
                  <a:cxn ang="0">
                    <a:pos x="314" y="141"/>
                  </a:cxn>
                  <a:cxn ang="0">
                    <a:pos x="307" y="110"/>
                  </a:cxn>
                  <a:cxn ang="0">
                    <a:pos x="295" y="82"/>
                  </a:cxn>
                  <a:cxn ang="0">
                    <a:pos x="278" y="57"/>
                  </a:cxn>
                  <a:cxn ang="0">
                    <a:pos x="258" y="35"/>
                  </a:cxn>
                  <a:cxn ang="0">
                    <a:pos x="232" y="18"/>
                  </a:cxn>
                  <a:cxn ang="0">
                    <a:pos x="204" y="7"/>
                  </a:cxn>
                  <a:cxn ang="0">
                    <a:pos x="174" y="1"/>
                  </a:cxn>
                  <a:cxn ang="0">
                    <a:pos x="157" y="0"/>
                  </a:cxn>
                  <a:cxn ang="0">
                    <a:pos x="126" y="3"/>
                  </a:cxn>
                  <a:cxn ang="0">
                    <a:pos x="96" y="12"/>
                  </a:cxn>
                  <a:cxn ang="0">
                    <a:pos x="70" y="27"/>
                  </a:cxn>
                  <a:cxn ang="0">
                    <a:pos x="46" y="45"/>
                  </a:cxn>
                  <a:cxn ang="0">
                    <a:pos x="27" y="69"/>
                  </a:cxn>
                  <a:cxn ang="0">
                    <a:pos x="13" y="95"/>
                  </a:cxn>
                  <a:cxn ang="0">
                    <a:pos x="3" y="125"/>
                  </a:cxn>
                  <a:cxn ang="0">
                    <a:pos x="0" y="156"/>
                  </a:cxn>
                  <a:cxn ang="0">
                    <a:pos x="1" y="173"/>
                  </a:cxn>
                  <a:cxn ang="0">
                    <a:pos x="7" y="203"/>
                  </a:cxn>
                  <a:cxn ang="0">
                    <a:pos x="19" y="231"/>
                  </a:cxn>
                  <a:cxn ang="0">
                    <a:pos x="37" y="256"/>
                  </a:cxn>
                  <a:cxn ang="0">
                    <a:pos x="57" y="278"/>
                  </a:cxn>
                  <a:cxn ang="0">
                    <a:pos x="82" y="294"/>
                  </a:cxn>
                  <a:cxn ang="0">
                    <a:pos x="110" y="307"/>
                  </a:cxn>
                  <a:cxn ang="0">
                    <a:pos x="141" y="313"/>
                  </a:cxn>
                  <a:cxn ang="0">
                    <a:pos x="157" y="313"/>
                  </a:cxn>
                </a:cxnLst>
                <a:rect l="0" t="0" r="r" b="b"/>
                <a:pathLst>
                  <a:path w="315" h="313">
                    <a:moveTo>
                      <a:pt x="157" y="313"/>
                    </a:moveTo>
                    <a:lnTo>
                      <a:pt x="157" y="313"/>
                    </a:lnTo>
                    <a:lnTo>
                      <a:pt x="174" y="313"/>
                    </a:lnTo>
                    <a:lnTo>
                      <a:pt x="189" y="310"/>
                    </a:lnTo>
                    <a:lnTo>
                      <a:pt x="204" y="307"/>
                    </a:lnTo>
                    <a:lnTo>
                      <a:pt x="218" y="302"/>
                    </a:lnTo>
                    <a:lnTo>
                      <a:pt x="232" y="294"/>
                    </a:lnTo>
                    <a:lnTo>
                      <a:pt x="245" y="287"/>
                    </a:lnTo>
                    <a:lnTo>
                      <a:pt x="258" y="278"/>
                    </a:lnTo>
                    <a:lnTo>
                      <a:pt x="268" y="267"/>
                    </a:lnTo>
                    <a:lnTo>
                      <a:pt x="278" y="256"/>
                    </a:lnTo>
                    <a:lnTo>
                      <a:pt x="288" y="245"/>
                    </a:lnTo>
                    <a:lnTo>
                      <a:pt x="295" y="231"/>
                    </a:lnTo>
                    <a:lnTo>
                      <a:pt x="302" y="218"/>
                    </a:lnTo>
                    <a:lnTo>
                      <a:pt x="307" y="203"/>
                    </a:lnTo>
                    <a:lnTo>
                      <a:pt x="312" y="189"/>
                    </a:lnTo>
                    <a:lnTo>
                      <a:pt x="314" y="173"/>
                    </a:lnTo>
                    <a:lnTo>
                      <a:pt x="315" y="156"/>
                    </a:lnTo>
                    <a:lnTo>
                      <a:pt x="315" y="156"/>
                    </a:lnTo>
                    <a:lnTo>
                      <a:pt x="314" y="141"/>
                    </a:lnTo>
                    <a:lnTo>
                      <a:pt x="312" y="125"/>
                    </a:lnTo>
                    <a:lnTo>
                      <a:pt x="307" y="110"/>
                    </a:lnTo>
                    <a:lnTo>
                      <a:pt x="302" y="95"/>
                    </a:lnTo>
                    <a:lnTo>
                      <a:pt x="295" y="82"/>
                    </a:lnTo>
                    <a:lnTo>
                      <a:pt x="288" y="69"/>
                    </a:lnTo>
                    <a:lnTo>
                      <a:pt x="278" y="57"/>
                    </a:lnTo>
                    <a:lnTo>
                      <a:pt x="268" y="45"/>
                    </a:lnTo>
                    <a:lnTo>
                      <a:pt x="258" y="35"/>
                    </a:lnTo>
                    <a:lnTo>
                      <a:pt x="245" y="27"/>
                    </a:lnTo>
                    <a:lnTo>
                      <a:pt x="232" y="18"/>
                    </a:lnTo>
                    <a:lnTo>
                      <a:pt x="218" y="12"/>
                    </a:lnTo>
                    <a:lnTo>
                      <a:pt x="204" y="7"/>
                    </a:lnTo>
                    <a:lnTo>
                      <a:pt x="189" y="3"/>
                    </a:lnTo>
                    <a:lnTo>
                      <a:pt x="174" y="1"/>
                    </a:lnTo>
                    <a:lnTo>
                      <a:pt x="157" y="0"/>
                    </a:lnTo>
                    <a:lnTo>
                      <a:pt x="157" y="0"/>
                    </a:lnTo>
                    <a:lnTo>
                      <a:pt x="141" y="1"/>
                    </a:lnTo>
                    <a:lnTo>
                      <a:pt x="126" y="3"/>
                    </a:lnTo>
                    <a:lnTo>
                      <a:pt x="110" y="7"/>
                    </a:lnTo>
                    <a:lnTo>
                      <a:pt x="96" y="12"/>
                    </a:lnTo>
                    <a:lnTo>
                      <a:pt x="82" y="18"/>
                    </a:lnTo>
                    <a:lnTo>
                      <a:pt x="70" y="27"/>
                    </a:lnTo>
                    <a:lnTo>
                      <a:pt x="57" y="35"/>
                    </a:lnTo>
                    <a:lnTo>
                      <a:pt x="46" y="45"/>
                    </a:lnTo>
                    <a:lnTo>
                      <a:pt x="37" y="57"/>
                    </a:lnTo>
                    <a:lnTo>
                      <a:pt x="27" y="69"/>
                    </a:lnTo>
                    <a:lnTo>
                      <a:pt x="19" y="82"/>
                    </a:lnTo>
                    <a:lnTo>
                      <a:pt x="13" y="95"/>
                    </a:lnTo>
                    <a:lnTo>
                      <a:pt x="7" y="110"/>
                    </a:lnTo>
                    <a:lnTo>
                      <a:pt x="3" y="125"/>
                    </a:lnTo>
                    <a:lnTo>
                      <a:pt x="1" y="141"/>
                    </a:lnTo>
                    <a:lnTo>
                      <a:pt x="0" y="156"/>
                    </a:lnTo>
                    <a:lnTo>
                      <a:pt x="0" y="156"/>
                    </a:lnTo>
                    <a:lnTo>
                      <a:pt x="1" y="173"/>
                    </a:lnTo>
                    <a:lnTo>
                      <a:pt x="3" y="189"/>
                    </a:lnTo>
                    <a:lnTo>
                      <a:pt x="7" y="203"/>
                    </a:lnTo>
                    <a:lnTo>
                      <a:pt x="13" y="218"/>
                    </a:lnTo>
                    <a:lnTo>
                      <a:pt x="19" y="231"/>
                    </a:lnTo>
                    <a:lnTo>
                      <a:pt x="27" y="245"/>
                    </a:lnTo>
                    <a:lnTo>
                      <a:pt x="37" y="256"/>
                    </a:lnTo>
                    <a:lnTo>
                      <a:pt x="46" y="267"/>
                    </a:lnTo>
                    <a:lnTo>
                      <a:pt x="57" y="278"/>
                    </a:lnTo>
                    <a:lnTo>
                      <a:pt x="70" y="287"/>
                    </a:lnTo>
                    <a:lnTo>
                      <a:pt x="82" y="294"/>
                    </a:lnTo>
                    <a:lnTo>
                      <a:pt x="96" y="302"/>
                    </a:lnTo>
                    <a:lnTo>
                      <a:pt x="110" y="307"/>
                    </a:lnTo>
                    <a:lnTo>
                      <a:pt x="126" y="310"/>
                    </a:lnTo>
                    <a:lnTo>
                      <a:pt x="141" y="313"/>
                    </a:lnTo>
                    <a:lnTo>
                      <a:pt x="157" y="313"/>
                    </a:lnTo>
                    <a:lnTo>
                      <a:pt x="157" y="3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20" name="Freeform 51">
                <a:extLst>
                  <a:ext uri="{FF2B5EF4-FFF2-40B4-BE49-F238E27FC236}">
                    <a16:creationId xmlns:a16="http://schemas.microsoft.com/office/drawing/2014/main" id="{F051F890-1921-1C69-2438-469DBD97E31B}"/>
                  </a:ext>
                </a:extLst>
              </p:cNvPr>
              <p:cNvSpPr>
                <a:spLocks/>
              </p:cNvSpPr>
              <p:nvPr/>
            </p:nvSpPr>
            <p:spPr bwMode="auto">
              <a:xfrm>
                <a:off x="3416300" y="5041900"/>
                <a:ext cx="73025" cy="84138"/>
              </a:xfrm>
              <a:custGeom>
                <a:avLst/>
                <a:gdLst/>
                <a:ahLst/>
                <a:cxnLst>
                  <a:cxn ang="0">
                    <a:pos x="46" y="0"/>
                  </a:cxn>
                  <a:cxn ang="0">
                    <a:pos x="0" y="46"/>
                  </a:cxn>
                  <a:cxn ang="0">
                    <a:pos x="36" y="81"/>
                  </a:cxn>
                  <a:cxn ang="0">
                    <a:pos x="30" y="106"/>
                  </a:cxn>
                  <a:cxn ang="0">
                    <a:pos x="63" y="106"/>
                  </a:cxn>
                  <a:cxn ang="0">
                    <a:pos x="57" y="81"/>
                  </a:cxn>
                  <a:cxn ang="0">
                    <a:pos x="92" y="46"/>
                  </a:cxn>
                  <a:cxn ang="0">
                    <a:pos x="46" y="0"/>
                  </a:cxn>
                </a:cxnLst>
                <a:rect l="0" t="0" r="r" b="b"/>
                <a:pathLst>
                  <a:path w="92" h="106">
                    <a:moveTo>
                      <a:pt x="46" y="0"/>
                    </a:moveTo>
                    <a:lnTo>
                      <a:pt x="0" y="46"/>
                    </a:lnTo>
                    <a:lnTo>
                      <a:pt x="36" y="81"/>
                    </a:lnTo>
                    <a:lnTo>
                      <a:pt x="30" y="106"/>
                    </a:lnTo>
                    <a:lnTo>
                      <a:pt x="63" y="106"/>
                    </a:lnTo>
                    <a:lnTo>
                      <a:pt x="57" y="81"/>
                    </a:lnTo>
                    <a:lnTo>
                      <a:pt x="92" y="46"/>
                    </a:lnTo>
                    <a:lnTo>
                      <a:pt x="4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21" name="Freeform 53">
                <a:extLst>
                  <a:ext uri="{FF2B5EF4-FFF2-40B4-BE49-F238E27FC236}">
                    <a16:creationId xmlns:a16="http://schemas.microsoft.com/office/drawing/2014/main" id="{2809707E-7CE3-8890-A2E8-67113A7C765B}"/>
                  </a:ext>
                </a:extLst>
              </p:cNvPr>
              <p:cNvSpPr>
                <a:spLocks/>
              </p:cNvSpPr>
              <p:nvPr/>
            </p:nvSpPr>
            <p:spPr bwMode="auto">
              <a:xfrm>
                <a:off x="3260725" y="5041900"/>
                <a:ext cx="109537" cy="114300"/>
              </a:xfrm>
              <a:custGeom>
                <a:avLst/>
                <a:gdLst/>
                <a:ahLst/>
                <a:cxnLst>
                  <a:cxn ang="0">
                    <a:pos x="76" y="106"/>
                  </a:cxn>
                  <a:cxn ang="0">
                    <a:pos x="138" y="106"/>
                  </a:cxn>
                  <a:cxn ang="0">
                    <a:pos x="138" y="0"/>
                  </a:cxn>
                  <a:cxn ang="0">
                    <a:pos x="138" y="0"/>
                  </a:cxn>
                  <a:cxn ang="0">
                    <a:pos x="105" y="0"/>
                  </a:cxn>
                  <a:cxn ang="0">
                    <a:pos x="105" y="0"/>
                  </a:cxn>
                  <a:cxn ang="0">
                    <a:pos x="102" y="1"/>
                  </a:cxn>
                  <a:cxn ang="0">
                    <a:pos x="99" y="3"/>
                  </a:cxn>
                  <a:cxn ang="0">
                    <a:pos x="90" y="10"/>
                  </a:cxn>
                  <a:cxn ang="0">
                    <a:pos x="79" y="22"/>
                  </a:cxn>
                  <a:cxn ang="0">
                    <a:pos x="65" y="37"/>
                  </a:cxn>
                  <a:cxn ang="0">
                    <a:pos x="34" y="75"/>
                  </a:cxn>
                  <a:cxn ang="0">
                    <a:pos x="0" y="118"/>
                  </a:cxn>
                  <a:cxn ang="0">
                    <a:pos x="0" y="118"/>
                  </a:cxn>
                  <a:cxn ang="0">
                    <a:pos x="18" y="130"/>
                  </a:cxn>
                  <a:cxn ang="0">
                    <a:pos x="33" y="143"/>
                  </a:cxn>
                  <a:cxn ang="0">
                    <a:pos x="33" y="143"/>
                  </a:cxn>
                  <a:cxn ang="0">
                    <a:pos x="35" y="136"/>
                  </a:cxn>
                  <a:cxn ang="0">
                    <a:pos x="39" y="129"/>
                  </a:cxn>
                  <a:cxn ang="0">
                    <a:pos x="43" y="122"/>
                  </a:cxn>
                  <a:cxn ang="0">
                    <a:pos x="48" y="117"/>
                  </a:cxn>
                  <a:cxn ang="0">
                    <a:pos x="54" y="112"/>
                  </a:cxn>
                  <a:cxn ang="0">
                    <a:pos x="60" y="109"/>
                  </a:cxn>
                  <a:cxn ang="0">
                    <a:pos x="68" y="107"/>
                  </a:cxn>
                  <a:cxn ang="0">
                    <a:pos x="76" y="106"/>
                  </a:cxn>
                  <a:cxn ang="0">
                    <a:pos x="76" y="106"/>
                  </a:cxn>
                </a:cxnLst>
                <a:rect l="0" t="0" r="r" b="b"/>
                <a:pathLst>
                  <a:path w="138" h="143">
                    <a:moveTo>
                      <a:pt x="76" y="106"/>
                    </a:moveTo>
                    <a:lnTo>
                      <a:pt x="138" y="106"/>
                    </a:lnTo>
                    <a:lnTo>
                      <a:pt x="138" y="0"/>
                    </a:lnTo>
                    <a:lnTo>
                      <a:pt x="138" y="0"/>
                    </a:lnTo>
                    <a:lnTo>
                      <a:pt x="105" y="0"/>
                    </a:lnTo>
                    <a:lnTo>
                      <a:pt x="105" y="0"/>
                    </a:lnTo>
                    <a:lnTo>
                      <a:pt x="102" y="1"/>
                    </a:lnTo>
                    <a:lnTo>
                      <a:pt x="99" y="3"/>
                    </a:lnTo>
                    <a:lnTo>
                      <a:pt x="90" y="10"/>
                    </a:lnTo>
                    <a:lnTo>
                      <a:pt x="79" y="22"/>
                    </a:lnTo>
                    <a:lnTo>
                      <a:pt x="65" y="37"/>
                    </a:lnTo>
                    <a:lnTo>
                      <a:pt x="34" y="75"/>
                    </a:lnTo>
                    <a:lnTo>
                      <a:pt x="0" y="118"/>
                    </a:lnTo>
                    <a:lnTo>
                      <a:pt x="0" y="118"/>
                    </a:lnTo>
                    <a:lnTo>
                      <a:pt x="18" y="130"/>
                    </a:lnTo>
                    <a:lnTo>
                      <a:pt x="33" y="143"/>
                    </a:lnTo>
                    <a:lnTo>
                      <a:pt x="33" y="143"/>
                    </a:lnTo>
                    <a:lnTo>
                      <a:pt x="35" y="136"/>
                    </a:lnTo>
                    <a:lnTo>
                      <a:pt x="39" y="129"/>
                    </a:lnTo>
                    <a:lnTo>
                      <a:pt x="43" y="122"/>
                    </a:lnTo>
                    <a:lnTo>
                      <a:pt x="48" y="117"/>
                    </a:lnTo>
                    <a:lnTo>
                      <a:pt x="54" y="112"/>
                    </a:lnTo>
                    <a:lnTo>
                      <a:pt x="60" y="109"/>
                    </a:lnTo>
                    <a:lnTo>
                      <a:pt x="68" y="107"/>
                    </a:lnTo>
                    <a:lnTo>
                      <a:pt x="76" y="106"/>
                    </a:lnTo>
                    <a:lnTo>
                      <a:pt x="76" y="10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grpSp>
        <p:sp>
          <p:nvSpPr>
            <p:cNvPr id="10" name="Freeform 52">
              <a:extLst>
                <a:ext uri="{FF2B5EF4-FFF2-40B4-BE49-F238E27FC236}">
                  <a16:creationId xmlns:a16="http://schemas.microsoft.com/office/drawing/2014/main" id="{8608191B-D2DF-C92C-E138-72271F140CEC}"/>
                </a:ext>
              </a:extLst>
            </p:cNvPr>
            <p:cNvSpPr>
              <a:spLocks/>
            </p:cNvSpPr>
            <p:nvPr/>
          </p:nvSpPr>
          <p:spPr bwMode="auto">
            <a:xfrm>
              <a:off x="3529712" y="5038343"/>
              <a:ext cx="196850" cy="292100"/>
            </a:xfrm>
            <a:custGeom>
              <a:avLst/>
              <a:gdLst/>
              <a:ahLst/>
              <a:cxnLst>
                <a:cxn ang="0">
                  <a:pos x="228" y="241"/>
                </a:cxn>
                <a:cxn ang="0">
                  <a:pos x="228" y="241"/>
                </a:cxn>
                <a:cxn ang="0">
                  <a:pos x="214" y="219"/>
                </a:cxn>
                <a:cxn ang="0">
                  <a:pos x="191" y="187"/>
                </a:cxn>
                <a:cxn ang="0">
                  <a:pos x="162" y="148"/>
                </a:cxn>
                <a:cxn ang="0">
                  <a:pos x="129" y="107"/>
                </a:cxn>
                <a:cxn ang="0">
                  <a:pos x="98" y="67"/>
                </a:cxn>
                <a:cxn ang="0">
                  <a:pos x="69" y="33"/>
                </a:cxn>
                <a:cxn ang="0">
                  <a:pos x="58" y="20"/>
                </a:cxn>
                <a:cxn ang="0">
                  <a:pos x="47" y="9"/>
                </a:cxn>
                <a:cxn ang="0">
                  <a:pos x="39" y="3"/>
                </a:cxn>
                <a:cxn ang="0">
                  <a:pos x="36" y="1"/>
                </a:cxn>
                <a:cxn ang="0">
                  <a:pos x="34" y="0"/>
                </a:cxn>
                <a:cxn ang="0">
                  <a:pos x="34" y="0"/>
                </a:cxn>
                <a:cxn ang="0">
                  <a:pos x="0" y="0"/>
                </a:cxn>
                <a:cxn ang="0">
                  <a:pos x="0" y="106"/>
                </a:cxn>
                <a:cxn ang="0">
                  <a:pos x="63" y="106"/>
                </a:cxn>
                <a:cxn ang="0">
                  <a:pos x="63" y="106"/>
                </a:cxn>
                <a:cxn ang="0">
                  <a:pos x="71" y="107"/>
                </a:cxn>
                <a:cxn ang="0">
                  <a:pos x="80" y="110"/>
                </a:cxn>
                <a:cxn ang="0">
                  <a:pos x="87" y="113"/>
                </a:cxn>
                <a:cxn ang="0">
                  <a:pos x="93" y="118"/>
                </a:cxn>
                <a:cxn ang="0">
                  <a:pos x="98" y="124"/>
                </a:cxn>
                <a:cxn ang="0">
                  <a:pos x="101" y="132"/>
                </a:cxn>
                <a:cxn ang="0">
                  <a:pos x="105" y="140"/>
                </a:cxn>
                <a:cxn ang="0">
                  <a:pos x="106" y="148"/>
                </a:cxn>
                <a:cxn ang="0">
                  <a:pos x="106" y="348"/>
                </a:cxn>
                <a:cxn ang="0">
                  <a:pos x="106" y="348"/>
                </a:cxn>
                <a:cxn ang="0">
                  <a:pos x="105" y="353"/>
                </a:cxn>
                <a:cxn ang="0">
                  <a:pos x="104" y="358"/>
                </a:cxn>
                <a:cxn ang="0">
                  <a:pos x="102" y="362"/>
                </a:cxn>
                <a:cxn ang="0">
                  <a:pos x="100" y="367"/>
                </a:cxn>
                <a:cxn ang="0">
                  <a:pos x="100" y="367"/>
                </a:cxn>
                <a:cxn ang="0">
                  <a:pos x="137" y="367"/>
                </a:cxn>
                <a:cxn ang="0">
                  <a:pos x="137" y="367"/>
                </a:cxn>
                <a:cxn ang="0">
                  <a:pos x="164" y="365"/>
                </a:cxn>
                <a:cxn ang="0">
                  <a:pos x="178" y="363"/>
                </a:cxn>
                <a:cxn ang="0">
                  <a:pos x="193" y="360"/>
                </a:cxn>
                <a:cxn ang="0">
                  <a:pos x="207" y="355"/>
                </a:cxn>
                <a:cxn ang="0">
                  <a:pos x="214" y="352"/>
                </a:cxn>
                <a:cxn ang="0">
                  <a:pos x="220" y="348"/>
                </a:cxn>
                <a:cxn ang="0">
                  <a:pos x="226" y="343"/>
                </a:cxn>
                <a:cxn ang="0">
                  <a:pos x="231" y="338"/>
                </a:cxn>
                <a:cxn ang="0">
                  <a:pos x="236" y="333"/>
                </a:cxn>
                <a:cxn ang="0">
                  <a:pos x="241" y="326"/>
                </a:cxn>
                <a:cxn ang="0">
                  <a:pos x="241" y="326"/>
                </a:cxn>
                <a:cxn ang="0">
                  <a:pos x="243" y="321"/>
                </a:cxn>
                <a:cxn ang="0">
                  <a:pos x="245" y="315"/>
                </a:cxn>
                <a:cxn ang="0">
                  <a:pos x="248" y="304"/>
                </a:cxn>
                <a:cxn ang="0">
                  <a:pos x="248" y="293"/>
                </a:cxn>
                <a:cxn ang="0">
                  <a:pos x="246" y="281"/>
                </a:cxn>
                <a:cxn ang="0">
                  <a:pos x="243" y="271"/>
                </a:cxn>
                <a:cxn ang="0">
                  <a:pos x="238" y="260"/>
                </a:cxn>
                <a:cxn ang="0">
                  <a:pos x="233" y="250"/>
                </a:cxn>
                <a:cxn ang="0">
                  <a:pos x="228" y="241"/>
                </a:cxn>
                <a:cxn ang="0">
                  <a:pos x="228" y="241"/>
                </a:cxn>
              </a:cxnLst>
              <a:rect l="0" t="0" r="r" b="b"/>
              <a:pathLst>
                <a:path w="248" h="367">
                  <a:moveTo>
                    <a:pt x="228" y="241"/>
                  </a:moveTo>
                  <a:lnTo>
                    <a:pt x="228" y="241"/>
                  </a:lnTo>
                  <a:lnTo>
                    <a:pt x="214" y="219"/>
                  </a:lnTo>
                  <a:lnTo>
                    <a:pt x="191" y="187"/>
                  </a:lnTo>
                  <a:lnTo>
                    <a:pt x="162" y="148"/>
                  </a:lnTo>
                  <a:lnTo>
                    <a:pt x="129" y="107"/>
                  </a:lnTo>
                  <a:lnTo>
                    <a:pt x="98" y="67"/>
                  </a:lnTo>
                  <a:lnTo>
                    <a:pt x="69" y="33"/>
                  </a:lnTo>
                  <a:lnTo>
                    <a:pt x="58" y="20"/>
                  </a:lnTo>
                  <a:lnTo>
                    <a:pt x="47" y="9"/>
                  </a:lnTo>
                  <a:lnTo>
                    <a:pt x="39" y="3"/>
                  </a:lnTo>
                  <a:lnTo>
                    <a:pt x="36" y="1"/>
                  </a:lnTo>
                  <a:lnTo>
                    <a:pt x="34" y="0"/>
                  </a:lnTo>
                  <a:lnTo>
                    <a:pt x="34" y="0"/>
                  </a:lnTo>
                  <a:lnTo>
                    <a:pt x="0" y="0"/>
                  </a:lnTo>
                  <a:lnTo>
                    <a:pt x="0" y="106"/>
                  </a:lnTo>
                  <a:lnTo>
                    <a:pt x="63" y="106"/>
                  </a:lnTo>
                  <a:lnTo>
                    <a:pt x="63" y="106"/>
                  </a:lnTo>
                  <a:lnTo>
                    <a:pt x="71" y="107"/>
                  </a:lnTo>
                  <a:lnTo>
                    <a:pt x="80" y="110"/>
                  </a:lnTo>
                  <a:lnTo>
                    <a:pt x="87" y="113"/>
                  </a:lnTo>
                  <a:lnTo>
                    <a:pt x="93" y="118"/>
                  </a:lnTo>
                  <a:lnTo>
                    <a:pt x="98" y="124"/>
                  </a:lnTo>
                  <a:lnTo>
                    <a:pt x="101" y="132"/>
                  </a:lnTo>
                  <a:lnTo>
                    <a:pt x="105" y="140"/>
                  </a:lnTo>
                  <a:lnTo>
                    <a:pt x="106" y="148"/>
                  </a:lnTo>
                  <a:lnTo>
                    <a:pt x="106" y="348"/>
                  </a:lnTo>
                  <a:lnTo>
                    <a:pt x="106" y="348"/>
                  </a:lnTo>
                  <a:lnTo>
                    <a:pt x="105" y="353"/>
                  </a:lnTo>
                  <a:lnTo>
                    <a:pt x="104" y="358"/>
                  </a:lnTo>
                  <a:lnTo>
                    <a:pt x="102" y="362"/>
                  </a:lnTo>
                  <a:lnTo>
                    <a:pt x="100" y="367"/>
                  </a:lnTo>
                  <a:lnTo>
                    <a:pt x="100" y="367"/>
                  </a:lnTo>
                  <a:lnTo>
                    <a:pt x="137" y="367"/>
                  </a:lnTo>
                  <a:lnTo>
                    <a:pt x="137" y="367"/>
                  </a:lnTo>
                  <a:lnTo>
                    <a:pt x="164" y="365"/>
                  </a:lnTo>
                  <a:lnTo>
                    <a:pt x="178" y="363"/>
                  </a:lnTo>
                  <a:lnTo>
                    <a:pt x="193" y="360"/>
                  </a:lnTo>
                  <a:lnTo>
                    <a:pt x="207" y="355"/>
                  </a:lnTo>
                  <a:lnTo>
                    <a:pt x="214" y="352"/>
                  </a:lnTo>
                  <a:lnTo>
                    <a:pt x="220" y="348"/>
                  </a:lnTo>
                  <a:lnTo>
                    <a:pt x="226" y="343"/>
                  </a:lnTo>
                  <a:lnTo>
                    <a:pt x="231" y="338"/>
                  </a:lnTo>
                  <a:lnTo>
                    <a:pt x="236" y="333"/>
                  </a:lnTo>
                  <a:lnTo>
                    <a:pt x="241" y="326"/>
                  </a:lnTo>
                  <a:lnTo>
                    <a:pt x="241" y="326"/>
                  </a:lnTo>
                  <a:lnTo>
                    <a:pt x="243" y="321"/>
                  </a:lnTo>
                  <a:lnTo>
                    <a:pt x="245" y="315"/>
                  </a:lnTo>
                  <a:lnTo>
                    <a:pt x="248" y="304"/>
                  </a:lnTo>
                  <a:lnTo>
                    <a:pt x="248" y="293"/>
                  </a:lnTo>
                  <a:lnTo>
                    <a:pt x="246" y="281"/>
                  </a:lnTo>
                  <a:lnTo>
                    <a:pt x="243" y="271"/>
                  </a:lnTo>
                  <a:lnTo>
                    <a:pt x="238" y="260"/>
                  </a:lnTo>
                  <a:lnTo>
                    <a:pt x="233" y="250"/>
                  </a:lnTo>
                  <a:lnTo>
                    <a:pt x="228" y="241"/>
                  </a:lnTo>
                  <a:lnTo>
                    <a:pt x="228" y="24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grpSp>
      <p:grpSp>
        <p:nvGrpSpPr>
          <p:cNvPr id="26" name="Group 1173">
            <a:extLst>
              <a:ext uri="{FF2B5EF4-FFF2-40B4-BE49-F238E27FC236}">
                <a16:creationId xmlns:a16="http://schemas.microsoft.com/office/drawing/2014/main" id="{EAC3E8FB-55AA-499C-FD28-CFB12F0484A4}"/>
              </a:ext>
            </a:extLst>
          </p:cNvPr>
          <p:cNvGrpSpPr/>
          <p:nvPr/>
        </p:nvGrpSpPr>
        <p:grpSpPr>
          <a:xfrm>
            <a:off x="432217" y="3695700"/>
            <a:ext cx="365760" cy="365760"/>
            <a:chOff x="2530475" y="2533650"/>
            <a:chExt cx="1244600" cy="1244601"/>
          </a:xfrm>
          <a:solidFill>
            <a:schemeClr val="accent1"/>
          </a:solidFill>
        </p:grpSpPr>
        <p:sp>
          <p:nvSpPr>
            <p:cNvPr id="27" name="Freeform 54">
              <a:extLst>
                <a:ext uri="{FF2B5EF4-FFF2-40B4-BE49-F238E27FC236}">
                  <a16:creationId xmlns:a16="http://schemas.microsoft.com/office/drawing/2014/main" id="{D6DBC53E-33DC-CBDC-D92D-CF4FC0BC9EBD}"/>
                </a:ext>
              </a:extLst>
            </p:cNvPr>
            <p:cNvSpPr>
              <a:spLocks/>
            </p:cNvSpPr>
            <p:nvPr/>
          </p:nvSpPr>
          <p:spPr bwMode="auto">
            <a:xfrm>
              <a:off x="2874963" y="2533650"/>
              <a:ext cx="555625" cy="555625"/>
            </a:xfrm>
            <a:custGeom>
              <a:avLst/>
              <a:gdLst/>
              <a:ahLst/>
              <a:cxnLst>
                <a:cxn ang="0">
                  <a:pos x="369" y="701"/>
                </a:cxn>
                <a:cxn ang="0">
                  <a:pos x="421" y="694"/>
                </a:cxn>
                <a:cxn ang="0">
                  <a:pos x="470" y="680"/>
                </a:cxn>
                <a:cxn ang="0">
                  <a:pos x="517" y="658"/>
                </a:cxn>
                <a:cxn ang="0">
                  <a:pos x="560" y="631"/>
                </a:cxn>
                <a:cxn ang="0">
                  <a:pos x="598" y="598"/>
                </a:cxn>
                <a:cxn ang="0">
                  <a:pos x="631" y="561"/>
                </a:cxn>
                <a:cxn ang="0">
                  <a:pos x="658" y="517"/>
                </a:cxn>
                <a:cxn ang="0">
                  <a:pos x="680" y="472"/>
                </a:cxn>
                <a:cxn ang="0">
                  <a:pos x="694" y="422"/>
                </a:cxn>
                <a:cxn ang="0">
                  <a:pos x="701" y="369"/>
                </a:cxn>
                <a:cxn ang="0">
                  <a:pos x="701" y="333"/>
                </a:cxn>
                <a:cxn ang="0">
                  <a:pos x="694" y="280"/>
                </a:cxn>
                <a:cxn ang="0">
                  <a:pos x="680" y="230"/>
                </a:cxn>
                <a:cxn ang="0">
                  <a:pos x="658" y="184"/>
                </a:cxn>
                <a:cxn ang="0">
                  <a:pos x="631" y="140"/>
                </a:cxn>
                <a:cxn ang="0">
                  <a:pos x="598" y="103"/>
                </a:cxn>
                <a:cxn ang="0">
                  <a:pos x="560" y="70"/>
                </a:cxn>
                <a:cxn ang="0">
                  <a:pos x="517" y="43"/>
                </a:cxn>
                <a:cxn ang="0">
                  <a:pos x="470" y="21"/>
                </a:cxn>
                <a:cxn ang="0">
                  <a:pos x="421" y="8"/>
                </a:cxn>
                <a:cxn ang="0">
                  <a:pos x="369" y="0"/>
                </a:cxn>
                <a:cxn ang="0">
                  <a:pos x="332" y="0"/>
                </a:cxn>
                <a:cxn ang="0">
                  <a:pos x="280" y="8"/>
                </a:cxn>
                <a:cxn ang="0">
                  <a:pos x="230" y="21"/>
                </a:cxn>
                <a:cxn ang="0">
                  <a:pos x="183" y="43"/>
                </a:cxn>
                <a:cxn ang="0">
                  <a:pos x="140" y="70"/>
                </a:cxn>
                <a:cxn ang="0">
                  <a:pos x="103" y="103"/>
                </a:cxn>
                <a:cxn ang="0">
                  <a:pos x="70" y="140"/>
                </a:cxn>
                <a:cxn ang="0">
                  <a:pos x="42" y="184"/>
                </a:cxn>
                <a:cxn ang="0">
                  <a:pos x="21" y="230"/>
                </a:cxn>
                <a:cxn ang="0">
                  <a:pos x="7" y="280"/>
                </a:cxn>
                <a:cxn ang="0">
                  <a:pos x="0" y="333"/>
                </a:cxn>
                <a:cxn ang="0">
                  <a:pos x="0" y="369"/>
                </a:cxn>
                <a:cxn ang="0">
                  <a:pos x="7" y="422"/>
                </a:cxn>
                <a:cxn ang="0">
                  <a:pos x="21" y="472"/>
                </a:cxn>
                <a:cxn ang="0">
                  <a:pos x="42" y="517"/>
                </a:cxn>
                <a:cxn ang="0">
                  <a:pos x="70" y="561"/>
                </a:cxn>
                <a:cxn ang="0">
                  <a:pos x="103" y="598"/>
                </a:cxn>
                <a:cxn ang="0">
                  <a:pos x="140" y="631"/>
                </a:cxn>
                <a:cxn ang="0">
                  <a:pos x="183" y="658"/>
                </a:cxn>
                <a:cxn ang="0">
                  <a:pos x="230" y="680"/>
                </a:cxn>
                <a:cxn ang="0">
                  <a:pos x="280" y="694"/>
                </a:cxn>
                <a:cxn ang="0">
                  <a:pos x="332" y="701"/>
                </a:cxn>
              </a:cxnLst>
              <a:rect l="0" t="0" r="r" b="b"/>
              <a:pathLst>
                <a:path w="701" h="701">
                  <a:moveTo>
                    <a:pt x="350" y="701"/>
                  </a:moveTo>
                  <a:lnTo>
                    <a:pt x="350" y="701"/>
                  </a:lnTo>
                  <a:lnTo>
                    <a:pt x="369" y="701"/>
                  </a:lnTo>
                  <a:lnTo>
                    <a:pt x="386" y="699"/>
                  </a:lnTo>
                  <a:lnTo>
                    <a:pt x="404" y="697"/>
                  </a:lnTo>
                  <a:lnTo>
                    <a:pt x="421" y="694"/>
                  </a:lnTo>
                  <a:lnTo>
                    <a:pt x="438" y="691"/>
                  </a:lnTo>
                  <a:lnTo>
                    <a:pt x="455" y="685"/>
                  </a:lnTo>
                  <a:lnTo>
                    <a:pt x="470" y="680"/>
                  </a:lnTo>
                  <a:lnTo>
                    <a:pt x="487" y="674"/>
                  </a:lnTo>
                  <a:lnTo>
                    <a:pt x="503" y="667"/>
                  </a:lnTo>
                  <a:lnTo>
                    <a:pt x="517" y="658"/>
                  </a:lnTo>
                  <a:lnTo>
                    <a:pt x="532" y="650"/>
                  </a:lnTo>
                  <a:lnTo>
                    <a:pt x="546" y="642"/>
                  </a:lnTo>
                  <a:lnTo>
                    <a:pt x="560" y="631"/>
                  </a:lnTo>
                  <a:lnTo>
                    <a:pt x="573" y="621"/>
                  </a:lnTo>
                  <a:lnTo>
                    <a:pt x="586" y="610"/>
                  </a:lnTo>
                  <a:lnTo>
                    <a:pt x="598" y="598"/>
                  </a:lnTo>
                  <a:lnTo>
                    <a:pt x="610" y="587"/>
                  </a:lnTo>
                  <a:lnTo>
                    <a:pt x="621" y="573"/>
                  </a:lnTo>
                  <a:lnTo>
                    <a:pt x="631" y="561"/>
                  </a:lnTo>
                  <a:lnTo>
                    <a:pt x="641" y="546"/>
                  </a:lnTo>
                  <a:lnTo>
                    <a:pt x="650" y="533"/>
                  </a:lnTo>
                  <a:lnTo>
                    <a:pt x="658" y="517"/>
                  </a:lnTo>
                  <a:lnTo>
                    <a:pt x="667" y="503"/>
                  </a:lnTo>
                  <a:lnTo>
                    <a:pt x="673" y="487"/>
                  </a:lnTo>
                  <a:lnTo>
                    <a:pt x="680" y="472"/>
                  </a:lnTo>
                  <a:lnTo>
                    <a:pt x="685" y="455"/>
                  </a:lnTo>
                  <a:lnTo>
                    <a:pt x="690" y="438"/>
                  </a:lnTo>
                  <a:lnTo>
                    <a:pt x="694" y="422"/>
                  </a:lnTo>
                  <a:lnTo>
                    <a:pt x="697" y="404"/>
                  </a:lnTo>
                  <a:lnTo>
                    <a:pt x="699" y="386"/>
                  </a:lnTo>
                  <a:lnTo>
                    <a:pt x="701" y="369"/>
                  </a:lnTo>
                  <a:lnTo>
                    <a:pt x="701" y="350"/>
                  </a:lnTo>
                  <a:lnTo>
                    <a:pt x="701" y="350"/>
                  </a:lnTo>
                  <a:lnTo>
                    <a:pt x="701" y="333"/>
                  </a:lnTo>
                  <a:lnTo>
                    <a:pt x="699" y="315"/>
                  </a:lnTo>
                  <a:lnTo>
                    <a:pt x="697" y="297"/>
                  </a:lnTo>
                  <a:lnTo>
                    <a:pt x="694" y="280"/>
                  </a:lnTo>
                  <a:lnTo>
                    <a:pt x="690" y="263"/>
                  </a:lnTo>
                  <a:lnTo>
                    <a:pt x="685" y="246"/>
                  </a:lnTo>
                  <a:lnTo>
                    <a:pt x="680" y="230"/>
                  </a:lnTo>
                  <a:lnTo>
                    <a:pt x="673" y="214"/>
                  </a:lnTo>
                  <a:lnTo>
                    <a:pt x="667" y="199"/>
                  </a:lnTo>
                  <a:lnTo>
                    <a:pt x="658" y="184"/>
                  </a:lnTo>
                  <a:lnTo>
                    <a:pt x="650" y="169"/>
                  </a:lnTo>
                  <a:lnTo>
                    <a:pt x="641" y="155"/>
                  </a:lnTo>
                  <a:lnTo>
                    <a:pt x="631" y="140"/>
                  </a:lnTo>
                  <a:lnTo>
                    <a:pt x="621" y="128"/>
                  </a:lnTo>
                  <a:lnTo>
                    <a:pt x="610" y="115"/>
                  </a:lnTo>
                  <a:lnTo>
                    <a:pt x="598" y="103"/>
                  </a:lnTo>
                  <a:lnTo>
                    <a:pt x="586" y="92"/>
                  </a:lnTo>
                  <a:lnTo>
                    <a:pt x="573" y="80"/>
                  </a:lnTo>
                  <a:lnTo>
                    <a:pt x="560" y="70"/>
                  </a:lnTo>
                  <a:lnTo>
                    <a:pt x="546" y="60"/>
                  </a:lnTo>
                  <a:lnTo>
                    <a:pt x="532" y="51"/>
                  </a:lnTo>
                  <a:lnTo>
                    <a:pt x="517" y="43"/>
                  </a:lnTo>
                  <a:lnTo>
                    <a:pt x="503" y="35"/>
                  </a:lnTo>
                  <a:lnTo>
                    <a:pt x="487" y="27"/>
                  </a:lnTo>
                  <a:lnTo>
                    <a:pt x="470" y="21"/>
                  </a:lnTo>
                  <a:lnTo>
                    <a:pt x="455" y="16"/>
                  </a:lnTo>
                  <a:lnTo>
                    <a:pt x="438" y="11"/>
                  </a:lnTo>
                  <a:lnTo>
                    <a:pt x="421" y="8"/>
                  </a:lnTo>
                  <a:lnTo>
                    <a:pt x="404" y="5"/>
                  </a:lnTo>
                  <a:lnTo>
                    <a:pt x="386" y="2"/>
                  </a:lnTo>
                  <a:lnTo>
                    <a:pt x="369" y="0"/>
                  </a:lnTo>
                  <a:lnTo>
                    <a:pt x="350" y="0"/>
                  </a:lnTo>
                  <a:lnTo>
                    <a:pt x="350" y="0"/>
                  </a:lnTo>
                  <a:lnTo>
                    <a:pt x="332" y="0"/>
                  </a:lnTo>
                  <a:lnTo>
                    <a:pt x="315" y="2"/>
                  </a:lnTo>
                  <a:lnTo>
                    <a:pt x="297" y="5"/>
                  </a:lnTo>
                  <a:lnTo>
                    <a:pt x="280" y="8"/>
                  </a:lnTo>
                  <a:lnTo>
                    <a:pt x="263" y="11"/>
                  </a:lnTo>
                  <a:lnTo>
                    <a:pt x="246" y="16"/>
                  </a:lnTo>
                  <a:lnTo>
                    <a:pt x="230" y="21"/>
                  </a:lnTo>
                  <a:lnTo>
                    <a:pt x="214" y="27"/>
                  </a:lnTo>
                  <a:lnTo>
                    <a:pt x="199" y="35"/>
                  </a:lnTo>
                  <a:lnTo>
                    <a:pt x="183" y="43"/>
                  </a:lnTo>
                  <a:lnTo>
                    <a:pt x="168" y="51"/>
                  </a:lnTo>
                  <a:lnTo>
                    <a:pt x="155" y="60"/>
                  </a:lnTo>
                  <a:lnTo>
                    <a:pt x="140" y="70"/>
                  </a:lnTo>
                  <a:lnTo>
                    <a:pt x="128" y="80"/>
                  </a:lnTo>
                  <a:lnTo>
                    <a:pt x="114" y="92"/>
                  </a:lnTo>
                  <a:lnTo>
                    <a:pt x="103" y="103"/>
                  </a:lnTo>
                  <a:lnTo>
                    <a:pt x="91" y="115"/>
                  </a:lnTo>
                  <a:lnTo>
                    <a:pt x="80" y="128"/>
                  </a:lnTo>
                  <a:lnTo>
                    <a:pt x="70" y="140"/>
                  </a:lnTo>
                  <a:lnTo>
                    <a:pt x="59" y="155"/>
                  </a:lnTo>
                  <a:lnTo>
                    <a:pt x="51" y="169"/>
                  </a:lnTo>
                  <a:lnTo>
                    <a:pt x="42" y="184"/>
                  </a:lnTo>
                  <a:lnTo>
                    <a:pt x="35" y="199"/>
                  </a:lnTo>
                  <a:lnTo>
                    <a:pt x="27" y="214"/>
                  </a:lnTo>
                  <a:lnTo>
                    <a:pt x="21" y="230"/>
                  </a:lnTo>
                  <a:lnTo>
                    <a:pt x="16" y="246"/>
                  </a:lnTo>
                  <a:lnTo>
                    <a:pt x="11" y="263"/>
                  </a:lnTo>
                  <a:lnTo>
                    <a:pt x="7" y="280"/>
                  </a:lnTo>
                  <a:lnTo>
                    <a:pt x="4" y="297"/>
                  </a:lnTo>
                  <a:lnTo>
                    <a:pt x="1" y="315"/>
                  </a:lnTo>
                  <a:lnTo>
                    <a:pt x="0" y="333"/>
                  </a:lnTo>
                  <a:lnTo>
                    <a:pt x="0" y="350"/>
                  </a:lnTo>
                  <a:lnTo>
                    <a:pt x="0" y="350"/>
                  </a:lnTo>
                  <a:lnTo>
                    <a:pt x="0" y="369"/>
                  </a:lnTo>
                  <a:lnTo>
                    <a:pt x="1" y="386"/>
                  </a:lnTo>
                  <a:lnTo>
                    <a:pt x="4" y="404"/>
                  </a:lnTo>
                  <a:lnTo>
                    <a:pt x="7" y="422"/>
                  </a:lnTo>
                  <a:lnTo>
                    <a:pt x="11" y="438"/>
                  </a:lnTo>
                  <a:lnTo>
                    <a:pt x="16" y="455"/>
                  </a:lnTo>
                  <a:lnTo>
                    <a:pt x="21" y="472"/>
                  </a:lnTo>
                  <a:lnTo>
                    <a:pt x="27" y="487"/>
                  </a:lnTo>
                  <a:lnTo>
                    <a:pt x="35" y="503"/>
                  </a:lnTo>
                  <a:lnTo>
                    <a:pt x="42" y="517"/>
                  </a:lnTo>
                  <a:lnTo>
                    <a:pt x="51" y="533"/>
                  </a:lnTo>
                  <a:lnTo>
                    <a:pt x="59" y="546"/>
                  </a:lnTo>
                  <a:lnTo>
                    <a:pt x="70" y="561"/>
                  </a:lnTo>
                  <a:lnTo>
                    <a:pt x="80" y="573"/>
                  </a:lnTo>
                  <a:lnTo>
                    <a:pt x="91" y="587"/>
                  </a:lnTo>
                  <a:lnTo>
                    <a:pt x="103" y="598"/>
                  </a:lnTo>
                  <a:lnTo>
                    <a:pt x="114" y="610"/>
                  </a:lnTo>
                  <a:lnTo>
                    <a:pt x="128" y="621"/>
                  </a:lnTo>
                  <a:lnTo>
                    <a:pt x="140" y="631"/>
                  </a:lnTo>
                  <a:lnTo>
                    <a:pt x="155" y="642"/>
                  </a:lnTo>
                  <a:lnTo>
                    <a:pt x="168" y="650"/>
                  </a:lnTo>
                  <a:lnTo>
                    <a:pt x="183" y="658"/>
                  </a:lnTo>
                  <a:lnTo>
                    <a:pt x="199" y="667"/>
                  </a:lnTo>
                  <a:lnTo>
                    <a:pt x="214" y="674"/>
                  </a:lnTo>
                  <a:lnTo>
                    <a:pt x="230" y="680"/>
                  </a:lnTo>
                  <a:lnTo>
                    <a:pt x="246" y="685"/>
                  </a:lnTo>
                  <a:lnTo>
                    <a:pt x="263" y="691"/>
                  </a:lnTo>
                  <a:lnTo>
                    <a:pt x="280" y="694"/>
                  </a:lnTo>
                  <a:lnTo>
                    <a:pt x="297" y="697"/>
                  </a:lnTo>
                  <a:lnTo>
                    <a:pt x="315" y="699"/>
                  </a:lnTo>
                  <a:lnTo>
                    <a:pt x="332" y="701"/>
                  </a:lnTo>
                  <a:lnTo>
                    <a:pt x="350" y="701"/>
                  </a:lnTo>
                  <a:lnTo>
                    <a:pt x="350" y="7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28" name="Freeform 55">
              <a:extLst>
                <a:ext uri="{FF2B5EF4-FFF2-40B4-BE49-F238E27FC236}">
                  <a16:creationId xmlns:a16="http://schemas.microsoft.com/office/drawing/2014/main" id="{25E3D943-8607-ADE9-7B2A-E86524091614}"/>
                </a:ext>
              </a:extLst>
            </p:cNvPr>
            <p:cNvSpPr>
              <a:spLocks/>
            </p:cNvSpPr>
            <p:nvPr/>
          </p:nvSpPr>
          <p:spPr bwMode="auto">
            <a:xfrm>
              <a:off x="2895600" y="3313113"/>
              <a:ext cx="514350" cy="330200"/>
            </a:xfrm>
            <a:custGeom>
              <a:avLst/>
              <a:gdLst/>
              <a:ahLst/>
              <a:cxnLst>
                <a:cxn ang="0">
                  <a:pos x="0" y="36"/>
                </a:cxn>
                <a:cxn ang="0">
                  <a:pos x="0" y="380"/>
                </a:cxn>
                <a:cxn ang="0">
                  <a:pos x="0" y="380"/>
                </a:cxn>
                <a:cxn ang="0">
                  <a:pos x="1" y="387"/>
                </a:cxn>
                <a:cxn ang="0">
                  <a:pos x="3" y="394"/>
                </a:cxn>
                <a:cxn ang="0">
                  <a:pos x="6" y="400"/>
                </a:cxn>
                <a:cxn ang="0">
                  <a:pos x="11" y="405"/>
                </a:cxn>
                <a:cxn ang="0">
                  <a:pos x="16" y="409"/>
                </a:cxn>
                <a:cxn ang="0">
                  <a:pos x="22" y="412"/>
                </a:cxn>
                <a:cxn ang="0">
                  <a:pos x="28" y="414"/>
                </a:cxn>
                <a:cxn ang="0">
                  <a:pos x="36" y="415"/>
                </a:cxn>
                <a:cxn ang="0">
                  <a:pos x="614" y="415"/>
                </a:cxn>
                <a:cxn ang="0">
                  <a:pos x="614" y="415"/>
                </a:cxn>
                <a:cxn ang="0">
                  <a:pos x="621" y="414"/>
                </a:cxn>
                <a:cxn ang="0">
                  <a:pos x="627" y="412"/>
                </a:cxn>
                <a:cxn ang="0">
                  <a:pos x="633" y="409"/>
                </a:cxn>
                <a:cxn ang="0">
                  <a:pos x="639" y="405"/>
                </a:cxn>
                <a:cxn ang="0">
                  <a:pos x="643" y="400"/>
                </a:cxn>
                <a:cxn ang="0">
                  <a:pos x="646" y="394"/>
                </a:cxn>
                <a:cxn ang="0">
                  <a:pos x="648" y="387"/>
                </a:cxn>
                <a:cxn ang="0">
                  <a:pos x="649" y="380"/>
                </a:cxn>
                <a:cxn ang="0">
                  <a:pos x="649" y="36"/>
                </a:cxn>
                <a:cxn ang="0">
                  <a:pos x="649" y="36"/>
                </a:cxn>
                <a:cxn ang="0">
                  <a:pos x="648" y="28"/>
                </a:cxn>
                <a:cxn ang="0">
                  <a:pos x="646" y="22"/>
                </a:cxn>
                <a:cxn ang="0">
                  <a:pos x="643" y="16"/>
                </a:cxn>
                <a:cxn ang="0">
                  <a:pos x="639" y="11"/>
                </a:cxn>
                <a:cxn ang="0">
                  <a:pos x="633" y="6"/>
                </a:cxn>
                <a:cxn ang="0">
                  <a:pos x="627" y="3"/>
                </a:cxn>
                <a:cxn ang="0">
                  <a:pos x="621" y="1"/>
                </a:cxn>
                <a:cxn ang="0">
                  <a:pos x="614" y="0"/>
                </a:cxn>
                <a:cxn ang="0">
                  <a:pos x="36" y="0"/>
                </a:cxn>
                <a:cxn ang="0">
                  <a:pos x="36" y="0"/>
                </a:cxn>
                <a:cxn ang="0">
                  <a:pos x="28" y="1"/>
                </a:cxn>
                <a:cxn ang="0">
                  <a:pos x="22" y="3"/>
                </a:cxn>
                <a:cxn ang="0">
                  <a:pos x="16" y="6"/>
                </a:cxn>
                <a:cxn ang="0">
                  <a:pos x="11" y="11"/>
                </a:cxn>
                <a:cxn ang="0">
                  <a:pos x="6" y="16"/>
                </a:cxn>
                <a:cxn ang="0">
                  <a:pos x="3" y="22"/>
                </a:cxn>
                <a:cxn ang="0">
                  <a:pos x="1" y="28"/>
                </a:cxn>
                <a:cxn ang="0">
                  <a:pos x="0" y="36"/>
                </a:cxn>
                <a:cxn ang="0">
                  <a:pos x="0" y="36"/>
                </a:cxn>
              </a:cxnLst>
              <a:rect l="0" t="0" r="r" b="b"/>
              <a:pathLst>
                <a:path w="649" h="415">
                  <a:moveTo>
                    <a:pt x="0" y="36"/>
                  </a:moveTo>
                  <a:lnTo>
                    <a:pt x="0" y="380"/>
                  </a:lnTo>
                  <a:lnTo>
                    <a:pt x="0" y="380"/>
                  </a:lnTo>
                  <a:lnTo>
                    <a:pt x="1" y="387"/>
                  </a:lnTo>
                  <a:lnTo>
                    <a:pt x="3" y="394"/>
                  </a:lnTo>
                  <a:lnTo>
                    <a:pt x="6" y="400"/>
                  </a:lnTo>
                  <a:lnTo>
                    <a:pt x="11" y="405"/>
                  </a:lnTo>
                  <a:lnTo>
                    <a:pt x="16" y="409"/>
                  </a:lnTo>
                  <a:lnTo>
                    <a:pt x="22" y="412"/>
                  </a:lnTo>
                  <a:lnTo>
                    <a:pt x="28" y="414"/>
                  </a:lnTo>
                  <a:lnTo>
                    <a:pt x="36" y="415"/>
                  </a:lnTo>
                  <a:lnTo>
                    <a:pt x="614" y="415"/>
                  </a:lnTo>
                  <a:lnTo>
                    <a:pt x="614" y="415"/>
                  </a:lnTo>
                  <a:lnTo>
                    <a:pt x="621" y="414"/>
                  </a:lnTo>
                  <a:lnTo>
                    <a:pt x="627" y="412"/>
                  </a:lnTo>
                  <a:lnTo>
                    <a:pt x="633" y="409"/>
                  </a:lnTo>
                  <a:lnTo>
                    <a:pt x="639" y="405"/>
                  </a:lnTo>
                  <a:lnTo>
                    <a:pt x="643" y="400"/>
                  </a:lnTo>
                  <a:lnTo>
                    <a:pt x="646" y="394"/>
                  </a:lnTo>
                  <a:lnTo>
                    <a:pt x="648" y="387"/>
                  </a:lnTo>
                  <a:lnTo>
                    <a:pt x="649" y="380"/>
                  </a:lnTo>
                  <a:lnTo>
                    <a:pt x="649" y="36"/>
                  </a:lnTo>
                  <a:lnTo>
                    <a:pt x="649" y="36"/>
                  </a:lnTo>
                  <a:lnTo>
                    <a:pt x="648" y="28"/>
                  </a:lnTo>
                  <a:lnTo>
                    <a:pt x="646" y="22"/>
                  </a:lnTo>
                  <a:lnTo>
                    <a:pt x="643" y="16"/>
                  </a:lnTo>
                  <a:lnTo>
                    <a:pt x="639" y="11"/>
                  </a:lnTo>
                  <a:lnTo>
                    <a:pt x="633" y="6"/>
                  </a:lnTo>
                  <a:lnTo>
                    <a:pt x="627" y="3"/>
                  </a:lnTo>
                  <a:lnTo>
                    <a:pt x="621" y="1"/>
                  </a:lnTo>
                  <a:lnTo>
                    <a:pt x="614" y="0"/>
                  </a:lnTo>
                  <a:lnTo>
                    <a:pt x="36" y="0"/>
                  </a:lnTo>
                  <a:lnTo>
                    <a:pt x="36" y="0"/>
                  </a:lnTo>
                  <a:lnTo>
                    <a:pt x="28" y="1"/>
                  </a:lnTo>
                  <a:lnTo>
                    <a:pt x="22" y="3"/>
                  </a:lnTo>
                  <a:lnTo>
                    <a:pt x="16" y="6"/>
                  </a:lnTo>
                  <a:lnTo>
                    <a:pt x="11" y="11"/>
                  </a:lnTo>
                  <a:lnTo>
                    <a:pt x="6" y="16"/>
                  </a:lnTo>
                  <a:lnTo>
                    <a:pt x="3" y="22"/>
                  </a:lnTo>
                  <a:lnTo>
                    <a:pt x="1" y="28"/>
                  </a:lnTo>
                  <a:lnTo>
                    <a:pt x="0" y="36"/>
                  </a:lnTo>
                  <a:lnTo>
                    <a:pt x="0"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29" name="Freeform 56">
              <a:extLst>
                <a:ext uri="{FF2B5EF4-FFF2-40B4-BE49-F238E27FC236}">
                  <a16:creationId xmlns:a16="http://schemas.microsoft.com/office/drawing/2014/main" id="{B085503C-D499-5C94-51F4-218866D48230}"/>
                </a:ext>
              </a:extLst>
            </p:cNvPr>
            <p:cNvSpPr>
              <a:spLocks/>
            </p:cNvSpPr>
            <p:nvPr/>
          </p:nvSpPr>
          <p:spPr bwMode="auto">
            <a:xfrm>
              <a:off x="2530475" y="3127375"/>
              <a:ext cx="438150" cy="515938"/>
            </a:xfrm>
            <a:custGeom>
              <a:avLst/>
              <a:gdLst/>
              <a:ahLst/>
              <a:cxnLst>
                <a:cxn ang="0">
                  <a:pos x="247" y="648"/>
                </a:cxn>
                <a:cxn ang="0">
                  <a:pos x="267" y="648"/>
                </a:cxn>
                <a:cxn ang="0">
                  <a:pos x="267" y="639"/>
                </a:cxn>
                <a:cxn ang="0">
                  <a:pos x="270" y="607"/>
                </a:cxn>
                <a:cxn ang="0">
                  <a:pos x="279" y="577"/>
                </a:cxn>
                <a:cxn ang="0">
                  <a:pos x="291" y="549"/>
                </a:cxn>
                <a:cxn ang="0">
                  <a:pos x="309" y="524"/>
                </a:cxn>
                <a:cxn ang="0">
                  <a:pos x="329" y="503"/>
                </a:cxn>
                <a:cxn ang="0">
                  <a:pos x="353" y="484"/>
                </a:cxn>
                <a:cxn ang="0">
                  <a:pos x="381" y="471"/>
                </a:cxn>
                <a:cxn ang="0">
                  <a:pos x="410" y="462"/>
                </a:cxn>
                <a:cxn ang="0">
                  <a:pos x="410" y="269"/>
                </a:cxn>
                <a:cxn ang="0">
                  <a:pos x="413" y="252"/>
                </a:cxn>
                <a:cxn ang="0">
                  <a:pos x="418" y="235"/>
                </a:cxn>
                <a:cxn ang="0">
                  <a:pos x="425" y="221"/>
                </a:cxn>
                <a:cxn ang="0">
                  <a:pos x="435" y="208"/>
                </a:cxn>
                <a:cxn ang="0">
                  <a:pos x="448" y="198"/>
                </a:cxn>
                <a:cxn ang="0">
                  <a:pos x="462" y="191"/>
                </a:cxn>
                <a:cxn ang="0">
                  <a:pos x="478" y="186"/>
                </a:cxn>
                <a:cxn ang="0">
                  <a:pos x="496" y="183"/>
                </a:cxn>
                <a:cxn ang="0">
                  <a:pos x="553" y="0"/>
                </a:cxn>
                <a:cxn ang="0">
                  <a:pos x="477" y="0"/>
                </a:cxn>
                <a:cxn ang="0">
                  <a:pos x="472" y="2"/>
                </a:cxn>
                <a:cxn ang="0">
                  <a:pos x="457" y="10"/>
                </a:cxn>
                <a:cxn ang="0">
                  <a:pos x="425" y="35"/>
                </a:cxn>
                <a:cxn ang="0">
                  <a:pos x="367" y="87"/>
                </a:cxn>
                <a:cxn ang="0">
                  <a:pos x="263" y="189"/>
                </a:cxn>
                <a:cxn ang="0">
                  <a:pos x="128" y="330"/>
                </a:cxn>
                <a:cxn ang="0">
                  <a:pos x="45" y="424"/>
                </a:cxn>
                <a:cxn ang="0">
                  <a:pos x="33" y="441"/>
                </a:cxn>
                <a:cxn ang="0">
                  <a:pos x="11" y="477"/>
                </a:cxn>
                <a:cxn ang="0">
                  <a:pos x="5" y="497"/>
                </a:cxn>
                <a:cxn ang="0">
                  <a:pos x="0" y="517"/>
                </a:cxn>
                <a:cxn ang="0">
                  <a:pos x="0" y="536"/>
                </a:cxn>
                <a:cxn ang="0">
                  <a:pos x="6" y="556"/>
                </a:cxn>
                <a:cxn ang="0">
                  <a:pos x="16" y="576"/>
                </a:cxn>
                <a:cxn ang="0">
                  <a:pos x="25" y="587"/>
                </a:cxn>
                <a:cxn ang="0">
                  <a:pos x="48" y="606"/>
                </a:cxn>
                <a:cxn ang="0">
                  <a:pos x="76" y="620"/>
                </a:cxn>
                <a:cxn ang="0">
                  <a:pos x="106" y="632"/>
                </a:cxn>
                <a:cxn ang="0">
                  <a:pos x="137" y="639"/>
                </a:cxn>
                <a:cxn ang="0">
                  <a:pos x="187" y="645"/>
                </a:cxn>
                <a:cxn ang="0">
                  <a:pos x="247" y="648"/>
                </a:cxn>
              </a:cxnLst>
              <a:rect l="0" t="0" r="r" b="b"/>
              <a:pathLst>
                <a:path w="553" h="648">
                  <a:moveTo>
                    <a:pt x="247" y="648"/>
                  </a:moveTo>
                  <a:lnTo>
                    <a:pt x="247" y="648"/>
                  </a:lnTo>
                  <a:lnTo>
                    <a:pt x="267" y="648"/>
                  </a:lnTo>
                  <a:lnTo>
                    <a:pt x="267" y="648"/>
                  </a:lnTo>
                  <a:lnTo>
                    <a:pt x="267" y="639"/>
                  </a:lnTo>
                  <a:lnTo>
                    <a:pt x="267" y="639"/>
                  </a:lnTo>
                  <a:lnTo>
                    <a:pt x="268" y="622"/>
                  </a:lnTo>
                  <a:lnTo>
                    <a:pt x="270" y="607"/>
                  </a:lnTo>
                  <a:lnTo>
                    <a:pt x="273" y="591"/>
                  </a:lnTo>
                  <a:lnTo>
                    <a:pt x="279" y="577"/>
                  </a:lnTo>
                  <a:lnTo>
                    <a:pt x="284" y="563"/>
                  </a:lnTo>
                  <a:lnTo>
                    <a:pt x="291" y="549"/>
                  </a:lnTo>
                  <a:lnTo>
                    <a:pt x="299" y="536"/>
                  </a:lnTo>
                  <a:lnTo>
                    <a:pt x="309" y="524"/>
                  </a:lnTo>
                  <a:lnTo>
                    <a:pt x="318" y="514"/>
                  </a:lnTo>
                  <a:lnTo>
                    <a:pt x="329" y="503"/>
                  </a:lnTo>
                  <a:lnTo>
                    <a:pt x="341" y="493"/>
                  </a:lnTo>
                  <a:lnTo>
                    <a:pt x="353" y="484"/>
                  </a:lnTo>
                  <a:lnTo>
                    <a:pt x="367" y="477"/>
                  </a:lnTo>
                  <a:lnTo>
                    <a:pt x="381" y="471"/>
                  </a:lnTo>
                  <a:lnTo>
                    <a:pt x="396" y="466"/>
                  </a:lnTo>
                  <a:lnTo>
                    <a:pt x="410" y="462"/>
                  </a:lnTo>
                  <a:lnTo>
                    <a:pt x="410" y="269"/>
                  </a:lnTo>
                  <a:lnTo>
                    <a:pt x="410" y="269"/>
                  </a:lnTo>
                  <a:lnTo>
                    <a:pt x="411" y="260"/>
                  </a:lnTo>
                  <a:lnTo>
                    <a:pt x="413" y="252"/>
                  </a:lnTo>
                  <a:lnTo>
                    <a:pt x="415" y="244"/>
                  </a:lnTo>
                  <a:lnTo>
                    <a:pt x="418" y="235"/>
                  </a:lnTo>
                  <a:lnTo>
                    <a:pt x="421" y="228"/>
                  </a:lnTo>
                  <a:lnTo>
                    <a:pt x="425" y="221"/>
                  </a:lnTo>
                  <a:lnTo>
                    <a:pt x="430" y="215"/>
                  </a:lnTo>
                  <a:lnTo>
                    <a:pt x="435" y="208"/>
                  </a:lnTo>
                  <a:lnTo>
                    <a:pt x="442" y="203"/>
                  </a:lnTo>
                  <a:lnTo>
                    <a:pt x="448" y="198"/>
                  </a:lnTo>
                  <a:lnTo>
                    <a:pt x="455" y="194"/>
                  </a:lnTo>
                  <a:lnTo>
                    <a:pt x="462" y="191"/>
                  </a:lnTo>
                  <a:lnTo>
                    <a:pt x="471" y="188"/>
                  </a:lnTo>
                  <a:lnTo>
                    <a:pt x="478" y="186"/>
                  </a:lnTo>
                  <a:lnTo>
                    <a:pt x="486" y="184"/>
                  </a:lnTo>
                  <a:lnTo>
                    <a:pt x="496" y="183"/>
                  </a:lnTo>
                  <a:lnTo>
                    <a:pt x="553" y="183"/>
                  </a:lnTo>
                  <a:lnTo>
                    <a:pt x="553" y="0"/>
                  </a:lnTo>
                  <a:lnTo>
                    <a:pt x="553" y="0"/>
                  </a:lnTo>
                  <a:lnTo>
                    <a:pt x="477" y="0"/>
                  </a:lnTo>
                  <a:lnTo>
                    <a:pt x="477" y="0"/>
                  </a:lnTo>
                  <a:lnTo>
                    <a:pt x="472" y="2"/>
                  </a:lnTo>
                  <a:lnTo>
                    <a:pt x="465" y="5"/>
                  </a:lnTo>
                  <a:lnTo>
                    <a:pt x="457" y="10"/>
                  </a:lnTo>
                  <a:lnTo>
                    <a:pt x="448" y="16"/>
                  </a:lnTo>
                  <a:lnTo>
                    <a:pt x="425" y="35"/>
                  </a:lnTo>
                  <a:lnTo>
                    <a:pt x="398" y="58"/>
                  </a:lnTo>
                  <a:lnTo>
                    <a:pt x="367" y="87"/>
                  </a:lnTo>
                  <a:lnTo>
                    <a:pt x="334" y="118"/>
                  </a:lnTo>
                  <a:lnTo>
                    <a:pt x="263" y="189"/>
                  </a:lnTo>
                  <a:lnTo>
                    <a:pt x="192" y="261"/>
                  </a:lnTo>
                  <a:lnTo>
                    <a:pt x="128" y="330"/>
                  </a:lnTo>
                  <a:lnTo>
                    <a:pt x="76" y="387"/>
                  </a:lnTo>
                  <a:lnTo>
                    <a:pt x="45" y="424"/>
                  </a:lnTo>
                  <a:lnTo>
                    <a:pt x="45" y="424"/>
                  </a:lnTo>
                  <a:lnTo>
                    <a:pt x="33" y="441"/>
                  </a:lnTo>
                  <a:lnTo>
                    <a:pt x="21" y="458"/>
                  </a:lnTo>
                  <a:lnTo>
                    <a:pt x="11" y="477"/>
                  </a:lnTo>
                  <a:lnTo>
                    <a:pt x="8" y="488"/>
                  </a:lnTo>
                  <a:lnTo>
                    <a:pt x="5" y="497"/>
                  </a:lnTo>
                  <a:lnTo>
                    <a:pt x="1" y="507"/>
                  </a:lnTo>
                  <a:lnTo>
                    <a:pt x="0" y="517"/>
                  </a:lnTo>
                  <a:lnTo>
                    <a:pt x="0" y="527"/>
                  </a:lnTo>
                  <a:lnTo>
                    <a:pt x="0" y="536"/>
                  </a:lnTo>
                  <a:lnTo>
                    <a:pt x="3" y="547"/>
                  </a:lnTo>
                  <a:lnTo>
                    <a:pt x="6" y="556"/>
                  </a:lnTo>
                  <a:lnTo>
                    <a:pt x="10" y="565"/>
                  </a:lnTo>
                  <a:lnTo>
                    <a:pt x="16" y="576"/>
                  </a:lnTo>
                  <a:lnTo>
                    <a:pt x="16" y="576"/>
                  </a:lnTo>
                  <a:lnTo>
                    <a:pt x="25" y="587"/>
                  </a:lnTo>
                  <a:lnTo>
                    <a:pt x="37" y="598"/>
                  </a:lnTo>
                  <a:lnTo>
                    <a:pt x="48" y="606"/>
                  </a:lnTo>
                  <a:lnTo>
                    <a:pt x="62" y="614"/>
                  </a:lnTo>
                  <a:lnTo>
                    <a:pt x="76" y="620"/>
                  </a:lnTo>
                  <a:lnTo>
                    <a:pt x="91" y="627"/>
                  </a:lnTo>
                  <a:lnTo>
                    <a:pt x="106" y="632"/>
                  </a:lnTo>
                  <a:lnTo>
                    <a:pt x="122" y="636"/>
                  </a:lnTo>
                  <a:lnTo>
                    <a:pt x="137" y="639"/>
                  </a:lnTo>
                  <a:lnTo>
                    <a:pt x="154" y="641"/>
                  </a:lnTo>
                  <a:lnTo>
                    <a:pt x="187" y="645"/>
                  </a:lnTo>
                  <a:lnTo>
                    <a:pt x="218" y="647"/>
                  </a:lnTo>
                  <a:lnTo>
                    <a:pt x="247" y="648"/>
                  </a:lnTo>
                  <a:lnTo>
                    <a:pt x="247" y="6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30" name="Freeform 57">
              <a:extLst>
                <a:ext uri="{FF2B5EF4-FFF2-40B4-BE49-F238E27FC236}">
                  <a16:creationId xmlns:a16="http://schemas.microsoft.com/office/drawing/2014/main" id="{C5A443FE-38B3-9B38-EDB3-4D1244D21587}"/>
                </a:ext>
              </a:extLst>
            </p:cNvPr>
            <p:cNvSpPr>
              <a:spLocks/>
            </p:cNvSpPr>
            <p:nvPr/>
          </p:nvSpPr>
          <p:spPr bwMode="auto">
            <a:xfrm>
              <a:off x="3071813" y="3127375"/>
              <a:ext cx="161925" cy="146050"/>
            </a:xfrm>
            <a:custGeom>
              <a:avLst/>
              <a:gdLst/>
              <a:ahLst/>
              <a:cxnLst>
                <a:cxn ang="0">
                  <a:pos x="102" y="0"/>
                </a:cxn>
                <a:cxn ang="0">
                  <a:pos x="0" y="81"/>
                </a:cxn>
                <a:cxn ang="0">
                  <a:pos x="78" y="143"/>
                </a:cxn>
                <a:cxn ang="0">
                  <a:pos x="68" y="183"/>
                </a:cxn>
                <a:cxn ang="0">
                  <a:pos x="137" y="183"/>
                </a:cxn>
                <a:cxn ang="0">
                  <a:pos x="126" y="143"/>
                </a:cxn>
                <a:cxn ang="0">
                  <a:pos x="205" y="81"/>
                </a:cxn>
                <a:cxn ang="0">
                  <a:pos x="102" y="0"/>
                </a:cxn>
              </a:cxnLst>
              <a:rect l="0" t="0" r="r" b="b"/>
              <a:pathLst>
                <a:path w="205" h="183">
                  <a:moveTo>
                    <a:pt x="102" y="0"/>
                  </a:moveTo>
                  <a:lnTo>
                    <a:pt x="0" y="81"/>
                  </a:lnTo>
                  <a:lnTo>
                    <a:pt x="78" y="143"/>
                  </a:lnTo>
                  <a:lnTo>
                    <a:pt x="68" y="183"/>
                  </a:lnTo>
                  <a:lnTo>
                    <a:pt x="137" y="183"/>
                  </a:lnTo>
                  <a:lnTo>
                    <a:pt x="126" y="143"/>
                  </a:lnTo>
                  <a:lnTo>
                    <a:pt x="205" y="81"/>
                  </a:lnTo>
                  <a:lnTo>
                    <a:pt x="10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31" name="Freeform 58">
              <a:extLst>
                <a:ext uri="{FF2B5EF4-FFF2-40B4-BE49-F238E27FC236}">
                  <a16:creationId xmlns:a16="http://schemas.microsoft.com/office/drawing/2014/main" id="{48BACB11-B5F8-D445-9C2C-93DA53B143B5}"/>
                </a:ext>
              </a:extLst>
            </p:cNvPr>
            <p:cNvSpPr>
              <a:spLocks/>
            </p:cNvSpPr>
            <p:nvPr/>
          </p:nvSpPr>
          <p:spPr bwMode="auto">
            <a:xfrm>
              <a:off x="3335338" y="3127375"/>
              <a:ext cx="439737" cy="515938"/>
            </a:xfrm>
            <a:custGeom>
              <a:avLst/>
              <a:gdLst/>
              <a:ahLst/>
              <a:cxnLst>
                <a:cxn ang="0">
                  <a:pos x="0" y="183"/>
                </a:cxn>
                <a:cxn ang="0">
                  <a:pos x="58" y="183"/>
                </a:cxn>
                <a:cxn ang="0">
                  <a:pos x="74" y="186"/>
                </a:cxn>
                <a:cxn ang="0">
                  <a:pos x="91" y="191"/>
                </a:cxn>
                <a:cxn ang="0">
                  <a:pos x="104" y="198"/>
                </a:cxn>
                <a:cxn ang="0">
                  <a:pos x="117" y="208"/>
                </a:cxn>
                <a:cxn ang="0">
                  <a:pos x="127" y="221"/>
                </a:cxn>
                <a:cxn ang="0">
                  <a:pos x="136" y="235"/>
                </a:cxn>
                <a:cxn ang="0">
                  <a:pos x="141" y="252"/>
                </a:cxn>
                <a:cxn ang="0">
                  <a:pos x="142" y="269"/>
                </a:cxn>
                <a:cxn ang="0">
                  <a:pos x="142" y="462"/>
                </a:cxn>
                <a:cxn ang="0">
                  <a:pos x="172" y="471"/>
                </a:cxn>
                <a:cxn ang="0">
                  <a:pos x="199" y="484"/>
                </a:cxn>
                <a:cxn ang="0">
                  <a:pos x="224" y="503"/>
                </a:cxn>
                <a:cxn ang="0">
                  <a:pos x="245" y="524"/>
                </a:cxn>
                <a:cxn ang="0">
                  <a:pos x="261" y="549"/>
                </a:cxn>
                <a:cxn ang="0">
                  <a:pos x="275" y="577"/>
                </a:cxn>
                <a:cxn ang="0">
                  <a:pos x="283" y="607"/>
                </a:cxn>
                <a:cxn ang="0">
                  <a:pos x="285" y="639"/>
                </a:cxn>
                <a:cxn ang="0">
                  <a:pos x="285" y="648"/>
                </a:cxn>
                <a:cxn ang="0">
                  <a:pos x="305" y="648"/>
                </a:cxn>
                <a:cxn ang="0">
                  <a:pos x="334" y="647"/>
                </a:cxn>
                <a:cxn ang="0">
                  <a:pos x="398" y="641"/>
                </a:cxn>
                <a:cxn ang="0">
                  <a:pos x="431" y="636"/>
                </a:cxn>
                <a:cxn ang="0">
                  <a:pos x="462" y="627"/>
                </a:cxn>
                <a:cxn ang="0">
                  <a:pos x="492" y="614"/>
                </a:cxn>
                <a:cxn ang="0">
                  <a:pos x="516" y="598"/>
                </a:cxn>
                <a:cxn ang="0">
                  <a:pos x="537" y="576"/>
                </a:cxn>
                <a:cxn ang="0">
                  <a:pos x="542" y="565"/>
                </a:cxn>
                <a:cxn ang="0">
                  <a:pos x="550" y="547"/>
                </a:cxn>
                <a:cxn ang="0">
                  <a:pos x="553" y="527"/>
                </a:cxn>
                <a:cxn ang="0">
                  <a:pos x="551" y="507"/>
                </a:cxn>
                <a:cxn ang="0">
                  <a:pos x="546" y="488"/>
                </a:cxn>
                <a:cxn ang="0">
                  <a:pos x="532" y="458"/>
                </a:cxn>
                <a:cxn ang="0">
                  <a:pos x="508" y="424"/>
                </a:cxn>
                <a:cxn ang="0">
                  <a:pos x="476" y="387"/>
                </a:cxn>
                <a:cxn ang="0">
                  <a:pos x="360" y="261"/>
                </a:cxn>
                <a:cxn ang="0">
                  <a:pos x="219" y="118"/>
                </a:cxn>
                <a:cxn ang="0">
                  <a:pos x="155" y="58"/>
                </a:cxn>
                <a:cxn ang="0">
                  <a:pos x="105" y="16"/>
                </a:cxn>
                <a:cxn ang="0">
                  <a:pos x="88" y="5"/>
                </a:cxn>
                <a:cxn ang="0">
                  <a:pos x="76" y="0"/>
                </a:cxn>
                <a:cxn ang="0">
                  <a:pos x="0" y="0"/>
                </a:cxn>
              </a:cxnLst>
              <a:rect l="0" t="0" r="r" b="b"/>
              <a:pathLst>
                <a:path w="553" h="648">
                  <a:moveTo>
                    <a:pt x="0" y="0"/>
                  </a:moveTo>
                  <a:lnTo>
                    <a:pt x="0" y="183"/>
                  </a:lnTo>
                  <a:lnTo>
                    <a:pt x="58" y="183"/>
                  </a:lnTo>
                  <a:lnTo>
                    <a:pt x="58" y="183"/>
                  </a:lnTo>
                  <a:lnTo>
                    <a:pt x="66" y="184"/>
                  </a:lnTo>
                  <a:lnTo>
                    <a:pt x="74" y="186"/>
                  </a:lnTo>
                  <a:lnTo>
                    <a:pt x="83" y="188"/>
                  </a:lnTo>
                  <a:lnTo>
                    <a:pt x="91" y="191"/>
                  </a:lnTo>
                  <a:lnTo>
                    <a:pt x="98" y="194"/>
                  </a:lnTo>
                  <a:lnTo>
                    <a:pt x="104" y="198"/>
                  </a:lnTo>
                  <a:lnTo>
                    <a:pt x="112" y="203"/>
                  </a:lnTo>
                  <a:lnTo>
                    <a:pt x="117" y="208"/>
                  </a:lnTo>
                  <a:lnTo>
                    <a:pt x="123" y="215"/>
                  </a:lnTo>
                  <a:lnTo>
                    <a:pt x="127" y="221"/>
                  </a:lnTo>
                  <a:lnTo>
                    <a:pt x="132" y="228"/>
                  </a:lnTo>
                  <a:lnTo>
                    <a:pt x="136" y="235"/>
                  </a:lnTo>
                  <a:lnTo>
                    <a:pt x="139" y="244"/>
                  </a:lnTo>
                  <a:lnTo>
                    <a:pt x="141" y="252"/>
                  </a:lnTo>
                  <a:lnTo>
                    <a:pt x="142" y="260"/>
                  </a:lnTo>
                  <a:lnTo>
                    <a:pt x="142" y="269"/>
                  </a:lnTo>
                  <a:lnTo>
                    <a:pt x="142" y="462"/>
                  </a:lnTo>
                  <a:lnTo>
                    <a:pt x="142" y="462"/>
                  </a:lnTo>
                  <a:lnTo>
                    <a:pt x="157" y="466"/>
                  </a:lnTo>
                  <a:lnTo>
                    <a:pt x="172" y="471"/>
                  </a:lnTo>
                  <a:lnTo>
                    <a:pt x="185" y="477"/>
                  </a:lnTo>
                  <a:lnTo>
                    <a:pt x="199" y="484"/>
                  </a:lnTo>
                  <a:lnTo>
                    <a:pt x="211" y="493"/>
                  </a:lnTo>
                  <a:lnTo>
                    <a:pt x="224" y="503"/>
                  </a:lnTo>
                  <a:lnTo>
                    <a:pt x="234" y="514"/>
                  </a:lnTo>
                  <a:lnTo>
                    <a:pt x="245" y="524"/>
                  </a:lnTo>
                  <a:lnTo>
                    <a:pt x="254" y="536"/>
                  </a:lnTo>
                  <a:lnTo>
                    <a:pt x="261" y="549"/>
                  </a:lnTo>
                  <a:lnTo>
                    <a:pt x="268" y="563"/>
                  </a:lnTo>
                  <a:lnTo>
                    <a:pt x="275" y="577"/>
                  </a:lnTo>
                  <a:lnTo>
                    <a:pt x="279" y="591"/>
                  </a:lnTo>
                  <a:lnTo>
                    <a:pt x="283" y="607"/>
                  </a:lnTo>
                  <a:lnTo>
                    <a:pt x="285" y="622"/>
                  </a:lnTo>
                  <a:lnTo>
                    <a:pt x="285" y="639"/>
                  </a:lnTo>
                  <a:lnTo>
                    <a:pt x="285" y="639"/>
                  </a:lnTo>
                  <a:lnTo>
                    <a:pt x="285" y="648"/>
                  </a:lnTo>
                  <a:lnTo>
                    <a:pt x="285" y="648"/>
                  </a:lnTo>
                  <a:lnTo>
                    <a:pt x="305" y="648"/>
                  </a:lnTo>
                  <a:lnTo>
                    <a:pt x="305" y="648"/>
                  </a:lnTo>
                  <a:lnTo>
                    <a:pt x="334" y="647"/>
                  </a:lnTo>
                  <a:lnTo>
                    <a:pt x="366" y="645"/>
                  </a:lnTo>
                  <a:lnTo>
                    <a:pt x="398" y="641"/>
                  </a:lnTo>
                  <a:lnTo>
                    <a:pt x="415" y="639"/>
                  </a:lnTo>
                  <a:lnTo>
                    <a:pt x="431" y="636"/>
                  </a:lnTo>
                  <a:lnTo>
                    <a:pt x="447" y="632"/>
                  </a:lnTo>
                  <a:lnTo>
                    <a:pt x="462" y="627"/>
                  </a:lnTo>
                  <a:lnTo>
                    <a:pt x="477" y="620"/>
                  </a:lnTo>
                  <a:lnTo>
                    <a:pt x="492" y="614"/>
                  </a:lnTo>
                  <a:lnTo>
                    <a:pt x="504" y="606"/>
                  </a:lnTo>
                  <a:lnTo>
                    <a:pt x="516" y="598"/>
                  </a:lnTo>
                  <a:lnTo>
                    <a:pt x="527" y="587"/>
                  </a:lnTo>
                  <a:lnTo>
                    <a:pt x="537" y="576"/>
                  </a:lnTo>
                  <a:lnTo>
                    <a:pt x="537" y="576"/>
                  </a:lnTo>
                  <a:lnTo>
                    <a:pt x="542" y="565"/>
                  </a:lnTo>
                  <a:lnTo>
                    <a:pt x="547" y="556"/>
                  </a:lnTo>
                  <a:lnTo>
                    <a:pt x="550" y="547"/>
                  </a:lnTo>
                  <a:lnTo>
                    <a:pt x="552" y="536"/>
                  </a:lnTo>
                  <a:lnTo>
                    <a:pt x="553" y="527"/>
                  </a:lnTo>
                  <a:lnTo>
                    <a:pt x="552" y="517"/>
                  </a:lnTo>
                  <a:lnTo>
                    <a:pt x="551" y="507"/>
                  </a:lnTo>
                  <a:lnTo>
                    <a:pt x="549" y="497"/>
                  </a:lnTo>
                  <a:lnTo>
                    <a:pt x="546" y="488"/>
                  </a:lnTo>
                  <a:lnTo>
                    <a:pt x="541" y="477"/>
                  </a:lnTo>
                  <a:lnTo>
                    <a:pt x="532" y="458"/>
                  </a:lnTo>
                  <a:lnTo>
                    <a:pt x="521" y="441"/>
                  </a:lnTo>
                  <a:lnTo>
                    <a:pt x="508" y="424"/>
                  </a:lnTo>
                  <a:lnTo>
                    <a:pt x="508" y="424"/>
                  </a:lnTo>
                  <a:lnTo>
                    <a:pt x="476" y="387"/>
                  </a:lnTo>
                  <a:lnTo>
                    <a:pt x="425" y="330"/>
                  </a:lnTo>
                  <a:lnTo>
                    <a:pt x="360" y="261"/>
                  </a:lnTo>
                  <a:lnTo>
                    <a:pt x="289" y="189"/>
                  </a:lnTo>
                  <a:lnTo>
                    <a:pt x="219" y="118"/>
                  </a:lnTo>
                  <a:lnTo>
                    <a:pt x="185" y="87"/>
                  </a:lnTo>
                  <a:lnTo>
                    <a:pt x="155" y="58"/>
                  </a:lnTo>
                  <a:lnTo>
                    <a:pt x="128" y="35"/>
                  </a:lnTo>
                  <a:lnTo>
                    <a:pt x="105" y="16"/>
                  </a:lnTo>
                  <a:lnTo>
                    <a:pt x="96" y="10"/>
                  </a:lnTo>
                  <a:lnTo>
                    <a:pt x="88" y="5"/>
                  </a:lnTo>
                  <a:lnTo>
                    <a:pt x="82" y="2"/>
                  </a:lnTo>
                  <a:lnTo>
                    <a:pt x="76" y="0"/>
                  </a:lnTo>
                  <a:lnTo>
                    <a:pt x="76"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32" name="Freeform 59">
              <a:extLst>
                <a:ext uri="{FF2B5EF4-FFF2-40B4-BE49-F238E27FC236}">
                  <a16:creationId xmlns:a16="http://schemas.microsoft.com/office/drawing/2014/main" id="{0C5EA228-2D9D-D46A-56E3-59793BFC21D7}"/>
                </a:ext>
              </a:extLst>
            </p:cNvPr>
            <p:cNvSpPr>
              <a:spLocks/>
            </p:cNvSpPr>
            <p:nvPr/>
          </p:nvSpPr>
          <p:spPr bwMode="auto">
            <a:xfrm>
              <a:off x="2530475" y="3656013"/>
              <a:ext cx="1243012" cy="122238"/>
            </a:xfrm>
            <a:custGeom>
              <a:avLst/>
              <a:gdLst/>
              <a:ahLst/>
              <a:cxnLst>
                <a:cxn ang="0">
                  <a:pos x="1322" y="32"/>
                </a:cxn>
                <a:cxn ang="0">
                  <a:pos x="1321" y="33"/>
                </a:cxn>
                <a:cxn ang="0">
                  <a:pos x="1108" y="33"/>
                </a:cxn>
                <a:cxn ang="0">
                  <a:pos x="1108" y="33"/>
                </a:cxn>
                <a:cxn ang="0">
                  <a:pos x="1108" y="33"/>
                </a:cxn>
                <a:cxn ang="0">
                  <a:pos x="1108" y="33"/>
                </a:cxn>
                <a:cxn ang="0">
                  <a:pos x="1107" y="41"/>
                </a:cxn>
                <a:cxn ang="0">
                  <a:pos x="1105" y="48"/>
                </a:cxn>
                <a:cxn ang="0">
                  <a:pos x="1102" y="54"/>
                </a:cxn>
                <a:cxn ang="0">
                  <a:pos x="1097" y="59"/>
                </a:cxn>
                <a:cxn ang="0">
                  <a:pos x="1091" y="63"/>
                </a:cxn>
                <a:cxn ang="0">
                  <a:pos x="1085" y="68"/>
                </a:cxn>
                <a:cxn ang="0">
                  <a:pos x="1079" y="70"/>
                </a:cxn>
                <a:cxn ang="0">
                  <a:pos x="1071" y="70"/>
                </a:cxn>
                <a:cxn ang="0">
                  <a:pos x="496" y="70"/>
                </a:cxn>
                <a:cxn ang="0">
                  <a:pos x="496" y="70"/>
                </a:cxn>
                <a:cxn ang="0">
                  <a:pos x="488" y="70"/>
                </a:cxn>
                <a:cxn ang="0">
                  <a:pos x="481" y="68"/>
                </a:cxn>
                <a:cxn ang="0">
                  <a:pos x="476" y="63"/>
                </a:cxn>
                <a:cxn ang="0">
                  <a:pos x="470" y="59"/>
                </a:cxn>
                <a:cxn ang="0">
                  <a:pos x="465" y="54"/>
                </a:cxn>
                <a:cxn ang="0">
                  <a:pos x="462" y="48"/>
                </a:cxn>
                <a:cxn ang="0">
                  <a:pos x="460" y="41"/>
                </a:cxn>
                <a:cxn ang="0">
                  <a:pos x="459" y="33"/>
                </a:cxn>
                <a:cxn ang="0">
                  <a:pos x="459" y="33"/>
                </a:cxn>
                <a:cxn ang="0">
                  <a:pos x="459" y="33"/>
                </a:cxn>
                <a:cxn ang="0">
                  <a:pos x="245" y="32"/>
                </a:cxn>
                <a:cxn ang="0">
                  <a:pos x="245" y="32"/>
                </a:cxn>
                <a:cxn ang="0">
                  <a:pos x="203" y="31"/>
                </a:cxn>
                <a:cxn ang="0">
                  <a:pos x="179" y="29"/>
                </a:cxn>
                <a:cxn ang="0">
                  <a:pos x="154" y="27"/>
                </a:cxn>
                <a:cxn ang="0">
                  <a:pos x="128" y="23"/>
                </a:cxn>
                <a:cxn ang="0">
                  <a:pos x="102" y="17"/>
                </a:cxn>
                <a:cxn ang="0">
                  <a:pos x="76" y="9"/>
                </a:cxn>
                <a:cxn ang="0">
                  <a:pos x="64" y="5"/>
                </a:cxn>
                <a:cxn ang="0">
                  <a:pos x="51" y="0"/>
                </a:cxn>
                <a:cxn ang="0">
                  <a:pos x="51" y="0"/>
                </a:cxn>
                <a:cxn ang="0">
                  <a:pos x="0" y="155"/>
                </a:cxn>
                <a:cxn ang="0">
                  <a:pos x="0" y="155"/>
                </a:cxn>
                <a:cxn ang="0">
                  <a:pos x="1567" y="155"/>
                </a:cxn>
                <a:cxn ang="0">
                  <a:pos x="1567" y="155"/>
                </a:cxn>
                <a:cxn ang="0">
                  <a:pos x="1516" y="0"/>
                </a:cxn>
                <a:cxn ang="0">
                  <a:pos x="1516" y="0"/>
                </a:cxn>
                <a:cxn ang="0">
                  <a:pos x="1503" y="5"/>
                </a:cxn>
                <a:cxn ang="0">
                  <a:pos x="1490" y="9"/>
                </a:cxn>
                <a:cxn ang="0">
                  <a:pos x="1465" y="17"/>
                </a:cxn>
                <a:cxn ang="0">
                  <a:pos x="1438" y="23"/>
                </a:cxn>
                <a:cxn ang="0">
                  <a:pos x="1413" y="27"/>
                </a:cxn>
                <a:cxn ang="0">
                  <a:pos x="1387" y="29"/>
                </a:cxn>
                <a:cxn ang="0">
                  <a:pos x="1363" y="31"/>
                </a:cxn>
                <a:cxn ang="0">
                  <a:pos x="1322" y="32"/>
                </a:cxn>
                <a:cxn ang="0">
                  <a:pos x="1322" y="32"/>
                </a:cxn>
              </a:cxnLst>
              <a:rect l="0" t="0" r="r" b="b"/>
              <a:pathLst>
                <a:path w="1567" h="155">
                  <a:moveTo>
                    <a:pt x="1322" y="32"/>
                  </a:moveTo>
                  <a:lnTo>
                    <a:pt x="1321" y="33"/>
                  </a:lnTo>
                  <a:lnTo>
                    <a:pt x="1108" y="33"/>
                  </a:lnTo>
                  <a:lnTo>
                    <a:pt x="1108" y="33"/>
                  </a:lnTo>
                  <a:lnTo>
                    <a:pt x="1108" y="33"/>
                  </a:lnTo>
                  <a:lnTo>
                    <a:pt x="1108" y="33"/>
                  </a:lnTo>
                  <a:lnTo>
                    <a:pt x="1107" y="41"/>
                  </a:lnTo>
                  <a:lnTo>
                    <a:pt x="1105" y="48"/>
                  </a:lnTo>
                  <a:lnTo>
                    <a:pt x="1102" y="54"/>
                  </a:lnTo>
                  <a:lnTo>
                    <a:pt x="1097" y="59"/>
                  </a:lnTo>
                  <a:lnTo>
                    <a:pt x="1091" y="63"/>
                  </a:lnTo>
                  <a:lnTo>
                    <a:pt x="1085" y="68"/>
                  </a:lnTo>
                  <a:lnTo>
                    <a:pt x="1079" y="70"/>
                  </a:lnTo>
                  <a:lnTo>
                    <a:pt x="1071" y="70"/>
                  </a:lnTo>
                  <a:lnTo>
                    <a:pt x="496" y="70"/>
                  </a:lnTo>
                  <a:lnTo>
                    <a:pt x="496" y="70"/>
                  </a:lnTo>
                  <a:lnTo>
                    <a:pt x="488" y="70"/>
                  </a:lnTo>
                  <a:lnTo>
                    <a:pt x="481" y="68"/>
                  </a:lnTo>
                  <a:lnTo>
                    <a:pt x="476" y="63"/>
                  </a:lnTo>
                  <a:lnTo>
                    <a:pt x="470" y="59"/>
                  </a:lnTo>
                  <a:lnTo>
                    <a:pt x="465" y="54"/>
                  </a:lnTo>
                  <a:lnTo>
                    <a:pt x="462" y="48"/>
                  </a:lnTo>
                  <a:lnTo>
                    <a:pt x="460" y="41"/>
                  </a:lnTo>
                  <a:lnTo>
                    <a:pt x="459" y="33"/>
                  </a:lnTo>
                  <a:lnTo>
                    <a:pt x="459" y="33"/>
                  </a:lnTo>
                  <a:lnTo>
                    <a:pt x="459" y="33"/>
                  </a:lnTo>
                  <a:lnTo>
                    <a:pt x="245" y="32"/>
                  </a:lnTo>
                  <a:lnTo>
                    <a:pt x="245" y="32"/>
                  </a:lnTo>
                  <a:lnTo>
                    <a:pt x="203" y="31"/>
                  </a:lnTo>
                  <a:lnTo>
                    <a:pt x="179" y="29"/>
                  </a:lnTo>
                  <a:lnTo>
                    <a:pt x="154" y="27"/>
                  </a:lnTo>
                  <a:lnTo>
                    <a:pt x="128" y="23"/>
                  </a:lnTo>
                  <a:lnTo>
                    <a:pt x="102" y="17"/>
                  </a:lnTo>
                  <a:lnTo>
                    <a:pt x="76" y="9"/>
                  </a:lnTo>
                  <a:lnTo>
                    <a:pt x="64" y="5"/>
                  </a:lnTo>
                  <a:lnTo>
                    <a:pt x="51" y="0"/>
                  </a:lnTo>
                  <a:lnTo>
                    <a:pt x="51" y="0"/>
                  </a:lnTo>
                  <a:lnTo>
                    <a:pt x="0" y="155"/>
                  </a:lnTo>
                  <a:lnTo>
                    <a:pt x="0" y="155"/>
                  </a:lnTo>
                  <a:lnTo>
                    <a:pt x="1567" y="155"/>
                  </a:lnTo>
                  <a:lnTo>
                    <a:pt x="1567" y="155"/>
                  </a:lnTo>
                  <a:lnTo>
                    <a:pt x="1516" y="0"/>
                  </a:lnTo>
                  <a:lnTo>
                    <a:pt x="1516" y="0"/>
                  </a:lnTo>
                  <a:lnTo>
                    <a:pt x="1503" y="5"/>
                  </a:lnTo>
                  <a:lnTo>
                    <a:pt x="1490" y="9"/>
                  </a:lnTo>
                  <a:lnTo>
                    <a:pt x="1465" y="17"/>
                  </a:lnTo>
                  <a:lnTo>
                    <a:pt x="1438" y="23"/>
                  </a:lnTo>
                  <a:lnTo>
                    <a:pt x="1413" y="27"/>
                  </a:lnTo>
                  <a:lnTo>
                    <a:pt x="1387" y="29"/>
                  </a:lnTo>
                  <a:lnTo>
                    <a:pt x="1363" y="31"/>
                  </a:lnTo>
                  <a:lnTo>
                    <a:pt x="1322" y="32"/>
                  </a:lnTo>
                  <a:lnTo>
                    <a:pt x="1322"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grpSp>
      <p:grpSp>
        <p:nvGrpSpPr>
          <p:cNvPr id="35" name="Group 683">
            <a:extLst>
              <a:ext uri="{FF2B5EF4-FFF2-40B4-BE49-F238E27FC236}">
                <a16:creationId xmlns:a16="http://schemas.microsoft.com/office/drawing/2014/main" id="{C95BDAC7-6A2E-C7FD-BD39-54B1E5DA4E10}"/>
              </a:ext>
            </a:extLst>
          </p:cNvPr>
          <p:cNvGrpSpPr>
            <a:grpSpLocks noChangeAspect="1"/>
          </p:cNvGrpSpPr>
          <p:nvPr/>
        </p:nvGrpSpPr>
        <p:grpSpPr bwMode="auto">
          <a:xfrm>
            <a:off x="552997" y="5706477"/>
            <a:ext cx="525601" cy="525600"/>
            <a:chOff x="1888" y="3345"/>
            <a:chExt cx="1218" cy="1218"/>
          </a:xfrm>
          <a:solidFill>
            <a:schemeClr val="bg1"/>
          </a:solidFill>
        </p:grpSpPr>
        <p:sp>
          <p:nvSpPr>
            <p:cNvPr id="36" name="Freeform 684">
              <a:extLst>
                <a:ext uri="{FF2B5EF4-FFF2-40B4-BE49-F238E27FC236}">
                  <a16:creationId xmlns:a16="http://schemas.microsoft.com/office/drawing/2014/main" id="{46C21FF1-76DD-8E07-54DD-D3D3781F1AD9}"/>
                </a:ext>
              </a:extLst>
            </p:cNvPr>
            <p:cNvSpPr>
              <a:spLocks/>
            </p:cNvSpPr>
            <p:nvPr/>
          </p:nvSpPr>
          <p:spPr bwMode="auto">
            <a:xfrm>
              <a:off x="2432" y="3548"/>
              <a:ext cx="174" cy="180"/>
            </a:xfrm>
            <a:custGeom>
              <a:avLst/>
              <a:gdLst>
                <a:gd name="T0" fmla="*/ 144 w 314"/>
                <a:gd name="T1" fmla="*/ 326 h 326"/>
                <a:gd name="T2" fmla="*/ 314 w 314"/>
                <a:gd name="T3" fmla="*/ 151 h 326"/>
                <a:gd name="T4" fmla="*/ 171 w 314"/>
                <a:gd name="T5" fmla="*/ 0 h 326"/>
                <a:gd name="T6" fmla="*/ 0 w 314"/>
                <a:gd name="T7" fmla="*/ 184 h 326"/>
                <a:gd name="T8" fmla="*/ 144 w 314"/>
                <a:gd name="T9" fmla="*/ 326 h 326"/>
              </a:gdLst>
              <a:ahLst/>
              <a:cxnLst>
                <a:cxn ang="0">
                  <a:pos x="T0" y="T1"/>
                </a:cxn>
                <a:cxn ang="0">
                  <a:pos x="T2" y="T3"/>
                </a:cxn>
                <a:cxn ang="0">
                  <a:pos x="T4" y="T5"/>
                </a:cxn>
                <a:cxn ang="0">
                  <a:pos x="T6" y="T7"/>
                </a:cxn>
                <a:cxn ang="0">
                  <a:pos x="T8" y="T9"/>
                </a:cxn>
              </a:cxnLst>
              <a:rect l="0" t="0" r="r" b="b"/>
              <a:pathLst>
                <a:path w="314" h="326">
                  <a:moveTo>
                    <a:pt x="144" y="326"/>
                  </a:moveTo>
                  <a:cubicBezTo>
                    <a:pt x="246" y="326"/>
                    <a:pt x="314" y="247"/>
                    <a:pt x="314" y="151"/>
                  </a:cubicBezTo>
                  <a:cubicBezTo>
                    <a:pt x="314" y="65"/>
                    <a:pt x="251" y="0"/>
                    <a:pt x="171" y="0"/>
                  </a:cubicBezTo>
                  <a:cubicBezTo>
                    <a:pt x="74" y="0"/>
                    <a:pt x="0" y="76"/>
                    <a:pt x="0" y="184"/>
                  </a:cubicBezTo>
                  <a:cubicBezTo>
                    <a:pt x="0" y="264"/>
                    <a:pt x="64" y="326"/>
                    <a:pt x="144" y="3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sp>
          <p:nvSpPr>
            <p:cNvPr id="37" name="Freeform 685">
              <a:extLst>
                <a:ext uri="{FF2B5EF4-FFF2-40B4-BE49-F238E27FC236}">
                  <a16:creationId xmlns:a16="http://schemas.microsoft.com/office/drawing/2014/main" id="{728FF61C-EAFA-D3CA-F7DA-9FC385AE08DA}"/>
                </a:ext>
              </a:extLst>
            </p:cNvPr>
            <p:cNvSpPr>
              <a:spLocks/>
            </p:cNvSpPr>
            <p:nvPr/>
          </p:nvSpPr>
          <p:spPr bwMode="auto">
            <a:xfrm>
              <a:off x="2340" y="3787"/>
              <a:ext cx="313" cy="572"/>
            </a:xfrm>
            <a:custGeom>
              <a:avLst/>
              <a:gdLst>
                <a:gd name="T0" fmla="*/ 358 w 566"/>
                <a:gd name="T1" fmla="*/ 814 h 1034"/>
                <a:gd name="T2" fmla="*/ 446 w 566"/>
                <a:gd name="T3" fmla="*/ 104 h 1034"/>
                <a:gd name="T4" fmla="*/ 310 w 566"/>
                <a:gd name="T5" fmla="*/ 0 h 1034"/>
                <a:gd name="T6" fmla="*/ 8 w 566"/>
                <a:gd name="T7" fmla="*/ 50 h 1034"/>
                <a:gd name="T8" fmla="*/ 0 w 566"/>
                <a:gd name="T9" fmla="*/ 180 h 1034"/>
                <a:gd name="T10" fmla="*/ 166 w 566"/>
                <a:gd name="T11" fmla="*/ 208 h 1034"/>
                <a:gd name="T12" fmla="*/ 86 w 566"/>
                <a:gd name="T13" fmla="*/ 828 h 1034"/>
                <a:gd name="T14" fmla="*/ 82 w 566"/>
                <a:gd name="T15" fmla="*/ 882 h 1034"/>
                <a:gd name="T16" fmla="*/ 246 w 566"/>
                <a:gd name="T17" fmla="*/ 1034 h 1034"/>
                <a:gd name="T18" fmla="*/ 566 w 566"/>
                <a:gd name="T19" fmla="*/ 892 h 1034"/>
                <a:gd name="T20" fmla="*/ 513 w 566"/>
                <a:gd name="T21" fmla="*/ 772 h 1034"/>
                <a:gd name="T22" fmla="*/ 358 w 566"/>
                <a:gd name="T23" fmla="*/ 814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6" h="1034">
                  <a:moveTo>
                    <a:pt x="358" y="814"/>
                  </a:moveTo>
                  <a:cubicBezTo>
                    <a:pt x="371" y="710"/>
                    <a:pt x="446" y="146"/>
                    <a:pt x="446" y="104"/>
                  </a:cubicBezTo>
                  <a:cubicBezTo>
                    <a:pt x="446" y="36"/>
                    <a:pt x="417" y="0"/>
                    <a:pt x="310" y="0"/>
                  </a:cubicBezTo>
                  <a:cubicBezTo>
                    <a:pt x="240" y="0"/>
                    <a:pt x="138" y="14"/>
                    <a:pt x="8" y="50"/>
                  </a:cubicBezTo>
                  <a:cubicBezTo>
                    <a:pt x="0" y="180"/>
                    <a:pt x="0" y="180"/>
                    <a:pt x="0" y="180"/>
                  </a:cubicBezTo>
                  <a:cubicBezTo>
                    <a:pt x="166" y="208"/>
                    <a:pt x="166" y="208"/>
                    <a:pt x="166" y="208"/>
                  </a:cubicBezTo>
                  <a:cubicBezTo>
                    <a:pt x="86" y="828"/>
                    <a:pt x="86" y="828"/>
                    <a:pt x="86" y="828"/>
                  </a:cubicBezTo>
                  <a:cubicBezTo>
                    <a:pt x="84" y="848"/>
                    <a:pt x="82" y="866"/>
                    <a:pt x="82" y="882"/>
                  </a:cubicBezTo>
                  <a:cubicBezTo>
                    <a:pt x="82" y="972"/>
                    <a:pt x="120" y="1034"/>
                    <a:pt x="246" y="1034"/>
                  </a:cubicBezTo>
                  <a:cubicBezTo>
                    <a:pt x="330" y="1034"/>
                    <a:pt x="466" y="986"/>
                    <a:pt x="566" y="892"/>
                  </a:cubicBezTo>
                  <a:cubicBezTo>
                    <a:pt x="513" y="772"/>
                    <a:pt x="513" y="772"/>
                    <a:pt x="513" y="772"/>
                  </a:cubicBezTo>
                  <a:cubicBezTo>
                    <a:pt x="465" y="796"/>
                    <a:pt x="409" y="810"/>
                    <a:pt x="358" y="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sp>
          <p:nvSpPr>
            <p:cNvPr id="38" name="Freeform 686">
              <a:extLst>
                <a:ext uri="{FF2B5EF4-FFF2-40B4-BE49-F238E27FC236}">
                  <a16:creationId xmlns:a16="http://schemas.microsoft.com/office/drawing/2014/main" id="{8A57A8F5-D278-BBE3-FA9C-DA07BE17E174}"/>
                </a:ext>
              </a:extLst>
            </p:cNvPr>
            <p:cNvSpPr>
              <a:spLocks noEditPoints="1"/>
            </p:cNvSpPr>
            <p:nvPr/>
          </p:nvSpPr>
          <p:spPr bwMode="auto">
            <a:xfrm>
              <a:off x="1888" y="3345"/>
              <a:ext cx="1218" cy="1218"/>
            </a:xfrm>
            <a:custGeom>
              <a:avLst/>
              <a:gdLst>
                <a:gd name="T0" fmla="*/ 1100 w 2200"/>
                <a:gd name="T1" fmla="*/ 0 h 2200"/>
                <a:gd name="T2" fmla="*/ 0 w 2200"/>
                <a:gd name="T3" fmla="*/ 1100 h 2200"/>
                <a:gd name="T4" fmla="*/ 1100 w 2200"/>
                <a:gd name="T5" fmla="*/ 2200 h 2200"/>
                <a:gd name="T6" fmla="*/ 2200 w 2200"/>
                <a:gd name="T7" fmla="*/ 1100 h 2200"/>
                <a:gd name="T8" fmla="*/ 1100 w 2200"/>
                <a:gd name="T9" fmla="*/ 0 h 2200"/>
                <a:gd name="T10" fmla="*/ 1100 w 2200"/>
                <a:gd name="T11" fmla="*/ 2016 h 2200"/>
                <a:gd name="T12" fmla="*/ 184 w 2200"/>
                <a:gd name="T13" fmla="*/ 1100 h 2200"/>
                <a:gd name="T14" fmla="*/ 1100 w 2200"/>
                <a:gd name="T15" fmla="*/ 183 h 2200"/>
                <a:gd name="T16" fmla="*/ 2017 w 2200"/>
                <a:gd name="T17" fmla="*/ 1100 h 2200"/>
                <a:gd name="T18" fmla="*/ 1100 w 2200"/>
                <a:gd name="T19" fmla="*/ 2016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0" h="2200">
                  <a:moveTo>
                    <a:pt x="1100" y="0"/>
                  </a:moveTo>
                  <a:cubicBezTo>
                    <a:pt x="493" y="0"/>
                    <a:pt x="0" y="492"/>
                    <a:pt x="0" y="1100"/>
                  </a:cubicBezTo>
                  <a:cubicBezTo>
                    <a:pt x="0" y="1707"/>
                    <a:pt x="493" y="2200"/>
                    <a:pt x="1100" y="2200"/>
                  </a:cubicBezTo>
                  <a:cubicBezTo>
                    <a:pt x="1708" y="2200"/>
                    <a:pt x="2200" y="1707"/>
                    <a:pt x="2200" y="1100"/>
                  </a:cubicBezTo>
                  <a:cubicBezTo>
                    <a:pt x="2200" y="492"/>
                    <a:pt x="1708" y="0"/>
                    <a:pt x="1100" y="0"/>
                  </a:cubicBezTo>
                  <a:close/>
                  <a:moveTo>
                    <a:pt x="1100" y="2016"/>
                  </a:moveTo>
                  <a:cubicBezTo>
                    <a:pt x="595" y="2016"/>
                    <a:pt x="184" y="1605"/>
                    <a:pt x="184" y="1100"/>
                  </a:cubicBezTo>
                  <a:cubicBezTo>
                    <a:pt x="184" y="594"/>
                    <a:pt x="595" y="183"/>
                    <a:pt x="1100" y="183"/>
                  </a:cubicBezTo>
                  <a:cubicBezTo>
                    <a:pt x="1606" y="183"/>
                    <a:pt x="2017" y="594"/>
                    <a:pt x="2017" y="1100"/>
                  </a:cubicBezTo>
                  <a:cubicBezTo>
                    <a:pt x="2017" y="1605"/>
                    <a:pt x="1606" y="2016"/>
                    <a:pt x="1100" y="20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grpSp>
      <p:sp>
        <p:nvSpPr>
          <p:cNvPr id="43" name="副标题 6">
            <a:extLst>
              <a:ext uri="{FF2B5EF4-FFF2-40B4-BE49-F238E27FC236}">
                <a16:creationId xmlns:a16="http://schemas.microsoft.com/office/drawing/2014/main" id="{F7C2A51A-2533-1164-6852-DE7B00CA65E8}"/>
              </a:ext>
            </a:extLst>
          </p:cNvPr>
          <p:cNvSpPr>
            <a:spLocks noGrp="1"/>
          </p:cNvSpPr>
          <p:nvPr>
            <p:ph type="subTitle" idx="1"/>
          </p:nvPr>
        </p:nvSpPr>
        <p:spPr>
          <a:xfrm>
            <a:off x="365125" y="694950"/>
            <a:ext cx="11460164" cy="352800"/>
          </a:xfrm>
        </p:spPr>
        <p:txBody>
          <a:bodyPr/>
          <a:lstStyle/>
          <a:p>
            <a:r>
              <a:rPr lang="zh-CN" altLang="en-US" dirty="0"/>
              <a:t>识别利益冲突的责任</a:t>
            </a:r>
          </a:p>
        </p:txBody>
      </p:sp>
      <p:graphicFrame>
        <p:nvGraphicFramePr>
          <p:cNvPr id="23" name="表格 22">
            <a:extLst>
              <a:ext uri="{FF2B5EF4-FFF2-40B4-BE49-F238E27FC236}">
                <a16:creationId xmlns:a16="http://schemas.microsoft.com/office/drawing/2014/main" id="{112307AE-C20D-DA60-5BBD-A41A0D843EF7}"/>
              </a:ext>
            </a:extLst>
          </p:cNvPr>
          <p:cNvGraphicFramePr>
            <a:graphicFrameLocks noGrp="1"/>
          </p:cNvGraphicFramePr>
          <p:nvPr>
            <p:extLst>
              <p:ext uri="{D42A27DB-BD31-4B8C-83A1-F6EECF244321}">
                <p14:modId xmlns:p14="http://schemas.microsoft.com/office/powerpoint/2010/main" val="2950712723"/>
              </p:ext>
            </p:extLst>
          </p:nvPr>
        </p:nvGraphicFramePr>
        <p:xfrm>
          <a:off x="0" y="-11036"/>
          <a:ext cx="12192000" cy="253923"/>
        </p:xfrm>
        <a:graphic>
          <a:graphicData uri="http://schemas.openxmlformats.org/drawingml/2006/table">
            <a:tbl>
              <a:tblPr firstRow="1" bandRow="1">
                <a:tableStyleId>{9D7B26C5-4107-4FEC-AEDC-1716B250A1EF}</a:tableStyleId>
              </a:tblPr>
              <a:tblGrid>
                <a:gridCol w="1016000">
                  <a:extLst>
                    <a:ext uri="{9D8B030D-6E8A-4147-A177-3AD203B41FA5}">
                      <a16:colId xmlns:a16="http://schemas.microsoft.com/office/drawing/2014/main" val="430702346"/>
                    </a:ext>
                  </a:extLst>
                </a:gridCol>
                <a:gridCol w="1016000">
                  <a:extLst>
                    <a:ext uri="{9D8B030D-6E8A-4147-A177-3AD203B41FA5}">
                      <a16:colId xmlns:a16="http://schemas.microsoft.com/office/drawing/2014/main" val="3238340718"/>
                    </a:ext>
                  </a:extLst>
                </a:gridCol>
                <a:gridCol w="1016000">
                  <a:extLst>
                    <a:ext uri="{9D8B030D-6E8A-4147-A177-3AD203B41FA5}">
                      <a16:colId xmlns:a16="http://schemas.microsoft.com/office/drawing/2014/main" val="375901009"/>
                    </a:ext>
                  </a:extLst>
                </a:gridCol>
                <a:gridCol w="1016000">
                  <a:extLst>
                    <a:ext uri="{9D8B030D-6E8A-4147-A177-3AD203B41FA5}">
                      <a16:colId xmlns:a16="http://schemas.microsoft.com/office/drawing/2014/main" val="1186696337"/>
                    </a:ext>
                  </a:extLst>
                </a:gridCol>
                <a:gridCol w="1016000">
                  <a:extLst>
                    <a:ext uri="{9D8B030D-6E8A-4147-A177-3AD203B41FA5}">
                      <a16:colId xmlns:a16="http://schemas.microsoft.com/office/drawing/2014/main" val="1856434816"/>
                    </a:ext>
                  </a:extLst>
                </a:gridCol>
                <a:gridCol w="1016000">
                  <a:extLst>
                    <a:ext uri="{9D8B030D-6E8A-4147-A177-3AD203B41FA5}">
                      <a16:colId xmlns:a16="http://schemas.microsoft.com/office/drawing/2014/main" val="2631607187"/>
                    </a:ext>
                  </a:extLst>
                </a:gridCol>
                <a:gridCol w="1016000">
                  <a:extLst>
                    <a:ext uri="{9D8B030D-6E8A-4147-A177-3AD203B41FA5}">
                      <a16:colId xmlns:a16="http://schemas.microsoft.com/office/drawing/2014/main" val="3908009043"/>
                    </a:ext>
                  </a:extLst>
                </a:gridCol>
                <a:gridCol w="1016000">
                  <a:extLst>
                    <a:ext uri="{9D8B030D-6E8A-4147-A177-3AD203B41FA5}">
                      <a16:colId xmlns:a16="http://schemas.microsoft.com/office/drawing/2014/main" val="2320919784"/>
                    </a:ext>
                  </a:extLst>
                </a:gridCol>
                <a:gridCol w="1016000">
                  <a:extLst>
                    <a:ext uri="{9D8B030D-6E8A-4147-A177-3AD203B41FA5}">
                      <a16:colId xmlns:a16="http://schemas.microsoft.com/office/drawing/2014/main" val="345247987"/>
                    </a:ext>
                  </a:extLst>
                </a:gridCol>
                <a:gridCol w="1016000">
                  <a:extLst>
                    <a:ext uri="{9D8B030D-6E8A-4147-A177-3AD203B41FA5}">
                      <a16:colId xmlns:a16="http://schemas.microsoft.com/office/drawing/2014/main" val="2953035068"/>
                    </a:ext>
                  </a:extLst>
                </a:gridCol>
                <a:gridCol w="1016000">
                  <a:extLst>
                    <a:ext uri="{9D8B030D-6E8A-4147-A177-3AD203B41FA5}">
                      <a16:colId xmlns:a16="http://schemas.microsoft.com/office/drawing/2014/main" val="3468142707"/>
                    </a:ext>
                  </a:extLst>
                </a:gridCol>
                <a:gridCol w="1016000">
                  <a:extLst>
                    <a:ext uri="{9D8B030D-6E8A-4147-A177-3AD203B41FA5}">
                      <a16:colId xmlns:a16="http://schemas.microsoft.com/office/drawing/2014/main" val="3194531347"/>
                    </a:ext>
                  </a:extLst>
                </a:gridCol>
              </a:tblGrid>
              <a:tr h="253923">
                <a:tc>
                  <a:txBody>
                    <a:bodyPr/>
                    <a:lstStyle/>
                    <a:p>
                      <a:endParaRPr lang="en-GB" sz="900" dirty="0"/>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70703203"/>
                  </a:ext>
                </a:extLst>
              </a:tr>
            </a:tbl>
          </a:graphicData>
        </a:graphic>
      </p:graphicFrame>
      <p:grpSp>
        <p:nvGrpSpPr>
          <p:cNvPr id="48" name="组合 47">
            <a:extLst>
              <a:ext uri="{FF2B5EF4-FFF2-40B4-BE49-F238E27FC236}">
                <a16:creationId xmlns:a16="http://schemas.microsoft.com/office/drawing/2014/main" id="{B69D6266-6D0D-6C05-9E59-D46B20CD6E1A}"/>
              </a:ext>
            </a:extLst>
          </p:cNvPr>
          <p:cNvGrpSpPr/>
          <p:nvPr/>
        </p:nvGrpSpPr>
        <p:grpSpPr>
          <a:xfrm>
            <a:off x="118580" y="-11037"/>
            <a:ext cx="11981979" cy="250244"/>
            <a:chOff x="474181" y="1053094"/>
            <a:chExt cx="11274184" cy="250244"/>
          </a:xfrm>
        </p:grpSpPr>
        <p:sp>
          <p:nvSpPr>
            <p:cNvPr id="49" name="文本框 48">
              <a:extLst>
                <a:ext uri="{FF2B5EF4-FFF2-40B4-BE49-F238E27FC236}">
                  <a16:creationId xmlns:a16="http://schemas.microsoft.com/office/drawing/2014/main" id="{E1D0F782-B196-AD29-443B-048AC8C91FD0}"/>
                </a:ext>
              </a:extLst>
            </p:cNvPr>
            <p:cNvSpPr txBox="1"/>
            <p:nvPr/>
          </p:nvSpPr>
          <p:spPr>
            <a:xfrm>
              <a:off x="47418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定义</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50" name="文本框 49">
              <a:extLst>
                <a:ext uri="{FF2B5EF4-FFF2-40B4-BE49-F238E27FC236}">
                  <a16:creationId xmlns:a16="http://schemas.microsoft.com/office/drawing/2014/main" id="{92759B1C-E24A-CC46-CBFF-DCBDD5CB1CAF}"/>
                </a:ext>
              </a:extLst>
            </p:cNvPr>
            <p:cNvSpPr txBox="1"/>
            <p:nvPr/>
          </p:nvSpPr>
          <p:spPr>
            <a:xfrm>
              <a:off x="238356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职责</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51" name="文本框 50">
              <a:extLst>
                <a:ext uri="{FF2B5EF4-FFF2-40B4-BE49-F238E27FC236}">
                  <a16:creationId xmlns:a16="http://schemas.microsoft.com/office/drawing/2014/main" id="{C90C630D-138D-8ED9-AD76-30012561582B}"/>
                </a:ext>
              </a:extLst>
            </p:cNvPr>
            <p:cNvSpPr txBox="1"/>
            <p:nvPr/>
          </p:nvSpPr>
          <p:spPr>
            <a:xfrm>
              <a:off x="142887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范围</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52" name="文本框 51">
              <a:extLst>
                <a:ext uri="{FF2B5EF4-FFF2-40B4-BE49-F238E27FC236}">
                  <a16:creationId xmlns:a16="http://schemas.microsoft.com/office/drawing/2014/main" id="{29DEB00D-5163-80C3-73BB-ABF624B089BE}"/>
                </a:ext>
              </a:extLst>
            </p:cNvPr>
            <p:cNvSpPr txBox="1"/>
            <p:nvPr/>
          </p:nvSpPr>
          <p:spPr>
            <a:xfrm>
              <a:off x="333825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识别</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53" name="文本框 52">
              <a:extLst>
                <a:ext uri="{FF2B5EF4-FFF2-40B4-BE49-F238E27FC236}">
                  <a16:creationId xmlns:a16="http://schemas.microsoft.com/office/drawing/2014/main" id="{A51FA53A-4396-5205-7ECA-C1773ACEB6E8}"/>
                </a:ext>
              </a:extLst>
            </p:cNvPr>
            <p:cNvSpPr txBox="1"/>
            <p:nvPr/>
          </p:nvSpPr>
          <p:spPr>
            <a:xfrm>
              <a:off x="429294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披露</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54" name="文本框 53">
              <a:extLst>
                <a:ext uri="{FF2B5EF4-FFF2-40B4-BE49-F238E27FC236}">
                  <a16:creationId xmlns:a16="http://schemas.microsoft.com/office/drawing/2014/main" id="{9903D013-AF37-512D-4375-C14DC5DE021C}"/>
                </a:ext>
              </a:extLst>
            </p:cNvPr>
            <p:cNvSpPr txBox="1"/>
            <p:nvPr/>
          </p:nvSpPr>
          <p:spPr>
            <a:xfrm>
              <a:off x="524764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管理</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55" name="文本框 54">
              <a:extLst>
                <a:ext uri="{FF2B5EF4-FFF2-40B4-BE49-F238E27FC236}">
                  <a16:creationId xmlns:a16="http://schemas.microsoft.com/office/drawing/2014/main" id="{B7E94814-B6BA-EA50-C0B3-8EE8302EE3B9}"/>
                </a:ext>
              </a:extLst>
            </p:cNvPr>
            <p:cNvSpPr txBox="1"/>
            <p:nvPr/>
          </p:nvSpPr>
          <p:spPr>
            <a:xfrm>
              <a:off x="620233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其他场景</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56" name="文本框 55">
              <a:extLst>
                <a:ext uri="{FF2B5EF4-FFF2-40B4-BE49-F238E27FC236}">
                  <a16:creationId xmlns:a16="http://schemas.microsoft.com/office/drawing/2014/main" id="{5918A82A-61FD-DDD5-CF16-AC3973964A39}"/>
                </a:ext>
              </a:extLst>
            </p:cNvPr>
            <p:cNvSpPr txBox="1"/>
            <p:nvPr/>
          </p:nvSpPr>
          <p:spPr>
            <a:xfrm>
              <a:off x="715702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具体示例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57" name="文本框 56">
              <a:extLst>
                <a:ext uri="{FF2B5EF4-FFF2-40B4-BE49-F238E27FC236}">
                  <a16:creationId xmlns:a16="http://schemas.microsoft.com/office/drawing/2014/main" id="{C1940A1C-5382-A1E2-FC4C-23C6B70C5E3E}"/>
                </a:ext>
              </a:extLst>
            </p:cNvPr>
            <p:cNvSpPr txBox="1"/>
            <p:nvPr/>
          </p:nvSpPr>
          <p:spPr>
            <a:xfrm>
              <a:off x="811171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类别示例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58" name="文本框 57">
              <a:extLst>
                <a:ext uri="{FF2B5EF4-FFF2-40B4-BE49-F238E27FC236}">
                  <a16:creationId xmlns:a16="http://schemas.microsoft.com/office/drawing/2014/main" id="{99A9D216-3B17-021D-223D-C09BB4A98879}"/>
                </a:ext>
              </a:extLst>
            </p:cNvPr>
            <p:cNvSpPr txBox="1"/>
            <p:nvPr/>
          </p:nvSpPr>
          <p:spPr>
            <a:xfrm>
              <a:off x="1002110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点击完成</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59" name="文本框 58">
              <a:extLst>
                <a:ext uri="{FF2B5EF4-FFF2-40B4-BE49-F238E27FC236}">
                  <a16:creationId xmlns:a16="http://schemas.microsoft.com/office/drawing/2014/main" id="{0EA53F35-B09E-2C71-37C9-98285AD482FE}"/>
                </a:ext>
              </a:extLst>
            </p:cNvPr>
            <p:cNvSpPr txBox="1"/>
            <p:nvPr/>
          </p:nvSpPr>
          <p:spPr>
            <a:xfrm>
              <a:off x="1097578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完成培训</a:t>
              </a:r>
              <a:endParaRPr lang="en-GB" sz="1200" dirty="0" err="1">
                <a:solidFill>
                  <a:schemeClr val="bg1"/>
                </a:solidFill>
                <a:latin typeface="Arial" panose="020B0604020202020204" pitchFamily="34" charset="0"/>
                <a:ea typeface="微软雅黑" panose="020B0503020204020204" pitchFamily="34" charset="-122"/>
              </a:endParaRPr>
            </a:p>
          </p:txBody>
        </p:sp>
      </p:grpSp>
      <p:sp>
        <p:nvSpPr>
          <p:cNvPr id="22" name="文本框 21">
            <a:extLst>
              <a:ext uri="{FF2B5EF4-FFF2-40B4-BE49-F238E27FC236}">
                <a16:creationId xmlns:a16="http://schemas.microsoft.com/office/drawing/2014/main" id="{9FE9BD51-1453-D381-2F3C-4BE8FBEB3EB4}"/>
              </a:ext>
            </a:extLst>
          </p:cNvPr>
          <p:cNvSpPr txBox="1"/>
          <p:nvPr/>
        </p:nvSpPr>
        <p:spPr>
          <a:xfrm>
            <a:off x="9144000" y="-11037"/>
            <a:ext cx="1029416" cy="250244"/>
          </a:xfrm>
          <a:prstGeom prst="rect">
            <a:avLst/>
          </a:prstGeom>
          <a:noFill/>
        </p:spPr>
        <p:txBody>
          <a:bodyPr wrap="square" lIns="0" tIns="0" rIns="0" bIns="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a:t>
            </a:r>
            <a:r>
              <a:rPr lang="en-US" altLang="zh-CN" sz="1200" dirty="0">
                <a:solidFill>
                  <a:schemeClr val="bg1"/>
                </a:solidFill>
                <a:latin typeface="Arial" panose="020B0604020202020204" pitchFamily="34" charset="0"/>
                <a:ea typeface="微软雅黑" panose="020B0503020204020204" pitchFamily="34" charset="-122"/>
              </a:rPr>
              <a:t>/</a:t>
            </a:r>
            <a:r>
              <a:rPr lang="zh-CN" altLang="en-US" sz="1200" dirty="0">
                <a:solidFill>
                  <a:schemeClr val="bg1"/>
                </a:solidFill>
                <a:latin typeface="Arial" panose="020B0604020202020204" pitchFamily="34" charset="0"/>
                <a:ea typeface="微软雅黑" panose="020B0503020204020204" pitchFamily="34" charset="-122"/>
              </a:rPr>
              <a:t>无需披露</a:t>
            </a:r>
            <a:endParaRPr lang="en-GB" sz="1200" dirty="0" err="1">
              <a:solidFill>
                <a:schemeClr val="bg1"/>
              </a:solidFill>
              <a:latin typeface="Arial" panose="020B0604020202020204" pitchFamily="34" charset="0"/>
              <a:ea typeface="微软雅黑" panose="020B0503020204020204" pitchFamily="34" charset="-122"/>
            </a:endParaRPr>
          </a:p>
        </p:txBody>
      </p:sp>
    </p:spTree>
    <p:custDataLst>
      <p:tags r:id="rId1"/>
    </p:custDataLst>
    <p:extLst>
      <p:ext uri="{BB962C8B-B14F-4D97-AF65-F5344CB8AC3E}">
        <p14:creationId xmlns:p14="http://schemas.microsoft.com/office/powerpoint/2010/main" val="251067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0FDB9-6A37-4404-A872-2C27E2BF84BD}"/>
              </a:ext>
            </a:extLst>
          </p:cNvPr>
          <p:cNvSpPr>
            <a:spLocks noGrp="1"/>
          </p:cNvSpPr>
          <p:nvPr>
            <p:ph type="title"/>
          </p:nvPr>
        </p:nvSpPr>
        <p:spPr/>
        <p:txBody>
          <a:bodyPr/>
          <a:lstStyle/>
          <a:p>
            <a:r>
              <a:rPr lang="en-US" altLang="zh-CN" dirty="0">
                <a:cs typeface="+mn-ea"/>
                <a:sym typeface="+mn-lt"/>
              </a:rPr>
              <a:t>1-</a:t>
            </a:r>
            <a:r>
              <a:rPr lang="zh-CN" altLang="en-US" dirty="0">
                <a:cs typeface="+mn-ea"/>
                <a:sym typeface="+mn-lt"/>
              </a:rPr>
              <a:t>识别</a:t>
            </a:r>
          </a:p>
        </p:txBody>
      </p:sp>
      <p:sp>
        <p:nvSpPr>
          <p:cNvPr id="33" name="Content Placeholder 21">
            <a:extLst>
              <a:ext uri="{FF2B5EF4-FFF2-40B4-BE49-F238E27FC236}">
                <a16:creationId xmlns:a16="http://schemas.microsoft.com/office/drawing/2014/main" id="{08036DED-2F01-CCED-2FD4-A6639366DC15}"/>
              </a:ext>
            </a:extLst>
          </p:cNvPr>
          <p:cNvSpPr txBox="1">
            <a:spLocks/>
          </p:cNvSpPr>
          <p:nvPr/>
        </p:nvSpPr>
        <p:spPr>
          <a:xfrm>
            <a:off x="396272" y="1307316"/>
            <a:ext cx="11263487" cy="679353"/>
          </a:xfrm>
          <a:prstGeom prst="rect">
            <a:avLst/>
          </a:prstGeom>
        </p:spPr>
        <p:txBody>
          <a:bodyPr vert="horz" lIns="0" tIns="45720" rIns="0" bIns="45720" rtlCol="0" anchor="t">
            <a:spAutoFit/>
          </a:bodyPr>
          <a:lstStyle>
            <a:lvl1pPr marL="274320" indent="-274320" algn="l" defTabSz="1219170" rtl="0" eaLnBrk="1" latinLnBrk="0" hangingPunct="1">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1pPr>
            <a:lvl2pPr marL="548640" indent="-274320" algn="l" defTabSz="121917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82296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3pPr>
            <a:lvl4pPr marL="109728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1371600" indent="-274320" algn="l" defTabSz="1219170" rtl="0" eaLnBrk="1" latinLnBrk="0" hangingPunct="1">
              <a:spcBef>
                <a:spcPts val="0"/>
              </a:spcBef>
              <a:spcAft>
                <a:spcPts val="600"/>
              </a:spcAft>
              <a:buFont typeface="Arial" panose="020B0604020202020204" pitchFamily="34" charset="0"/>
              <a:buChar char="•"/>
              <a:defRPr sz="1100" b="0" kern="120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lnSpc>
                <a:spcPct val="125000"/>
              </a:lnSpc>
              <a:buClr>
                <a:schemeClr val="tx1"/>
              </a:buClr>
              <a:buNone/>
            </a:pPr>
            <a:r>
              <a:rPr lang="zh-CN" altLang="en-US" dirty="0">
                <a:latin typeface="Arial" panose="020B0604020202020204" pitchFamily="34" charset="0"/>
                <a:ea typeface="微软雅黑" panose="020B0503020204020204" pitchFamily="34" charset="-122"/>
                <a:cs typeface="Arial" panose="020B0604020202020204" pitchFamily="34" charset="0"/>
                <a:sym typeface="+mn-lt"/>
              </a:rPr>
              <a:t>有些利益冲突可以提前识别；有些利益冲突可能只会随着事情的发展或情况发生变化时才会显现出来，例如，当您转岗或加入新团队时，或者当您参与某项新交易时。</a:t>
            </a:r>
            <a:endParaRPr lang="en-GB" altLang="zh-CN" dirty="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34" name="Rectangle 25">
            <a:extLst>
              <a:ext uri="{FF2B5EF4-FFF2-40B4-BE49-F238E27FC236}">
                <a16:creationId xmlns:a16="http://schemas.microsoft.com/office/drawing/2014/main" id="{8C94B23D-BE5C-C13F-9209-73790470C295}"/>
              </a:ext>
            </a:extLst>
          </p:cNvPr>
          <p:cNvSpPr/>
          <p:nvPr/>
        </p:nvSpPr>
        <p:spPr bwMode="auto">
          <a:xfrm>
            <a:off x="365125" y="3714567"/>
            <a:ext cx="11397867" cy="748746"/>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0" tIns="72000" rIns="72000" bIns="72000" numCol="1" spcCol="0" rtlCol="0" fromWordArt="0" anchor="ctr" anchorCtr="0" forceAA="0" compatLnSpc="1">
            <a:prstTxWarp prst="textNoShape">
              <a:avLst/>
            </a:prstTxWarp>
            <a:noAutofit/>
          </a:bodyPr>
          <a:lstStyle/>
          <a:p>
            <a:r>
              <a:rPr lang="zh-CN" altLang="en-US" sz="2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如果您认为决策或行动不完全是为了</a:t>
            </a:r>
            <a:r>
              <a:rPr lang="en-US" altLang="zh-CN" sz="2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GSK</a:t>
            </a:r>
            <a:r>
              <a:rPr lang="zh-CN" altLang="en-US" sz="2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、其患者和消费者的利益，则可能存在利益冲突。</a:t>
            </a:r>
            <a:endParaRPr lang="en-IN" sz="20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35" name="Group 683">
            <a:extLst>
              <a:ext uri="{FF2B5EF4-FFF2-40B4-BE49-F238E27FC236}">
                <a16:creationId xmlns:a16="http://schemas.microsoft.com/office/drawing/2014/main" id="{C95BDAC7-6A2E-C7FD-BD39-54B1E5DA4E10}"/>
              </a:ext>
            </a:extLst>
          </p:cNvPr>
          <p:cNvGrpSpPr>
            <a:grpSpLocks noChangeAspect="1"/>
          </p:cNvGrpSpPr>
          <p:nvPr/>
        </p:nvGrpSpPr>
        <p:grpSpPr bwMode="auto">
          <a:xfrm>
            <a:off x="552997" y="3826140"/>
            <a:ext cx="525601" cy="525600"/>
            <a:chOff x="1888" y="3345"/>
            <a:chExt cx="1218" cy="1218"/>
          </a:xfrm>
          <a:solidFill>
            <a:schemeClr val="bg1"/>
          </a:solidFill>
        </p:grpSpPr>
        <p:sp>
          <p:nvSpPr>
            <p:cNvPr id="36" name="Freeform 684">
              <a:extLst>
                <a:ext uri="{FF2B5EF4-FFF2-40B4-BE49-F238E27FC236}">
                  <a16:creationId xmlns:a16="http://schemas.microsoft.com/office/drawing/2014/main" id="{46C21FF1-76DD-8E07-54DD-D3D3781F1AD9}"/>
                </a:ext>
              </a:extLst>
            </p:cNvPr>
            <p:cNvSpPr>
              <a:spLocks/>
            </p:cNvSpPr>
            <p:nvPr/>
          </p:nvSpPr>
          <p:spPr bwMode="auto">
            <a:xfrm>
              <a:off x="2432" y="3548"/>
              <a:ext cx="174" cy="180"/>
            </a:xfrm>
            <a:custGeom>
              <a:avLst/>
              <a:gdLst>
                <a:gd name="T0" fmla="*/ 144 w 314"/>
                <a:gd name="T1" fmla="*/ 326 h 326"/>
                <a:gd name="T2" fmla="*/ 314 w 314"/>
                <a:gd name="T3" fmla="*/ 151 h 326"/>
                <a:gd name="T4" fmla="*/ 171 w 314"/>
                <a:gd name="T5" fmla="*/ 0 h 326"/>
                <a:gd name="T6" fmla="*/ 0 w 314"/>
                <a:gd name="T7" fmla="*/ 184 h 326"/>
                <a:gd name="T8" fmla="*/ 144 w 314"/>
                <a:gd name="T9" fmla="*/ 326 h 326"/>
              </a:gdLst>
              <a:ahLst/>
              <a:cxnLst>
                <a:cxn ang="0">
                  <a:pos x="T0" y="T1"/>
                </a:cxn>
                <a:cxn ang="0">
                  <a:pos x="T2" y="T3"/>
                </a:cxn>
                <a:cxn ang="0">
                  <a:pos x="T4" y="T5"/>
                </a:cxn>
                <a:cxn ang="0">
                  <a:pos x="T6" y="T7"/>
                </a:cxn>
                <a:cxn ang="0">
                  <a:pos x="T8" y="T9"/>
                </a:cxn>
              </a:cxnLst>
              <a:rect l="0" t="0" r="r" b="b"/>
              <a:pathLst>
                <a:path w="314" h="326">
                  <a:moveTo>
                    <a:pt x="144" y="326"/>
                  </a:moveTo>
                  <a:cubicBezTo>
                    <a:pt x="246" y="326"/>
                    <a:pt x="314" y="247"/>
                    <a:pt x="314" y="151"/>
                  </a:cubicBezTo>
                  <a:cubicBezTo>
                    <a:pt x="314" y="65"/>
                    <a:pt x="251" y="0"/>
                    <a:pt x="171" y="0"/>
                  </a:cubicBezTo>
                  <a:cubicBezTo>
                    <a:pt x="74" y="0"/>
                    <a:pt x="0" y="76"/>
                    <a:pt x="0" y="184"/>
                  </a:cubicBezTo>
                  <a:cubicBezTo>
                    <a:pt x="0" y="264"/>
                    <a:pt x="64" y="326"/>
                    <a:pt x="144" y="3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sp>
          <p:nvSpPr>
            <p:cNvPr id="37" name="Freeform 685">
              <a:extLst>
                <a:ext uri="{FF2B5EF4-FFF2-40B4-BE49-F238E27FC236}">
                  <a16:creationId xmlns:a16="http://schemas.microsoft.com/office/drawing/2014/main" id="{728FF61C-EAFA-D3CA-F7DA-9FC385AE08DA}"/>
                </a:ext>
              </a:extLst>
            </p:cNvPr>
            <p:cNvSpPr>
              <a:spLocks/>
            </p:cNvSpPr>
            <p:nvPr/>
          </p:nvSpPr>
          <p:spPr bwMode="auto">
            <a:xfrm>
              <a:off x="2340" y="3787"/>
              <a:ext cx="313" cy="572"/>
            </a:xfrm>
            <a:custGeom>
              <a:avLst/>
              <a:gdLst>
                <a:gd name="T0" fmla="*/ 358 w 566"/>
                <a:gd name="T1" fmla="*/ 814 h 1034"/>
                <a:gd name="T2" fmla="*/ 446 w 566"/>
                <a:gd name="T3" fmla="*/ 104 h 1034"/>
                <a:gd name="T4" fmla="*/ 310 w 566"/>
                <a:gd name="T5" fmla="*/ 0 h 1034"/>
                <a:gd name="T6" fmla="*/ 8 w 566"/>
                <a:gd name="T7" fmla="*/ 50 h 1034"/>
                <a:gd name="T8" fmla="*/ 0 w 566"/>
                <a:gd name="T9" fmla="*/ 180 h 1034"/>
                <a:gd name="T10" fmla="*/ 166 w 566"/>
                <a:gd name="T11" fmla="*/ 208 h 1034"/>
                <a:gd name="T12" fmla="*/ 86 w 566"/>
                <a:gd name="T13" fmla="*/ 828 h 1034"/>
                <a:gd name="T14" fmla="*/ 82 w 566"/>
                <a:gd name="T15" fmla="*/ 882 h 1034"/>
                <a:gd name="T16" fmla="*/ 246 w 566"/>
                <a:gd name="T17" fmla="*/ 1034 h 1034"/>
                <a:gd name="T18" fmla="*/ 566 w 566"/>
                <a:gd name="T19" fmla="*/ 892 h 1034"/>
                <a:gd name="T20" fmla="*/ 513 w 566"/>
                <a:gd name="T21" fmla="*/ 772 h 1034"/>
                <a:gd name="T22" fmla="*/ 358 w 566"/>
                <a:gd name="T23" fmla="*/ 814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6" h="1034">
                  <a:moveTo>
                    <a:pt x="358" y="814"/>
                  </a:moveTo>
                  <a:cubicBezTo>
                    <a:pt x="371" y="710"/>
                    <a:pt x="446" y="146"/>
                    <a:pt x="446" y="104"/>
                  </a:cubicBezTo>
                  <a:cubicBezTo>
                    <a:pt x="446" y="36"/>
                    <a:pt x="417" y="0"/>
                    <a:pt x="310" y="0"/>
                  </a:cubicBezTo>
                  <a:cubicBezTo>
                    <a:pt x="240" y="0"/>
                    <a:pt x="138" y="14"/>
                    <a:pt x="8" y="50"/>
                  </a:cubicBezTo>
                  <a:cubicBezTo>
                    <a:pt x="0" y="180"/>
                    <a:pt x="0" y="180"/>
                    <a:pt x="0" y="180"/>
                  </a:cubicBezTo>
                  <a:cubicBezTo>
                    <a:pt x="166" y="208"/>
                    <a:pt x="166" y="208"/>
                    <a:pt x="166" y="208"/>
                  </a:cubicBezTo>
                  <a:cubicBezTo>
                    <a:pt x="86" y="828"/>
                    <a:pt x="86" y="828"/>
                    <a:pt x="86" y="828"/>
                  </a:cubicBezTo>
                  <a:cubicBezTo>
                    <a:pt x="84" y="848"/>
                    <a:pt x="82" y="866"/>
                    <a:pt x="82" y="882"/>
                  </a:cubicBezTo>
                  <a:cubicBezTo>
                    <a:pt x="82" y="972"/>
                    <a:pt x="120" y="1034"/>
                    <a:pt x="246" y="1034"/>
                  </a:cubicBezTo>
                  <a:cubicBezTo>
                    <a:pt x="330" y="1034"/>
                    <a:pt x="466" y="986"/>
                    <a:pt x="566" y="892"/>
                  </a:cubicBezTo>
                  <a:cubicBezTo>
                    <a:pt x="513" y="772"/>
                    <a:pt x="513" y="772"/>
                    <a:pt x="513" y="772"/>
                  </a:cubicBezTo>
                  <a:cubicBezTo>
                    <a:pt x="465" y="796"/>
                    <a:pt x="409" y="810"/>
                    <a:pt x="358" y="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sp>
          <p:nvSpPr>
            <p:cNvPr id="38" name="Freeform 686">
              <a:extLst>
                <a:ext uri="{FF2B5EF4-FFF2-40B4-BE49-F238E27FC236}">
                  <a16:creationId xmlns:a16="http://schemas.microsoft.com/office/drawing/2014/main" id="{8A57A8F5-D278-BBE3-FA9C-DA07BE17E174}"/>
                </a:ext>
              </a:extLst>
            </p:cNvPr>
            <p:cNvSpPr>
              <a:spLocks noEditPoints="1"/>
            </p:cNvSpPr>
            <p:nvPr/>
          </p:nvSpPr>
          <p:spPr bwMode="auto">
            <a:xfrm>
              <a:off x="1888" y="3345"/>
              <a:ext cx="1218" cy="1218"/>
            </a:xfrm>
            <a:custGeom>
              <a:avLst/>
              <a:gdLst>
                <a:gd name="T0" fmla="*/ 1100 w 2200"/>
                <a:gd name="T1" fmla="*/ 0 h 2200"/>
                <a:gd name="T2" fmla="*/ 0 w 2200"/>
                <a:gd name="T3" fmla="*/ 1100 h 2200"/>
                <a:gd name="T4" fmla="*/ 1100 w 2200"/>
                <a:gd name="T5" fmla="*/ 2200 h 2200"/>
                <a:gd name="T6" fmla="*/ 2200 w 2200"/>
                <a:gd name="T7" fmla="*/ 1100 h 2200"/>
                <a:gd name="T8" fmla="*/ 1100 w 2200"/>
                <a:gd name="T9" fmla="*/ 0 h 2200"/>
                <a:gd name="T10" fmla="*/ 1100 w 2200"/>
                <a:gd name="T11" fmla="*/ 2016 h 2200"/>
                <a:gd name="T12" fmla="*/ 184 w 2200"/>
                <a:gd name="T13" fmla="*/ 1100 h 2200"/>
                <a:gd name="T14" fmla="*/ 1100 w 2200"/>
                <a:gd name="T15" fmla="*/ 183 h 2200"/>
                <a:gd name="T16" fmla="*/ 2017 w 2200"/>
                <a:gd name="T17" fmla="*/ 1100 h 2200"/>
                <a:gd name="T18" fmla="*/ 1100 w 2200"/>
                <a:gd name="T19" fmla="*/ 2016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0" h="2200">
                  <a:moveTo>
                    <a:pt x="1100" y="0"/>
                  </a:moveTo>
                  <a:cubicBezTo>
                    <a:pt x="493" y="0"/>
                    <a:pt x="0" y="492"/>
                    <a:pt x="0" y="1100"/>
                  </a:cubicBezTo>
                  <a:cubicBezTo>
                    <a:pt x="0" y="1707"/>
                    <a:pt x="493" y="2200"/>
                    <a:pt x="1100" y="2200"/>
                  </a:cubicBezTo>
                  <a:cubicBezTo>
                    <a:pt x="1708" y="2200"/>
                    <a:pt x="2200" y="1707"/>
                    <a:pt x="2200" y="1100"/>
                  </a:cubicBezTo>
                  <a:cubicBezTo>
                    <a:pt x="2200" y="492"/>
                    <a:pt x="1708" y="0"/>
                    <a:pt x="1100" y="0"/>
                  </a:cubicBezTo>
                  <a:close/>
                  <a:moveTo>
                    <a:pt x="1100" y="2016"/>
                  </a:moveTo>
                  <a:cubicBezTo>
                    <a:pt x="595" y="2016"/>
                    <a:pt x="184" y="1605"/>
                    <a:pt x="184" y="1100"/>
                  </a:cubicBezTo>
                  <a:cubicBezTo>
                    <a:pt x="184" y="594"/>
                    <a:pt x="595" y="183"/>
                    <a:pt x="1100" y="183"/>
                  </a:cubicBezTo>
                  <a:cubicBezTo>
                    <a:pt x="1606" y="183"/>
                    <a:pt x="2017" y="594"/>
                    <a:pt x="2017" y="1100"/>
                  </a:cubicBezTo>
                  <a:cubicBezTo>
                    <a:pt x="2017" y="1605"/>
                    <a:pt x="1606" y="2016"/>
                    <a:pt x="1100" y="20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grpSp>
      <p:sp>
        <p:nvSpPr>
          <p:cNvPr id="39" name="Content Placeholder 21">
            <a:extLst>
              <a:ext uri="{FF2B5EF4-FFF2-40B4-BE49-F238E27FC236}">
                <a16:creationId xmlns:a16="http://schemas.microsoft.com/office/drawing/2014/main" id="{9186D301-A5D3-26E5-B01D-26E36B8C84EA}"/>
              </a:ext>
            </a:extLst>
          </p:cNvPr>
          <p:cNvSpPr txBox="1">
            <a:spLocks/>
          </p:cNvSpPr>
          <p:nvPr/>
        </p:nvSpPr>
        <p:spPr>
          <a:xfrm>
            <a:off x="396272" y="2023400"/>
            <a:ext cx="11263487" cy="338554"/>
          </a:xfrm>
          <a:prstGeom prst="rect">
            <a:avLst/>
          </a:prstGeom>
        </p:spPr>
        <p:txBody>
          <a:bodyPr vert="horz" lIns="0" tIns="45720" rIns="0" bIns="45720" rtlCol="0" anchor="ctr">
            <a:spAutoFit/>
          </a:bodyPr>
          <a:lstStyle>
            <a:lvl1pPr marL="274320" indent="-274320" algn="l" defTabSz="1219170" rtl="0" eaLnBrk="1" latinLnBrk="0" hangingPunct="1">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1pPr>
            <a:lvl2pPr marL="548640" indent="-274320" algn="l" defTabSz="121917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82296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3pPr>
            <a:lvl4pPr marL="109728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1371600" indent="-274320" algn="l" defTabSz="1219170" rtl="0" eaLnBrk="1" latinLnBrk="0" hangingPunct="1">
              <a:spcBef>
                <a:spcPts val="0"/>
              </a:spcBef>
              <a:spcAft>
                <a:spcPts val="600"/>
              </a:spcAft>
              <a:buFont typeface="Arial" panose="020B0604020202020204" pitchFamily="34" charset="0"/>
              <a:buChar char="•"/>
              <a:defRPr sz="1100" b="0" kern="120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buClr>
                <a:schemeClr val="tx1"/>
              </a:buClr>
              <a:buNone/>
            </a:pPr>
            <a:r>
              <a:rPr lang="zh-CN" altLang="en-US"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rPr>
              <a:t>您可以通过点击查看更多内容</a:t>
            </a:r>
            <a:endParaRPr lang="en-IN"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40" name="Rectangle 27">
            <a:extLst>
              <a:ext uri="{FF2B5EF4-FFF2-40B4-BE49-F238E27FC236}">
                <a16:creationId xmlns:a16="http://schemas.microsoft.com/office/drawing/2014/main" id="{B56A42CE-A811-302E-1BD4-E1ACD1CCF5BD}"/>
              </a:ext>
            </a:extLst>
          </p:cNvPr>
          <p:cNvSpPr/>
          <p:nvPr/>
        </p:nvSpPr>
        <p:spPr bwMode="auto">
          <a:xfrm>
            <a:off x="411020" y="2394614"/>
            <a:ext cx="1981199" cy="534200"/>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97200" bIns="72000" numCol="1" spcCol="0" rtlCol="0" fromWordArt="0" anchor="ctr" anchorCtr="0" forceAA="0" compatLnSpc="1">
            <a:prstTxWarp prst="textNoShape">
              <a:avLst/>
            </a:prstTxWarp>
            <a:noAutofit/>
          </a:bodyPr>
          <a:lstStyle/>
          <a:p>
            <a:pPr algn="ct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发生利益冲突</a:t>
            </a:r>
            <a:endParaRPr lang="en-US" altLang="zh-CN" sz="1400" b="1" dirty="0">
              <a:latin typeface="Arial" panose="020B0604020202020204" pitchFamily="34" charset="0"/>
              <a:ea typeface="微软雅黑" panose="020B0503020204020204" pitchFamily="34" charset="-122"/>
              <a:cs typeface="Arial" panose="020B0604020202020204" pitchFamily="34" charset="0"/>
              <a:sym typeface="+mn-lt"/>
            </a:endParaRPr>
          </a:p>
          <a:p>
            <a:pPr algn="ct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的常见情况</a:t>
            </a:r>
          </a:p>
        </p:txBody>
      </p:sp>
      <p:sp>
        <p:nvSpPr>
          <p:cNvPr id="41" name="Rectangle 28">
            <a:extLst>
              <a:ext uri="{FF2B5EF4-FFF2-40B4-BE49-F238E27FC236}">
                <a16:creationId xmlns:a16="http://schemas.microsoft.com/office/drawing/2014/main" id="{88C1935A-1AF4-00C2-CFE3-72F0938DAC85}"/>
              </a:ext>
            </a:extLst>
          </p:cNvPr>
          <p:cNvSpPr/>
          <p:nvPr/>
        </p:nvSpPr>
        <p:spPr bwMode="auto">
          <a:xfrm>
            <a:off x="2620820" y="2394614"/>
            <a:ext cx="1981199" cy="534200"/>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利益冲突的发生过程</a:t>
            </a:r>
          </a:p>
        </p:txBody>
      </p:sp>
      <p:sp>
        <p:nvSpPr>
          <p:cNvPr id="48" name="副标题 6">
            <a:extLst>
              <a:ext uri="{FF2B5EF4-FFF2-40B4-BE49-F238E27FC236}">
                <a16:creationId xmlns:a16="http://schemas.microsoft.com/office/drawing/2014/main" id="{4E88EDA9-1A18-185C-1F8F-0614FCB911C2}"/>
              </a:ext>
            </a:extLst>
          </p:cNvPr>
          <p:cNvSpPr>
            <a:spLocks noGrp="1"/>
          </p:cNvSpPr>
          <p:nvPr>
            <p:ph type="subTitle" idx="1"/>
          </p:nvPr>
        </p:nvSpPr>
        <p:spPr>
          <a:xfrm>
            <a:off x="365125" y="694950"/>
            <a:ext cx="11460164" cy="352800"/>
          </a:xfrm>
        </p:spPr>
        <p:txBody>
          <a:bodyPr/>
          <a:lstStyle/>
          <a:p>
            <a:r>
              <a:rPr lang="zh-CN" altLang="en-US" sz="2400" dirty="0">
                <a:cs typeface="Arial" panose="020B0604020202020204" pitchFamily="34" charset="0"/>
              </a:rPr>
              <a:t>如何识别利益冲突</a:t>
            </a:r>
            <a:endParaRPr lang="en-GB" sz="2400" dirty="0">
              <a:cs typeface="Arial" panose="020B0604020202020204" pitchFamily="34" charset="0"/>
            </a:endParaRPr>
          </a:p>
        </p:txBody>
      </p:sp>
      <p:graphicFrame>
        <p:nvGraphicFramePr>
          <p:cNvPr id="18" name="表格 17">
            <a:extLst>
              <a:ext uri="{FF2B5EF4-FFF2-40B4-BE49-F238E27FC236}">
                <a16:creationId xmlns:a16="http://schemas.microsoft.com/office/drawing/2014/main" id="{648DAD60-6F44-1568-FE32-3419C98E5980}"/>
              </a:ext>
            </a:extLst>
          </p:cNvPr>
          <p:cNvGraphicFramePr>
            <a:graphicFrameLocks noGrp="1"/>
          </p:cNvGraphicFramePr>
          <p:nvPr>
            <p:extLst>
              <p:ext uri="{D42A27DB-BD31-4B8C-83A1-F6EECF244321}">
                <p14:modId xmlns:p14="http://schemas.microsoft.com/office/powerpoint/2010/main" val="1554635790"/>
              </p:ext>
            </p:extLst>
          </p:nvPr>
        </p:nvGraphicFramePr>
        <p:xfrm>
          <a:off x="0" y="-11036"/>
          <a:ext cx="12192000" cy="253923"/>
        </p:xfrm>
        <a:graphic>
          <a:graphicData uri="http://schemas.openxmlformats.org/drawingml/2006/table">
            <a:tbl>
              <a:tblPr firstRow="1" bandRow="1">
                <a:tableStyleId>{9D7B26C5-4107-4FEC-AEDC-1716B250A1EF}</a:tableStyleId>
              </a:tblPr>
              <a:tblGrid>
                <a:gridCol w="1016000">
                  <a:extLst>
                    <a:ext uri="{9D8B030D-6E8A-4147-A177-3AD203B41FA5}">
                      <a16:colId xmlns:a16="http://schemas.microsoft.com/office/drawing/2014/main" val="430702346"/>
                    </a:ext>
                  </a:extLst>
                </a:gridCol>
                <a:gridCol w="1016000">
                  <a:extLst>
                    <a:ext uri="{9D8B030D-6E8A-4147-A177-3AD203B41FA5}">
                      <a16:colId xmlns:a16="http://schemas.microsoft.com/office/drawing/2014/main" val="3238340718"/>
                    </a:ext>
                  </a:extLst>
                </a:gridCol>
                <a:gridCol w="1016000">
                  <a:extLst>
                    <a:ext uri="{9D8B030D-6E8A-4147-A177-3AD203B41FA5}">
                      <a16:colId xmlns:a16="http://schemas.microsoft.com/office/drawing/2014/main" val="375901009"/>
                    </a:ext>
                  </a:extLst>
                </a:gridCol>
                <a:gridCol w="1016000">
                  <a:extLst>
                    <a:ext uri="{9D8B030D-6E8A-4147-A177-3AD203B41FA5}">
                      <a16:colId xmlns:a16="http://schemas.microsoft.com/office/drawing/2014/main" val="1186696337"/>
                    </a:ext>
                  </a:extLst>
                </a:gridCol>
                <a:gridCol w="1016000">
                  <a:extLst>
                    <a:ext uri="{9D8B030D-6E8A-4147-A177-3AD203B41FA5}">
                      <a16:colId xmlns:a16="http://schemas.microsoft.com/office/drawing/2014/main" val="1856434816"/>
                    </a:ext>
                  </a:extLst>
                </a:gridCol>
                <a:gridCol w="1016000">
                  <a:extLst>
                    <a:ext uri="{9D8B030D-6E8A-4147-A177-3AD203B41FA5}">
                      <a16:colId xmlns:a16="http://schemas.microsoft.com/office/drawing/2014/main" val="2631607187"/>
                    </a:ext>
                  </a:extLst>
                </a:gridCol>
                <a:gridCol w="1016000">
                  <a:extLst>
                    <a:ext uri="{9D8B030D-6E8A-4147-A177-3AD203B41FA5}">
                      <a16:colId xmlns:a16="http://schemas.microsoft.com/office/drawing/2014/main" val="3908009043"/>
                    </a:ext>
                  </a:extLst>
                </a:gridCol>
                <a:gridCol w="1016000">
                  <a:extLst>
                    <a:ext uri="{9D8B030D-6E8A-4147-A177-3AD203B41FA5}">
                      <a16:colId xmlns:a16="http://schemas.microsoft.com/office/drawing/2014/main" val="2320919784"/>
                    </a:ext>
                  </a:extLst>
                </a:gridCol>
                <a:gridCol w="1016000">
                  <a:extLst>
                    <a:ext uri="{9D8B030D-6E8A-4147-A177-3AD203B41FA5}">
                      <a16:colId xmlns:a16="http://schemas.microsoft.com/office/drawing/2014/main" val="345247987"/>
                    </a:ext>
                  </a:extLst>
                </a:gridCol>
                <a:gridCol w="1016000">
                  <a:extLst>
                    <a:ext uri="{9D8B030D-6E8A-4147-A177-3AD203B41FA5}">
                      <a16:colId xmlns:a16="http://schemas.microsoft.com/office/drawing/2014/main" val="2953035068"/>
                    </a:ext>
                  </a:extLst>
                </a:gridCol>
                <a:gridCol w="1016000">
                  <a:extLst>
                    <a:ext uri="{9D8B030D-6E8A-4147-A177-3AD203B41FA5}">
                      <a16:colId xmlns:a16="http://schemas.microsoft.com/office/drawing/2014/main" val="3468142707"/>
                    </a:ext>
                  </a:extLst>
                </a:gridCol>
                <a:gridCol w="1016000">
                  <a:extLst>
                    <a:ext uri="{9D8B030D-6E8A-4147-A177-3AD203B41FA5}">
                      <a16:colId xmlns:a16="http://schemas.microsoft.com/office/drawing/2014/main" val="3194531347"/>
                    </a:ext>
                  </a:extLst>
                </a:gridCol>
              </a:tblGrid>
              <a:tr h="253923">
                <a:tc>
                  <a:txBody>
                    <a:bodyPr/>
                    <a:lstStyle/>
                    <a:p>
                      <a:endParaRPr lang="en-GB" sz="900" dirty="0"/>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70703203"/>
                  </a:ext>
                </a:extLst>
              </a:tr>
            </a:tbl>
          </a:graphicData>
        </a:graphic>
      </p:graphicFrame>
      <p:grpSp>
        <p:nvGrpSpPr>
          <p:cNvPr id="19" name="组合 18">
            <a:extLst>
              <a:ext uri="{FF2B5EF4-FFF2-40B4-BE49-F238E27FC236}">
                <a16:creationId xmlns:a16="http://schemas.microsoft.com/office/drawing/2014/main" id="{93E44932-0AEB-F4F2-A9BB-FF0743B24A43}"/>
              </a:ext>
            </a:extLst>
          </p:cNvPr>
          <p:cNvGrpSpPr/>
          <p:nvPr/>
        </p:nvGrpSpPr>
        <p:grpSpPr>
          <a:xfrm>
            <a:off x="118580" y="-11037"/>
            <a:ext cx="11981979" cy="250244"/>
            <a:chOff x="474181" y="1053094"/>
            <a:chExt cx="11274184" cy="250244"/>
          </a:xfrm>
        </p:grpSpPr>
        <p:sp>
          <p:nvSpPr>
            <p:cNvPr id="20" name="文本框 19">
              <a:extLst>
                <a:ext uri="{FF2B5EF4-FFF2-40B4-BE49-F238E27FC236}">
                  <a16:creationId xmlns:a16="http://schemas.microsoft.com/office/drawing/2014/main" id="{F3DA1448-5FBD-0E1D-768C-BE2CEE8459D0}"/>
                </a:ext>
              </a:extLst>
            </p:cNvPr>
            <p:cNvSpPr txBox="1"/>
            <p:nvPr/>
          </p:nvSpPr>
          <p:spPr>
            <a:xfrm>
              <a:off x="47418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定义</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1" name="文本框 20">
              <a:extLst>
                <a:ext uri="{FF2B5EF4-FFF2-40B4-BE49-F238E27FC236}">
                  <a16:creationId xmlns:a16="http://schemas.microsoft.com/office/drawing/2014/main" id="{AFA0C272-578B-2D9F-98A7-F80B4936959D}"/>
                </a:ext>
              </a:extLst>
            </p:cNvPr>
            <p:cNvSpPr txBox="1"/>
            <p:nvPr/>
          </p:nvSpPr>
          <p:spPr>
            <a:xfrm>
              <a:off x="238356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职责</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6" name="文本框 25">
              <a:extLst>
                <a:ext uri="{FF2B5EF4-FFF2-40B4-BE49-F238E27FC236}">
                  <a16:creationId xmlns:a16="http://schemas.microsoft.com/office/drawing/2014/main" id="{BAF75118-14C7-2804-BA65-C123B357B1CA}"/>
                </a:ext>
              </a:extLst>
            </p:cNvPr>
            <p:cNvSpPr txBox="1"/>
            <p:nvPr/>
          </p:nvSpPr>
          <p:spPr>
            <a:xfrm>
              <a:off x="142887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范围</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7" name="文本框 26">
              <a:extLst>
                <a:ext uri="{FF2B5EF4-FFF2-40B4-BE49-F238E27FC236}">
                  <a16:creationId xmlns:a16="http://schemas.microsoft.com/office/drawing/2014/main" id="{103F80C9-173E-70B1-783F-79AAEBB1AE21}"/>
                </a:ext>
              </a:extLst>
            </p:cNvPr>
            <p:cNvSpPr txBox="1"/>
            <p:nvPr/>
          </p:nvSpPr>
          <p:spPr>
            <a:xfrm>
              <a:off x="333825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识别</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8" name="文本框 27">
              <a:extLst>
                <a:ext uri="{FF2B5EF4-FFF2-40B4-BE49-F238E27FC236}">
                  <a16:creationId xmlns:a16="http://schemas.microsoft.com/office/drawing/2014/main" id="{F2ED5A84-F684-A93B-5988-417DE9B174FC}"/>
                </a:ext>
              </a:extLst>
            </p:cNvPr>
            <p:cNvSpPr txBox="1"/>
            <p:nvPr/>
          </p:nvSpPr>
          <p:spPr>
            <a:xfrm>
              <a:off x="429294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披露</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9" name="文本框 28">
              <a:extLst>
                <a:ext uri="{FF2B5EF4-FFF2-40B4-BE49-F238E27FC236}">
                  <a16:creationId xmlns:a16="http://schemas.microsoft.com/office/drawing/2014/main" id="{F5113928-54AF-1381-BA56-837A96A03ABD}"/>
                </a:ext>
              </a:extLst>
            </p:cNvPr>
            <p:cNvSpPr txBox="1"/>
            <p:nvPr/>
          </p:nvSpPr>
          <p:spPr>
            <a:xfrm>
              <a:off x="524764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管理</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0" name="文本框 29">
              <a:extLst>
                <a:ext uri="{FF2B5EF4-FFF2-40B4-BE49-F238E27FC236}">
                  <a16:creationId xmlns:a16="http://schemas.microsoft.com/office/drawing/2014/main" id="{121CEA11-1FB8-F554-B5B9-32633F515425}"/>
                </a:ext>
              </a:extLst>
            </p:cNvPr>
            <p:cNvSpPr txBox="1"/>
            <p:nvPr/>
          </p:nvSpPr>
          <p:spPr>
            <a:xfrm>
              <a:off x="620233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其他场景</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1" name="文本框 30">
              <a:extLst>
                <a:ext uri="{FF2B5EF4-FFF2-40B4-BE49-F238E27FC236}">
                  <a16:creationId xmlns:a16="http://schemas.microsoft.com/office/drawing/2014/main" id="{309D52D8-BBCE-ADF8-9D80-0E25A06C92CE}"/>
                </a:ext>
              </a:extLst>
            </p:cNvPr>
            <p:cNvSpPr txBox="1"/>
            <p:nvPr/>
          </p:nvSpPr>
          <p:spPr>
            <a:xfrm>
              <a:off x="715702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具体示例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2" name="文本框 31">
              <a:extLst>
                <a:ext uri="{FF2B5EF4-FFF2-40B4-BE49-F238E27FC236}">
                  <a16:creationId xmlns:a16="http://schemas.microsoft.com/office/drawing/2014/main" id="{76297C52-BF39-A9E5-D697-480BF42803D4}"/>
                </a:ext>
              </a:extLst>
            </p:cNvPr>
            <p:cNvSpPr txBox="1"/>
            <p:nvPr/>
          </p:nvSpPr>
          <p:spPr>
            <a:xfrm>
              <a:off x="811171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类别示例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2" name="文本框 41">
              <a:extLst>
                <a:ext uri="{FF2B5EF4-FFF2-40B4-BE49-F238E27FC236}">
                  <a16:creationId xmlns:a16="http://schemas.microsoft.com/office/drawing/2014/main" id="{4F3DF40D-A2D3-0288-533B-4A91D78E87CA}"/>
                </a:ext>
              </a:extLst>
            </p:cNvPr>
            <p:cNvSpPr txBox="1"/>
            <p:nvPr/>
          </p:nvSpPr>
          <p:spPr>
            <a:xfrm>
              <a:off x="1002110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点击完成</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3" name="文本框 42">
              <a:extLst>
                <a:ext uri="{FF2B5EF4-FFF2-40B4-BE49-F238E27FC236}">
                  <a16:creationId xmlns:a16="http://schemas.microsoft.com/office/drawing/2014/main" id="{F8B00DFF-BDE9-93FA-D9EA-4B1792F567EB}"/>
                </a:ext>
              </a:extLst>
            </p:cNvPr>
            <p:cNvSpPr txBox="1"/>
            <p:nvPr/>
          </p:nvSpPr>
          <p:spPr>
            <a:xfrm>
              <a:off x="1097578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完成培训</a:t>
              </a:r>
              <a:endParaRPr lang="en-GB" sz="1200" dirty="0" err="1">
                <a:solidFill>
                  <a:schemeClr val="bg1"/>
                </a:solidFill>
                <a:latin typeface="Arial" panose="020B0604020202020204" pitchFamily="34" charset="0"/>
                <a:ea typeface="微软雅黑" panose="020B0503020204020204" pitchFamily="34" charset="-122"/>
              </a:endParaRPr>
            </a:p>
          </p:txBody>
        </p:sp>
      </p:grpSp>
      <p:sp>
        <p:nvSpPr>
          <p:cNvPr id="3" name="文本框 2">
            <a:extLst>
              <a:ext uri="{FF2B5EF4-FFF2-40B4-BE49-F238E27FC236}">
                <a16:creationId xmlns:a16="http://schemas.microsoft.com/office/drawing/2014/main" id="{4B8716C2-D6CD-FAC8-ACF0-EB73D6AA67AB}"/>
              </a:ext>
            </a:extLst>
          </p:cNvPr>
          <p:cNvSpPr txBox="1"/>
          <p:nvPr/>
        </p:nvSpPr>
        <p:spPr>
          <a:xfrm>
            <a:off x="9144000" y="-11037"/>
            <a:ext cx="1029416" cy="250244"/>
          </a:xfrm>
          <a:prstGeom prst="rect">
            <a:avLst/>
          </a:prstGeom>
          <a:noFill/>
        </p:spPr>
        <p:txBody>
          <a:bodyPr wrap="square" lIns="0" tIns="0" rIns="0" bIns="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a:t>
            </a:r>
            <a:r>
              <a:rPr lang="en-US" altLang="zh-CN" sz="1200" dirty="0">
                <a:solidFill>
                  <a:schemeClr val="bg1"/>
                </a:solidFill>
                <a:latin typeface="Arial" panose="020B0604020202020204" pitchFamily="34" charset="0"/>
                <a:ea typeface="微软雅黑" panose="020B0503020204020204" pitchFamily="34" charset="-122"/>
              </a:rPr>
              <a:t>/</a:t>
            </a:r>
            <a:r>
              <a:rPr lang="zh-CN" altLang="en-US" sz="1200" dirty="0">
                <a:solidFill>
                  <a:schemeClr val="bg1"/>
                </a:solidFill>
                <a:latin typeface="Arial" panose="020B0604020202020204" pitchFamily="34" charset="0"/>
                <a:ea typeface="微软雅黑" panose="020B0503020204020204" pitchFamily="34" charset="-122"/>
              </a:rPr>
              <a:t>无需披露</a:t>
            </a:r>
            <a:endParaRPr lang="en-GB" sz="1200" dirty="0" err="1">
              <a:solidFill>
                <a:schemeClr val="bg1"/>
              </a:solidFill>
              <a:latin typeface="Arial" panose="020B0604020202020204" pitchFamily="34" charset="0"/>
              <a:ea typeface="微软雅黑" panose="020B0503020204020204" pitchFamily="34" charset="-122"/>
            </a:endParaRPr>
          </a:p>
        </p:txBody>
      </p:sp>
    </p:spTree>
    <p:custDataLst>
      <p:tags r:id="rId1"/>
    </p:custDataLst>
    <p:extLst>
      <p:ext uri="{BB962C8B-B14F-4D97-AF65-F5344CB8AC3E}">
        <p14:creationId xmlns:p14="http://schemas.microsoft.com/office/powerpoint/2010/main" val="221139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animBg="1"/>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0FDB9-6A37-4404-A872-2C27E2BF84BD}"/>
              </a:ext>
            </a:extLst>
          </p:cNvPr>
          <p:cNvSpPr>
            <a:spLocks noGrp="1"/>
          </p:cNvSpPr>
          <p:nvPr>
            <p:ph type="title"/>
          </p:nvPr>
        </p:nvSpPr>
        <p:spPr/>
        <p:txBody>
          <a:bodyPr/>
          <a:lstStyle/>
          <a:p>
            <a:r>
              <a:rPr lang="en-US" altLang="zh-CN" dirty="0">
                <a:cs typeface="+mn-ea"/>
                <a:sym typeface="+mn-lt"/>
              </a:rPr>
              <a:t>1-</a:t>
            </a:r>
            <a:r>
              <a:rPr lang="zh-CN" altLang="en-US" dirty="0">
                <a:cs typeface="+mn-ea"/>
                <a:sym typeface="+mn-lt"/>
              </a:rPr>
              <a:t>识别</a:t>
            </a:r>
          </a:p>
        </p:txBody>
      </p:sp>
      <p:graphicFrame>
        <p:nvGraphicFramePr>
          <p:cNvPr id="18" name="表格 17">
            <a:extLst>
              <a:ext uri="{FF2B5EF4-FFF2-40B4-BE49-F238E27FC236}">
                <a16:creationId xmlns:a16="http://schemas.microsoft.com/office/drawing/2014/main" id="{648DAD60-6F44-1568-FE32-3419C98E5980}"/>
              </a:ext>
            </a:extLst>
          </p:cNvPr>
          <p:cNvGraphicFramePr>
            <a:graphicFrameLocks noGrp="1"/>
          </p:cNvGraphicFramePr>
          <p:nvPr>
            <p:extLst>
              <p:ext uri="{D42A27DB-BD31-4B8C-83A1-F6EECF244321}">
                <p14:modId xmlns:p14="http://schemas.microsoft.com/office/powerpoint/2010/main" val="2943772081"/>
              </p:ext>
            </p:extLst>
          </p:nvPr>
        </p:nvGraphicFramePr>
        <p:xfrm>
          <a:off x="0" y="-11036"/>
          <a:ext cx="12192000" cy="253923"/>
        </p:xfrm>
        <a:graphic>
          <a:graphicData uri="http://schemas.openxmlformats.org/drawingml/2006/table">
            <a:tbl>
              <a:tblPr firstRow="1" bandRow="1">
                <a:tableStyleId>{9D7B26C5-4107-4FEC-AEDC-1716B250A1EF}</a:tableStyleId>
              </a:tblPr>
              <a:tblGrid>
                <a:gridCol w="1016000">
                  <a:extLst>
                    <a:ext uri="{9D8B030D-6E8A-4147-A177-3AD203B41FA5}">
                      <a16:colId xmlns:a16="http://schemas.microsoft.com/office/drawing/2014/main" val="430702346"/>
                    </a:ext>
                  </a:extLst>
                </a:gridCol>
                <a:gridCol w="1016000">
                  <a:extLst>
                    <a:ext uri="{9D8B030D-6E8A-4147-A177-3AD203B41FA5}">
                      <a16:colId xmlns:a16="http://schemas.microsoft.com/office/drawing/2014/main" val="3238340718"/>
                    </a:ext>
                  </a:extLst>
                </a:gridCol>
                <a:gridCol w="1016000">
                  <a:extLst>
                    <a:ext uri="{9D8B030D-6E8A-4147-A177-3AD203B41FA5}">
                      <a16:colId xmlns:a16="http://schemas.microsoft.com/office/drawing/2014/main" val="375901009"/>
                    </a:ext>
                  </a:extLst>
                </a:gridCol>
                <a:gridCol w="1016000">
                  <a:extLst>
                    <a:ext uri="{9D8B030D-6E8A-4147-A177-3AD203B41FA5}">
                      <a16:colId xmlns:a16="http://schemas.microsoft.com/office/drawing/2014/main" val="1186696337"/>
                    </a:ext>
                  </a:extLst>
                </a:gridCol>
                <a:gridCol w="1016000">
                  <a:extLst>
                    <a:ext uri="{9D8B030D-6E8A-4147-A177-3AD203B41FA5}">
                      <a16:colId xmlns:a16="http://schemas.microsoft.com/office/drawing/2014/main" val="1856434816"/>
                    </a:ext>
                  </a:extLst>
                </a:gridCol>
                <a:gridCol w="1016000">
                  <a:extLst>
                    <a:ext uri="{9D8B030D-6E8A-4147-A177-3AD203B41FA5}">
                      <a16:colId xmlns:a16="http://schemas.microsoft.com/office/drawing/2014/main" val="2631607187"/>
                    </a:ext>
                  </a:extLst>
                </a:gridCol>
                <a:gridCol w="1016000">
                  <a:extLst>
                    <a:ext uri="{9D8B030D-6E8A-4147-A177-3AD203B41FA5}">
                      <a16:colId xmlns:a16="http://schemas.microsoft.com/office/drawing/2014/main" val="3908009043"/>
                    </a:ext>
                  </a:extLst>
                </a:gridCol>
                <a:gridCol w="1016000">
                  <a:extLst>
                    <a:ext uri="{9D8B030D-6E8A-4147-A177-3AD203B41FA5}">
                      <a16:colId xmlns:a16="http://schemas.microsoft.com/office/drawing/2014/main" val="2320919784"/>
                    </a:ext>
                  </a:extLst>
                </a:gridCol>
                <a:gridCol w="1016000">
                  <a:extLst>
                    <a:ext uri="{9D8B030D-6E8A-4147-A177-3AD203B41FA5}">
                      <a16:colId xmlns:a16="http://schemas.microsoft.com/office/drawing/2014/main" val="345247987"/>
                    </a:ext>
                  </a:extLst>
                </a:gridCol>
                <a:gridCol w="1016000">
                  <a:extLst>
                    <a:ext uri="{9D8B030D-6E8A-4147-A177-3AD203B41FA5}">
                      <a16:colId xmlns:a16="http://schemas.microsoft.com/office/drawing/2014/main" val="2953035068"/>
                    </a:ext>
                  </a:extLst>
                </a:gridCol>
                <a:gridCol w="1016000">
                  <a:extLst>
                    <a:ext uri="{9D8B030D-6E8A-4147-A177-3AD203B41FA5}">
                      <a16:colId xmlns:a16="http://schemas.microsoft.com/office/drawing/2014/main" val="3468142707"/>
                    </a:ext>
                  </a:extLst>
                </a:gridCol>
                <a:gridCol w="1016000">
                  <a:extLst>
                    <a:ext uri="{9D8B030D-6E8A-4147-A177-3AD203B41FA5}">
                      <a16:colId xmlns:a16="http://schemas.microsoft.com/office/drawing/2014/main" val="3194531347"/>
                    </a:ext>
                  </a:extLst>
                </a:gridCol>
              </a:tblGrid>
              <a:tr h="253923">
                <a:tc>
                  <a:txBody>
                    <a:bodyPr/>
                    <a:lstStyle/>
                    <a:p>
                      <a:endParaRPr lang="en-GB" sz="900" dirty="0"/>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70703203"/>
                  </a:ext>
                </a:extLst>
              </a:tr>
            </a:tbl>
          </a:graphicData>
        </a:graphic>
      </p:graphicFrame>
      <p:grpSp>
        <p:nvGrpSpPr>
          <p:cNvPr id="19" name="组合 18">
            <a:extLst>
              <a:ext uri="{FF2B5EF4-FFF2-40B4-BE49-F238E27FC236}">
                <a16:creationId xmlns:a16="http://schemas.microsoft.com/office/drawing/2014/main" id="{93E44932-0AEB-F4F2-A9BB-FF0743B24A43}"/>
              </a:ext>
            </a:extLst>
          </p:cNvPr>
          <p:cNvGrpSpPr/>
          <p:nvPr/>
        </p:nvGrpSpPr>
        <p:grpSpPr>
          <a:xfrm>
            <a:off x="118580" y="-11037"/>
            <a:ext cx="11981979" cy="250244"/>
            <a:chOff x="474181" y="1053094"/>
            <a:chExt cx="11274184" cy="250244"/>
          </a:xfrm>
        </p:grpSpPr>
        <p:sp>
          <p:nvSpPr>
            <p:cNvPr id="20" name="文本框 19">
              <a:extLst>
                <a:ext uri="{FF2B5EF4-FFF2-40B4-BE49-F238E27FC236}">
                  <a16:creationId xmlns:a16="http://schemas.microsoft.com/office/drawing/2014/main" id="{F3DA1448-5FBD-0E1D-768C-BE2CEE8459D0}"/>
                </a:ext>
              </a:extLst>
            </p:cNvPr>
            <p:cNvSpPr txBox="1"/>
            <p:nvPr/>
          </p:nvSpPr>
          <p:spPr>
            <a:xfrm>
              <a:off x="47418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定义</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1" name="文本框 20">
              <a:extLst>
                <a:ext uri="{FF2B5EF4-FFF2-40B4-BE49-F238E27FC236}">
                  <a16:creationId xmlns:a16="http://schemas.microsoft.com/office/drawing/2014/main" id="{AFA0C272-578B-2D9F-98A7-F80B4936959D}"/>
                </a:ext>
              </a:extLst>
            </p:cNvPr>
            <p:cNvSpPr txBox="1"/>
            <p:nvPr/>
          </p:nvSpPr>
          <p:spPr>
            <a:xfrm>
              <a:off x="238356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职责</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6" name="文本框 25">
              <a:extLst>
                <a:ext uri="{FF2B5EF4-FFF2-40B4-BE49-F238E27FC236}">
                  <a16:creationId xmlns:a16="http://schemas.microsoft.com/office/drawing/2014/main" id="{BAF75118-14C7-2804-BA65-C123B357B1CA}"/>
                </a:ext>
              </a:extLst>
            </p:cNvPr>
            <p:cNvSpPr txBox="1"/>
            <p:nvPr/>
          </p:nvSpPr>
          <p:spPr>
            <a:xfrm>
              <a:off x="142887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范围</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7" name="文本框 26">
              <a:extLst>
                <a:ext uri="{FF2B5EF4-FFF2-40B4-BE49-F238E27FC236}">
                  <a16:creationId xmlns:a16="http://schemas.microsoft.com/office/drawing/2014/main" id="{103F80C9-173E-70B1-783F-79AAEBB1AE21}"/>
                </a:ext>
              </a:extLst>
            </p:cNvPr>
            <p:cNvSpPr txBox="1"/>
            <p:nvPr/>
          </p:nvSpPr>
          <p:spPr>
            <a:xfrm>
              <a:off x="333825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识别</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8" name="文本框 27">
              <a:extLst>
                <a:ext uri="{FF2B5EF4-FFF2-40B4-BE49-F238E27FC236}">
                  <a16:creationId xmlns:a16="http://schemas.microsoft.com/office/drawing/2014/main" id="{F2ED5A84-F684-A93B-5988-417DE9B174FC}"/>
                </a:ext>
              </a:extLst>
            </p:cNvPr>
            <p:cNvSpPr txBox="1"/>
            <p:nvPr/>
          </p:nvSpPr>
          <p:spPr>
            <a:xfrm>
              <a:off x="429294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披露</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9" name="文本框 28">
              <a:extLst>
                <a:ext uri="{FF2B5EF4-FFF2-40B4-BE49-F238E27FC236}">
                  <a16:creationId xmlns:a16="http://schemas.microsoft.com/office/drawing/2014/main" id="{F5113928-54AF-1381-BA56-837A96A03ABD}"/>
                </a:ext>
              </a:extLst>
            </p:cNvPr>
            <p:cNvSpPr txBox="1"/>
            <p:nvPr/>
          </p:nvSpPr>
          <p:spPr>
            <a:xfrm>
              <a:off x="524764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管理</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0" name="文本框 29">
              <a:extLst>
                <a:ext uri="{FF2B5EF4-FFF2-40B4-BE49-F238E27FC236}">
                  <a16:creationId xmlns:a16="http://schemas.microsoft.com/office/drawing/2014/main" id="{121CEA11-1FB8-F554-B5B9-32633F515425}"/>
                </a:ext>
              </a:extLst>
            </p:cNvPr>
            <p:cNvSpPr txBox="1"/>
            <p:nvPr/>
          </p:nvSpPr>
          <p:spPr>
            <a:xfrm>
              <a:off x="620233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其他场景</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1" name="文本框 30">
              <a:extLst>
                <a:ext uri="{FF2B5EF4-FFF2-40B4-BE49-F238E27FC236}">
                  <a16:creationId xmlns:a16="http://schemas.microsoft.com/office/drawing/2014/main" id="{309D52D8-BBCE-ADF8-9D80-0E25A06C92CE}"/>
                </a:ext>
              </a:extLst>
            </p:cNvPr>
            <p:cNvSpPr txBox="1"/>
            <p:nvPr/>
          </p:nvSpPr>
          <p:spPr>
            <a:xfrm>
              <a:off x="715702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具体示例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2" name="文本框 31">
              <a:extLst>
                <a:ext uri="{FF2B5EF4-FFF2-40B4-BE49-F238E27FC236}">
                  <a16:creationId xmlns:a16="http://schemas.microsoft.com/office/drawing/2014/main" id="{76297C52-BF39-A9E5-D697-480BF42803D4}"/>
                </a:ext>
              </a:extLst>
            </p:cNvPr>
            <p:cNvSpPr txBox="1"/>
            <p:nvPr/>
          </p:nvSpPr>
          <p:spPr>
            <a:xfrm>
              <a:off x="811171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类别示例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2" name="文本框 41">
              <a:extLst>
                <a:ext uri="{FF2B5EF4-FFF2-40B4-BE49-F238E27FC236}">
                  <a16:creationId xmlns:a16="http://schemas.microsoft.com/office/drawing/2014/main" id="{4F3DF40D-A2D3-0288-533B-4A91D78E87CA}"/>
                </a:ext>
              </a:extLst>
            </p:cNvPr>
            <p:cNvSpPr txBox="1"/>
            <p:nvPr/>
          </p:nvSpPr>
          <p:spPr>
            <a:xfrm>
              <a:off x="1002110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点击完成</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3" name="文本框 42">
              <a:extLst>
                <a:ext uri="{FF2B5EF4-FFF2-40B4-BE49-F238E27FC236}">
                  <a16:creationId xmlns:a16="http://schemas.microsoft.com/office/drawing/2014/main" id="{F8B00DFF-BDE9-93FA-D9EA-4B1792F567EB}"/>
                </a:ext>
              </a:extLst>
            </p:cNvPr>
            <p:cNvSpPr txBox="1"/>
            <p:nvPr/>
          </p:nvSpPr>
          <p:spPr>
            <a:xfrm>
              <a:off x="1097578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完成培训</a:t>
              </a:r>
              <a:endParaRPr lang="en-GB" sz="1200" dirty="0" err="1">
                <a:solidFill>
                  <a:schemeClr val="bg1"/>
                </a:solidFill>
                <a:latin typeface="Arial" panose="020B0604020202020204" pitchFamily="34" charset="0"/>
                <a:ea typeface="微软雅黑" panose="020B0503020204020204" pitchFamily="34" charset="-122"/>
              </a:endParaRPr>
            </a:p>
          </p:txBody>
        </p:sp>
      </p:grpSp>
      <p:sp>
        <p:nvSpPr>
          <p:cNvPr id="13" name="文本框 12">
            <a:extLst>
              <a:ext uri="{FF2B5EF4-FFF2-40B4-BE49-F238E27FC236}">
                <a16:creationId xmlns:a16="http://schemas.microsoft.com/office/drawing/2014/main" id="{53B82B4A-D764-B38B-3DB1-7F9FA3FEB66F}"/>
              </a:ext>
            </a:extLst>
          </p:cNvPr>
          <p:cNvSpPr txBox="1"/>
          <p:nvPr/>
        </p:nvSpPr>
        <p:spPr>
          <a:xfrm>
            <a:off x="9144000" y="-11037"/>
            <a:ext cx="1029416" cy="250244"/>
          </a:xfrm>
          <a:prstGeom prst="rect">
            <a:avLst/>
          </a:prstGeom>
          <a:noFill/>
        </p:spPr>
        <p:txBody>
          <a:bodyPr wrap="square" lIns="0" tIns="0" rIns="0" bIns="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a:t>
            </a:r>
            <a:r>
              <a:rPr lang="en-US" altLang="zh-CN" sz="1200" dirty="0">
                <a:solidFill>
                  <a:schemeClr val="bg1"/>
                </a:solidFill>
                <a:latin typeface="Arial" panose="020B0604020202020204" pitchFamily="34" charset="0"/>
                <a:ea typeface="微软雅黑" panose="020B0503020204020204" pitchFamily="34" charset="-122"/>
              </a:rPr>
              <a:t>/</a:t>
            </a:r>
            <a:r>
              <a:rPr lang="zh-CN" altLang="en-US" sz="1200" dirty="0">
                <a:solidFill>
                  <a:schemeClr val="bg1"/>
                </a:solidFill>
                <a:latin typeface="Arial" panose="020B0604020202020204" pitchFamily="34" charset="0"/>
                <a:ea typeface="微软雅黑" panose="020B0503020204020204" pitchFamily="34" charset="-122"/>
              </a:rPr>
              <a:t>无需披露</a:t>
            </a:r>
            <a:endParaRPr lang="en-GB" sz="1200" dirty="0" err="1">
              <a:solidFill>
                <a:schemeClr val="bg1"/>
              </a:solidFill>
              <a:latin typeface="Arial" panose="020B0604020202020204" pitchFamily="34" charset="0"/>
              <a:ea typeface="微软雅黑" panose="020B0503020204020204" pitchFamily="34" charset="-122"/>
            </a:endParaRPr>
          </a:p>
        </p:txBody>
      </p:sp>
      <p:grpSp>
        <p:nvGrpSpPr>
          <p:cNvPr id="22" name="Group 683">
            <a:extLst>
              <a:ext uri="{FF2B5EF4-FFF2-40B4-BE49-F238E27FC236}">
                <a16:creationId xmlns:a16="http://schemas.microsoft.com/office/drawing/2014/main" id="{42D10EB1-2EF4-4B60-A336-4869BB290290}"/>
              </a:ext>
            </a:extLst>
          </p:cNvPr>
          <p:cNvGrpSpPr>
            <a:grpSpLocks noChangeAspect="1"/>
          </p:cNvGrpSpPr>
          <p:nvPr/>
        </p:nvGrpSpPr>
        <p:grpSpPr bwMode="auto">
          <a:xfrm>
            <a:off x="552997" y="4768921"/>
            <a:ext cx="525601" cy="525600"/>
            <a:chOff x="1888" y="3345"/>
            <a:chExt cx="1218" cy="1218"/>
          </a:xfrm>
          <a:solidFill>
            <a:schemeClr val="bg1"/>
          </a:solidFill>
        </p:grpSpPr>
        <p:sp>
          <p:nvSpPr>
            <p:cNvPr id="23" name="Freeform 684">
              <a:extLst>
                <a:ext uri="{FF2B5EF4-FFF2-40B4-BE49-F238E27FC236}">
                  <a16:creationId xmlns:a16="http://schemas.microsoft.com/office/drawing/2014/main" id="{B310BAFC-B037-4574-8407-DE833629E3C2}"/>
                </a:ext>
              </a:extLst>
            </p:cNvPr>
            <p:cNvSpPr>
              <a:spLocks/>
            </p:cNvSpPr>
            <p:nvPr/>
          </p:nvSpPr>
          <p:spPr bwMode="auto">
            <a:xfrm>
              <a:off x="2432" y="3548"/>
              <a:ext cx="174" cy="180"/>
            </a:xfrm>
            <a:custGeom>
              <a:avLst/>
              <a:gdLst>
                <a:gd name="T0" fmla="*/ 144 w 314"/>
                <a:gd name="T1" fmla="*/ 326 h 326"/>
                <a:gd name="T2" fmla="*/ 314 w 314"/>
                <a:gd name="T3" fmla="*/ 151 h 326"/>
                <a:gd name="T4" fmla="*/ 171 w 314"/>
                <a:gd name="T5" fmla="*/ 0 h 326"/>
                <a:gd name="T6" fmla="*/ 0 w 314"/>
                <a:gd name="T7" fmla="*/ 184 h 326"/>
                <a:gd name="T8" fmla="*/ 144 w 314"/>
                <a:gd name="T9" fmla="*/ 326 h 326"/>
              </a:gdLst>
              <a:ahLst/>
              <a:cxnLst>
                <a:cxn ang="0">
                  <a:pos x="T0" y="T1"/>
                </a:cxn>
                <a:cxn ang="0">
                  <a:pos x="T2" y="T3"/>
                </a:cxn>
                <a:cxn ang="0">
                  <a:pos x="T4" y="T5"/>
                </a:cxn>
                <a:cxn ang="0">
                  <a:pos x="T6" y="T7"/>
                </a:cxn>
                <a:cxn ang="0">
                  <a:pos x="T8" y="T9"/>
                </a:cxn>
              </a:cxnLst>
              <a:rect l="0" t="0" r="r" b="b"/>
              <a:pathLst>
                <a:path w="314" h="326">
                  <a:moveTo>
                    <a:pt x="144" y="326"/>
                  </a:moveTo>
                  <a:cubicBezTo>
                    <a:pt x="246" y="326"/>
                    <a:pt x="314" y="247"/>
                    <a:pt x="314" y="151"/>
                  </a:cubicBezTo>
                  <a:cubicBezTo>
                    <a:pt x="314" y="65"/>
                    <a:pt x="251" y="0"/>
                    <a:pt x="171" y="0"/>
                  </a:cubicBezTo>
                  <a:cubicBezTo>
                    <a:pt x="74" y="0"/>
                    <a:pt x="0" y="76"/>
                    <a:pt x="0" y="184"/>
                  </a:cubicBezTo>
                  <a:cubicBezTo>
                    <a:pt x="0" y="264"/>
                    <a:pt x="64" y="326"/>
                    <a:pt x="144" y="3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sp>
          <p:nvSpPr>
            <p:cNvPr id="24" name="Freeform 685">
              <a:extLst>
                <a:ext uri="{FF2B5EF4-FFF2-40B4-BE49-F238E27FC236}">
                  <a16:creationId xmlns:a16="http://schemas.microsoft.com/office/drawing/2014/main" id="{67E202E4-9294-458C-9DE2-F114D7CDAAB3}"/>
                </a:ext>
              </a:extLst>
            </p:cNvPr>
            <p:cNvSpPr>
              <a:spLocks/>
            </p:cNvSpPr>
            <p:nvPr/>
          </p:nvSpPr>
          <p:spPr bwMode="auto">
            <a:xfrm>
              <a:off x="2340" y="3787"/>
              <a:ext cx="313" cy="572"/>
            </a:xfrm>
            <a:custGeom>
              <a:avLst/>
              <a:gdLst>
                <a:gd name="T0" fmla="*/ 358 w 566"/>
                <a:gd name="T1" fmla="*/ 814 h 1034"/>
                <a:gd name="T2" fmla="*/ 446 w 566"/>
                <a:gd name="T3" fmla="*/ 104 h 1034"/>
                <a:gd name="T4" fmla="*/ 310 w 566"/>
                <a:gd name="T5" fmla="*/ 0 h 1034"/>
                <a:gd name="T6" fmla="*/ 8 w 566"/>
                <a:gd name="T7" fmla="*/ 50 h 1034"/>
                <a:gd name="T8" fmla="*/ 0 w 566"/>
                <a:gd name="T9" fmla="*/ 180 h 1034"/>
                <a:gd name="T10" fmla="*/ 166 w 566"/>
                <a:gd name="T11" fmla="*/ 208 h 1034"/>
                <a:gd name="T12" fmla="*/ 86 w 566"/>
                <a:gd name="T13" fmla="*/ 828 h 1034"/>
                <a:gd name="T14" fmla="*/ 82 w 566"/>
                <a:gd name="T15" fmla="*/ 882 h 1034"/>
                <a:gd name="T16" fmla="*/ 246 w 566"/>
                <a:gd name="T17" fmla="*/ 1034 h 1034"/>
                <a:gd name="T18" fmla="*/ 566 w 566"/>
                <a:gd name="T19" fmla="*/ 892 h 1034"/>
                <a:gd name="T20" fmla="*/ 513 w 566"/>
                <a:gd name="T21" fmla="*/ 772 h 1034"/>
                <a:gd name="T22" fmla="*/ 358 w 566"/>
                <a:gd name="T23" fmla="*/ 814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6" h="1034">
                  <a:moveTo>
                    <a:pt x="358" y="814"/>
                  </a:moveTo>
                  <a:cubicBezTo>
                    <a:pt x="371" y="710"/>
                    <a:pt x="446" y="146"/>
                    <a:pt x="446" y="104"/>
                  </a:cubicBezTo>
                  <a:cubicBezTo>
                    <a:pt x="446" y="36"/>
                    <a:pt x="417" y="0"/>
                    <a:pt x="310" y="0"/>
                  </a:cubicBezTo>
                  <a:cubicBezTo>
                    <a:pt x="240" y="0"/>
                    <a:pt x="138" y="14"/>
                    <a:pt x="8" y="50"/>
                  </a:cubicBezTo>
                  <a:cubicBezTo>
                    <a:pt x="0" y="180"/>
                    <a:pt x="0" y="180"/>
                    <a:pt x="0" y="180"/>
                  </a:cubicBezTo>
                  <a:cubicBezTo>
                    <a:pt x="166" y="208"/>
                    <a:pt x="166" y="208"/>
                    <a:pt x="166" y="208"/>
                  </a:cubicBezTo>
                  <a:cubicBezTo>
                    <a:pt x="86" y="828"/>
                    <a:pt x="86" y="828"/>
                    <a:pt x="86" y="828"/>
                  </a:cubicBezTo>
                  <a:cubicBezTo>
                    <a:pt x="84" y="848"/>
                    <a:pt x="82" y="866"/>
                    <a:pt x="82" y="882"/>
                  </a:cubicBezTo>
                  <a:cubicBezTo>
                    <a:pt x="82" y="972"/>
                    <a:pt x="120" y="1034"/>
                    <a:pt x="246" y="1034"/>
                  </a:cubicBezTo>
                  <a:cubicBezTo>
                    <a:pt x="330" y="1034"/>
                    <a:pt x="466" y="986"/>
                    <a:pt x="566" y="892"/>
                  </a:cubicBezTo>
                  <a:cubicBezTo>
                    <a:pt x="513" y="772"/>
                    <a:pt x="513" y="772"/>
                    <a:pt x="513" y="772"/>
                  </a:cubicBezTo>
                  <a:cubicBezTo>
                    <a:pt x="465" y="796"/>
                    <a:pt x="409" y="810"/>
                    <a:pt x="358" y="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sp>
          <p:nvSpPr>
            <p:cNvPr id="25" name="Freeform 686">
              <a:extLst>
                <a:ext uri="{FF2B5EF4-FFF2-40B4-BE49-F238E27FC236}">
                  <a16:creationId xmlns:a16="http://schemas.microsoft.com/office/drawing/2014/main" id="{1FEDE04C-E121-43A1-9D1A-F3E83FCFA78A}"/>
                </a:ext>
              </a:extLst>
            </p:cNvPr>
            <p:cNvSpPr>
              <a:spLocks noEditPoints="1"/>
            </p:cNvSpPr>
            <p:nvPr/>
          </p:nvSpPr>
          <p:spPr bwMode="auto">
            <a:xfrm>
              <a:off x="1888" y="3345"/>
              <a:ext cx="1218" cy="1218"/>
            </a:xfrm>
            <a:custGeom>
              <a:avLst/>
              <a:gdLst>
                <a:gd name="T0" fmla="*/ 1100 w 2200"/>
                <a:gd name="T1" fmla="*/ 0 h 2200"/>
                <a:gd name="T2" fmla="*/ 0 w 2200"/>
                <a:gd name="T3" fmla="*/ 1100 h 2200"/>
                <a:gd name="T4" fmla="*/ 1100 w 2200"/>
                <a:gd name="T5" fmla="*/ 2200 h 2200"/>
                <a:gd name="T6" fmla="*/ 2200 w 2200"/>
                <a:gd name="T7" fmla="*/ 1100 h 2200"/>
                <a:gd name="T8" fmla="*/ 1100 w 2200"/>
                <a:gd name="T9" fmla="*/ 0 h 2200"/>
                <a:gd name="T10" fmla="*/ 1100 w 2200"/>
                <a:gd name="T11" fmla="*/ 2016 h 2200"/>
                <a:gd name="T12" fmla="*/ 184 w 2200"/>
                <a:gd name="T13" fmla="*/ 1100 h 2200"/>
                <a:gd name="T14" fmla="*/ 1100 w 2200"/>
                <a:gd name="T15" fmla="*/ 183 h 2200"/>
                <a:gd name="T16" fmla="*/ 2017 w 2200"/>
                <a:gd name="T17" fmla="*/ 1100 h 2200"/>
                <a:gd name="T18" fmla="*/ 1100 w 2200"/>
                <a:gd name="T19" fmla="*/ 2016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0" h="2200">
                  <a:moveTo>
                    <a:pt x="1100" y="0"/>
                  </a:moveTo>
                  <a:cubicBezTo>
                    <a:pt x="493" y="0"/>
                    <a:pt x="0" y="492"/>
                    <a:pt x="0" y="1100"/>
                  </a:cubicBezTo>
                  <a:cubicBezTo>
                    <a:pt x="0" y="1707"/>
                    <a:pt x="493" y="2200"/>
                    <a:pt x="1100" y="2200"/>
                  </a:cubicBezTo>
                  <a:cubicBezTo>
                    <a:pt x="1708" y="2200"/>
                    <a:pt x="2200" y="1707"/>
                    <a:pt x="2200" y="1100"/>
                  </a:cubicBezTo>
                  <a:cubicBezTo>
                    <a:pt x="2200" y="492"/>
                    <a:pt x="1708" y="0"/>
                    <a:pt x="1100" y="0"/>
                  </a:cubicBezTo>
                  <a:close/>
                  <a:moveTo>
                    <a:pt x="1100" y="2016"/>
                  </a:moveTo>
                  <a:cubicBezTo>
                    <a:pt x="595" y="2016"/>
                    <a:pt x="184" y="1605"/>
                    <a:pt x="184" y="1100"/>
                  </a:cubicBezTo>
                  <a:cubicBezTo>
                    <a:pt x="184" y="594"/>
                    <a:pt x="595" y="183"/>
                    <a:pt x="1100" y="183"/>
                  </a:cubicBezTo>
                  <a:cubicBezTo>
                    <a:pt x="1606" y="183"/>
                    <a:pt x="2017" y="594"/>
                    <a:pt x="2017" y="1100"/>
                  </a:cubicBezTo>
                  <a:cubicBezTo>
                    <a:pt x="2017" y="1605"/>
                    <a:pt x="1606" y="2016"/>
                    <a:pt x="1100" y="20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grpSp>
      <p:sp>
        <p:nvSpPr>
          <p:cNvPr id="33" name="Content Placeholder 21">
            <a:extLst>
              <a:ext uri="{FF2B5EF4-FFF2-40B4-BE49-F238E27FC236}">
                <a16:creationId xmlns:a16="http://schemas.microsoft.com/office/drawing/2014/main" id="{08036DED-2F01-CCED-2FD4-A6639366DC15}"/>
              </a:ext>
            </a:extLst>
          </p:cNvPr>
          <p:cNvSpPr txBox="1">
            <a:spLocks/>
          </p:cNvSpPr>
          <p:nvPr/>
        </p:nvSpPr>
        <p:spPr>
          <a:xfrm>
            <a:off x="396272" y="1307316"/>
            <a:ext cx="11263487" cy="679353"/>
          </a:xfrm>
          <a:prstGeom prst="rect">
            <a:avLst/>
          </a:prstGeom>
        </p:spPr>
        <p:txBody>
          <a:bodyPr vert="horz" lIns="0" tIns="45720" rIns="0" bIns="45720" rtlCol="0" anchor="t">
            <a:spAutoFit/>
          </a:bodyPr>
          <a:lstStyle>
            <a:lvl1pPr marL="274320" indent="-274320" algn="l" defTabSz="1219170" rtl="0" eaLnBrk="1" latinLnBrk="0" hangingPunct="1">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1pPr>
            <a:lvl2pPr marL="548640" indent="-274320" algn="l" defTabSz="121917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82296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3pPr>
            <a:lvl4pPr marL="109728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1371600" indent="-274320" algn="l" defTabSz="1219170" rtl="0" eaLnBrk="1" latinLnBrk="0" hangingPunct="1">
              <a:spcBef>
                <a:spcPts val="0"/>
              </a:spcBef>
              <a:spcAft>
                <a:spcPts val="600"/>
              </a:spcAft>
              <a:buFont typeface="Arial" panose="020B0604020202020204" pitchFamily="34" charset="0"/>
              <a:buChar char="•"/>
              <a:defRPr sz="1100" b="0" kern="120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lnSpc>
                <a:spcPct val="125000"/>
              </a:lnSpc>
              <a:buClr>
                <a:schemeClr val="tx1"/>
              </a:buClr>
              <a:buNone/>
            </a:pPr>
            <a:r>
              <a:rPr lang="zh-CN" altLang="en-US" dirty="0">
                <a:latin typeface="Arial" panose="020B0604020202020204" pitchFamily="34" charset="0"/>
                <a:ea typeface="微软雅黑" panose="020B0503020204020204" pitchFamily="34" charset="-122"/>
                <a:cs typeface="Arial" panose="020B0604020202020204" pitchFamily="34" charset="0"/>
                <a:sym typeface="+mn-lt"/>
              </a:rPr>
              <a:t>有些利益冲突可以提前识别；有些利益冲突可能只会随着事情的发展或情况发生变化时才会显现出来，例如，当您转岗或加入新团队时，或者当您参与某项新交易时。</a:t>
            </a:r>
            <a:endParaRPr lang="en-GB" altLang="zh-CN" dirty="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34" name="Rectangle 25">
            <a:extLst>
              <a:ext uri="{FF2B5EF4-FFF2-40B4-BE49-F238E27FC236}">
                <a16:creationId xmlns:a16="http://schemas.microsoft.com/office/drawing/2014/main" id="{8C94B23D-BE5C-C13F-9209-73790470C295}"/>
              </a:ext>
            </a:extLst>
          </p:cNvPr>
          <p:cNvSpPr/>
          <p:nvPr/>
        </p:nvSpPr>
        <p:spPr bwMode="auto">
          <a:xfrm>
            <a:off x="365125" y="3714567"/>
            <a:ext cx="11397867" cy="748746"/>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0" tIns="72000" rIns="72000" bIns="72000" numCol="1" spcCol="0" rtlCol="0" fromWordArt="0" anchor="ctr" anchorCtr="0" forceAA="0" compatLnSpc="1">
            <a:prstTxWarp prst="textNoShape">
              <a:avLst/>
            </a:prstTxWarp>
            <a:noAutofit/>
          </a:bodyPr>
          <a:lstStyle/>
          <a:p>
            <a:r>
              <a:rPr lang="zh-CN" altLang="en-US" sz="2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如果您认为决策或行动不完全是为了</a:t>
            </a:r>
            <a:r>
              <a:rPr lang="en-US" altLang="zh-CN" sz="2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GSK</a:t>
            </a:r>
            <a:r>
              <a:rPr lang="zh-CN" altLang="en-US" sz="2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、其患者和消费者的利益，则可能存在利益冲突。</a:t>
            </a:r>
            <a:endParaRPr lang="en-IN" sz="20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35" name="Group 683">
            <a:extLst>
              <a:ext uri="{FF2B5EF4-FFF2-40B4-BE49-F238E27FC236}">
                <a16:creationId xmlns:a16="http://schemas.microsoft.com/office/drawing/2014/main" id="{C95BDAC7-6A2E-C7FD-BD39-54B1E5DA4E10}"/>
              </a:ext>
            </a:extLst>
          </p:cNvPr>
          <p:cNvGrpSpPr>
            <a:grpSpLocks noChangeAspect="1"/>
          </p:cNvGrpSpPr>
          <p:nvPr/>
        </p:nvGrpSpPr>
        <p:grpSpPr bwMode="auto">
          <a:xfrm>
            <a:off x="552997" y="3826140"/>
            <a:ext cx="525601" cy="525600"/>
            <a:chOff x="1888" y="3345"/>
            <a:chExt cx="1218" cy="1218"/>
          </a:xfrm>
          <a:solidFill>
            <a:schemeClr val="bg1"/>
          </a:solidFill>
        </p:grpSpPr>
        <p:sp>
          <p:nvSpPr>
            <p:cNvPr id="36" name="Freeform 684">
              <a:extLst>
                <a:ext uri="{FF2B5EF4-FFF2-40B4-BE49-F238E27FC236}">
                  <a16:creationId xmlns:a16="http://schemas.microsoft.com/office/drawing/2014/main" id="{46C21FF1-76DD-8E07-54DD-D3D3781F1AD9}"/>
                </a:ext>
              </a:extLst>
            </p:cNvPr>
            <p:cNvSpPr>
              <a:spLocks/>
            </p:cNvSpPr>
            <p:nvPr/>
          </p:nvSpPr>
          <p:spPr bwMode="auto">
            <a:xfrm>
              <a:off x="2432" y="3548"/>
              <a:ext cx="174" cy="180"/>
            </a:xfrm>
            <a:custGeom>
              <a:avLst/>
              <a:gdLst>
                <a:gd name="T0" fmla="*/ 144 w 314"/>
                <a:gd name="T1" fmla="*/ 326 h 326"/>
                <a:gd name="T2" fmla="*/ 314 w 314"/>
                <a:gd name="T3" fmla="*/ 151 h 326"/>
                <a:gd name="T4" fmla="*/ 171 w 314"/>
                <a:gd name="T5" fmla="*/ 0 h 326"/>
                <a:gd name="T6" fmla="*/ 0 w 314"/>
                <a:gd name="T7" fmla="*/ 184 h 326"/>
                <a:gd name="T8" fmla="*/ 144 w 314"/>
                <a:gd name="T9" fmla="*/ 326 h 326"/>
              </a:gdLst>
              <a:ahLst/>
              <a:cxnLst>
                <a:cxn ang="0">
                  <a:pos x="T0" y="T1"/>
                </a:cxn>
                <a:cxn ang="0">
                  <a:pos x="T2" y="T3"/>
                </a:cxn>
                <a:cxn ang="0">
                  <a:pos x="T4" y="T5"/>
                </a:cxn>
                <a:cxn ang="0">
                  <a:pos x="T6" y="T7"/>
                </a:cxn>
                <a:cxn ang="0">
                  <a:pos x="T8" y="T9"/>
                </a:cxn>
              </a:cxnLst>
              <a:rect l="0" t="0" r="r" b="b"/>
              <a:pathLst>
                <a:path w="314" h="326">
                  <a:moveTo>
                    <a:pt x="144" y="326"/>
                  </a:moveTo>
                  <a:cubicBezTo>
                    <a:pt x="246" y="326"/>
                    <a:pt x="314" y="247"/>
                    <a:pt x="314" y="151"/>
                  </a:cubicBezTo>
                  <a:cubicBezTo>
                    <a:pt x="314" y="65"/>
                    <a:pt x="251" y="0"/>
                    <a:pt x="171" y="0"/>
                  </a:cubicBezTo>
                  <a:cubicBezTo>
                    <a:pt x="74" y="0"/>
                    <a:pt x="0" y="76"/>
                    <a:pt x="0" y="184"/>
                  </a:cubicBezTo>
                  <a:cubicBezTo>
                    <a:pt x="0" y="264"/>
                    <a:pt x="64" y="326"/>
                    <a:pt x="144" y="3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sp>
          <p:nvSpPr>
            <p:cNvPr id="37" name="Freeform 685">
              <a:extLst>
                <a:ext uri="{FF2B5EF4-FFF2-40B4-BE49-F238E27FC236}">
                  <a16:creationId xmlns:a16="http://schemas.microsoft.com/office/drawing/2014/main" id="{728FF61C-EAFA-D3CA-F7DA-9FC385AE08DA}"/>
                </a:ext>
              </a:extLst>
            </p:cNvPr>
            <p:cNvSpPr>
              <a:spLocks/>
            </p:cNvSpPr>
            <p:nvPr/>
          </p:nvSpPr>
          <p:spPr bwMode="auto">
            <a:xfrm>
              <a:off x="2340" y="3787"/>
              <a:ext cx="313" cy="572"/>
            </a:xfrm>
            <a:custGeom>
              <a:avLst/>
              <a:gdLst>
                <a:gd name="T0" fmla="*/ 358 w 566"/>
                <a:gd name="T1" fmla="*/ 814 h 1034"/>
                <a:gd name="T2" fmla="*/ 446 w 566"/>
                <a:gd name="T3" fmla="*/ 104 h 1034"/>
                <a:gd name="T4" fmla="*/ 310 w 566"/>
                <a:gd name="T5" fmla="*/ 0 h 1034"/>
                <a:gd name="T6" fmla="*/ 8 w 566"/>
                <a:gd name="T7" fmla="*/ 50 h 1034"/>
                <a:gd name="T8" fmla="*/ 0 w 566"/>
                <a:gd name="T9" fmla="*/ 180 h 1034"/>
                <a:gd name="T10" fmla="*/ 166 w 566"/>
                <a:gd name="T11" fmla="*/ 208 h 1034"/>
                <a:gd name="T12" fmla="*/ 86 w 566"/>
                <a:gd name="T13" fmla="*/ 828 h 1034"/>
                <a:gd name="T14" fmla="*/ 82 w 566"/>
                <a:gd name="T15" fmla="*/ 882 h 1034"/>
                <a:gd name="T16" fmla="*/ 246 w 566"/>
                <a:gd name="T17" fmla="*/ 1034 h 1034"/>
                <a:gd name="T18" fmla="*/ 566 w 566"/>
                <a:gd name="T19" fmla="*/ 892 h 1034"/>
                <a:gd name="T20" fmla="*/ 513 w 566"/>
                <a:gd name="T21" fmla="*/ 772 h 1034"/>
                <a:gd name="T22" fmla="*/ 358 w 566"/>
                <a:gd name="T23" fmla="*/ 814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6" h="1034">
                  <a:moveTo>
                    <a:pt x="358" y="814"/>
                  </a:moveTo>
                  <a:cubicBezTo>
                    <a:pt x="371" y="710"/>
                    <a:pt x="446" y="146"/>
                    <a:pt x="446" y="104"/>
                  </a:cubicBezTo>
                  <a:cubicBezTo>
                    <a:pt x="446" y="36"/>
                    <a:pt x="417" y="0"/>
                    <a:pt x="310" y="0"/>
                  </a:cubicBezTo>
                  <a:cubicBezTo>
                    <a:pt x="240" y="0"/>
                    <a:pt x="138" y="14"/>
                    <a:pt x="8" y="50"/>
                  </a:cubicBezTo>
                  <a:cubicBezTo>
                    <a:pt x="0" y="180"/>
                    <a:pt x="0" y="180"/>
                    <a:pt x="0" y="180"/>
                  </a:cubicBezTo>
                  <a:cubicBezTo>
                    <a:pt x="166" y="208"/>
                    <a:pt x="166" y="208"/>
                    <a:pt x="166" y="208"/>
                  </a:cubicBezTo>
                  <a:cubicBezTo>
                    <a:pt x="86" y="828"/>
                    <a:pt x="86" y="828"/>
                    <a:pt x="86" y="828"/>
                  </a:cubicBezTo>
                  <a:cubicBezTo>
                    <a:pt x="84" y="848"/>
                    <a:pt x="82" y="866"/>
                    <a:pt x="82" y="882"/>
                  </a:cubicBezTo>
                  <a:cubicBezTo>
                    <a:pt x="82" y="972"/>
                    <a:pt x="120" y="1034"/>
                    <a:pt x="246" y="1034"/>
                  </a:cubicBezTo>
                  <a:cubicBezTo>
                    <a:pt x="330" y="1034"/>
                    <a:pt x="466" y="986"/>
                    <a:pt x="566" y="892"/>
                  </a:cubicBezTo>
                  <a:cubicBezTo>
                    <a:pt x="513" y="772"/>
                    <a:pt x="513" y="772"/>
                    <a:pt x="513" y="772"/>
                  </a:cubicBezTo>
                  <a:cubicBezTo>
                    <a:pt x="465" y="796"/>
                    <a:pt x="409" y="810"/>
                    <a:pt x="358" y="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sp>
          <p:nvSpPr>
            <p:cNvPr id="38" name="Freeform 686">
              <a:extLst>
                <a:ext uri="{FF2B5EF4-FFF2-40B4-BE49-F238E27FC236}">
                  <a16:creationId xmlns:a16="http://schemas.microsoft.com/office/drawing/2014/main" id="{8A57A8F5-D278-BBE3-FA9C-DA07BE17E174}"/>
                </a:ext>
              </a:extLst>
            </p:cNvPr>
            <p:cNvSpPr>
              <a:spLocks noEditPoints="1"/>
            </p:cNvSpPr>
            <p:nvPr/>
          </p:nvSpPr>
          <p:spPr bwMode="auto">
            <a:xfrm>
              <a:off x="1888" y="3345"/>
              <a:ext cx="1218" cy="1218"/>
            </a:xfrm>
            <a:custGeom>
              <a:avLst/>
              <a:gdLst>
                <a:gd name="T0" fmla="*/ 1100 w 2200"/>
                <a:gd name="T1" fmla="*/ 0 h 2200"/>
                <a:gd name="T2" fmla="*/ 0 w 2200"/>
                <a:gd name="T3" fmla="*/ 1100 h 2200"/>
                <a:gd name="T4" fmla="*/ 1100 w 2200"/>
                <a:gd name="T5" fmla="*/ 2200 h 2200"/>
                <a:gd name="T6" fmla="*/ 2200 w 2200"/>
                <a:gd name="T7" fmla="*/ 1100 h 2200"/>
                <a:gd name="T8" fmla="*/ 1100 w 2200"/>
                <a:gd name="T9" fmla="*/ 0 h 2200"/>
                <a:gd name="T10" fmla="*/ 1100 w 2200"/>
                <a:gd name="T11" fmla="*/ 2016 h 2200"/>
                <a:gd name="T12" fmla="*/ 184 w 2200"/>
                <a:gd name="T13" fmla="*/ 1100 h 2200"/>
                <a:gd name="T14" fmla="*/ 1100 w 2200"/>
                <a:gd name="T15" fmla="*/ 183 h 2200"/>
                <a:gd name="T16" fmla="*/ 2017 w 2200"/>
                <a:gd name="T17" fmla="*/ 1100 h 2200"/>
                <a:gd name="T18" fmla="*/ 1100 w 2200"/>
                <a:gd name="T19" fmla="*/ 2016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0" h="2200">
                  <a:moveTo>
                    <a:pt x="1100" y="0"/>
                  </a:moveTo>
                  <a:cubicBezTo>
                    <a:pt x="493" y="0"/>
                    <a:pt x="0" y="492"/>
                    <a:pt x="0" y="1100"/>
                  </a:cubicBezTo>
                  <a:cubicBezTo>
                    <a:pt x="0" y="1707"/>
                    <a:pt x="493" y="2200"/>
                    <a:pt x="1100" y="2200"/>
                  </a:cubicBezTo>
                  <a:cubicBezTo>
                    <a:pt x="1708" y="2200"/>
                    <a:pt x="2200" y="1707"/>
                    <a:pt x="2200" y="1100"/>
                  </a:cubicBezTo>
                  <a:cubicBezTo>
                    <a:pt x="2200" y="492"/>
                    <a:pt x="1708" y="0"/>
                    <a:pt x="1100" y="0"/>
                  </a:cubicBezTo>
                  <a:close/>
                  <a:moveTo>
                    <a:pt x="1100" y="2016"/>
                  </a:moveTo>
                  <a:cubicBezTo>
                    <a:pt x="595" y="2016"/>
                    <a:pt x="184" y="1605"/>
                    <a:pt x="184" y="1100"/>
                  </a:cubicBezTo>
                  <a:cubicBezTo>
                    <a:pt x="184" y="594"/>
                    <a:pt x="595" y="183"/>
                    <a:pt x="1100" y="183"/>
                  </a:cubicBezTo>
                  <a:cubicBezTo>
                    <a:pt x="1606" y="183"/>
                    <a:pt x="2017" y="594"/>
                    <a:pt x="2017" y="1100"/>
                  </a:cubicBezTo>
                  <a:cubicBezTo>
                    <a:pt x="2017" y="1605"/>
                    <a:pt x="1606" y="2016"/>
                    <a:pt x="1100" y="20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grpSp>
      <p:sp>
        <p:nvSpPr>
          <p:cNvPr id="39" name="Content Placeholder 21">
            <a:extLst>
              <a:ext uri="{FF2B5EF4-FFF2-40B4-BE49-F238E27FC236}">
                <a16:creationId xmlns:a16="http://schemas.microsoft.com/office/drawing/2014/main" id="{9186D301-A5D3-26E5-B01D-26E36B8C84EA}"/>
              </a:ext>
            </a:extLst>
          </p:cNvPr>
          <p:cNvSpPr txBox="1">
            <a:spLocks/>
          </p:cNvSpPr>
          <p:nvPr/>
        </p:nvSpPr>
        <p:spPr>
          <a:xfrm>
            <a:off x="396272" y="2023400"/>
            <a:ext cx="11263487" cy="338554"/>
          </a:xfrm>
          <a:prstGeom prst="rect">
            <a:avLst/>
          </a:prstGeom>
        </p:spPr>
        <p:txBody>
          <a:bodyPr vert="horz" lIns="0" tIns="45720" rIns="0" bIns="45720" rtlCol="0" anchor="ctr">
            <a:spAutoFit/>
          </a:bodyPr>
          <a:lstStyle>
            <a:lvl1pPr marL="274320" indent="-274320" algn="l" defTabSz="1219170" rtl="0" eaLnBrk="1" latinLnBrk="0" hangingPunct="1">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1pPr>
            <a:lvl2pPr marL="548640" indent="-274320" algn="l" defTabSz="121917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82296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3pPr>
            <a:lvl4pPr marL="109728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1371600" indent="-274320" algn="l" defTabSz="1219170" rtl="0" eaLnBrk="1" latinLnBrk="0" hangingPunct="1">
              <a:spcBef>
                <a:spcPts val="0"/>
              </a:spcBef>
              <a:spcAft>
                <a:spcPts val="600"/>
              </a:spcAft>
              <a:buFont typeface="Arial" panose="020B0604020202020204" pitchFamily="34" charset="0"/>
              <a:buChar char="•"/>
              <a:defRPr sz="1100" b="0" kern="120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buClr>
                <a:schemeClr val="tx1"/>
              </a:buClr>
              <a:buNone/>
            </a:pPr>
            <a:r>
              <a:rPr lang="zh-CN" altLang="en-US"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rPr>
              <a:t>您可以通过点击查看更多内容</a:t>
            </a:r>
            <a:endParaRPr lang="en-IN"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40" name="Rectangle 27">
            <a:extLst>
              <a:ext uri="{FF2B5EF4-FFF2-40B4-BE49-F238E27FC236}">
                <a16:creationId xmlns:a16="http://schemas.microsoft.com/office/drawing/2014/main" id="{B56A42CE-A811-302E-1BD4-E1ACD1CCF5BD}"/>
              </a:ext>
            </a:extLst>
          </p:cNvPr>
          <p:cNvSpPr/>
          <p:nvPr/>
        </p:nvSpPr>
        <p:spPr bwMode="auto">
          <a:xfrm>
            <a:off x="411020" y="2394614"/>
            <a:ext cx="1981199" cy="534200"/>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97200" bIns="72000" numCol="1" spcCol="0" rtlCol="0" fromWordArt="0" anchor="ctr" anchorCtr="0" forceAA="0" compatLnSpc="1">
            <a:prstTxWarp prst="textNoShape">
              <a:avLst/>
            </a:prstTxWarp>
            <a:noAutofit/>
          </a:bodyPr>
          <a:lstStyle/>
          <a:p>
            <a:pPr algn="ct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发生利益冲突</a:t>
            </a:r>
            <a:endParaRPr lang="en-US" altLang="zh-CN" sz="1400" b="1" dirty="0">
              <a:latin typeface="Arial" panose="020B0604020202020204" pitchFamily="34" charset="0"/>
              <a:ea typeface="微软雅黑" panose="020B0503020204020204" pitchFamily="34" charset="-122"/>
              <a:cs typeface="Arial" panose="020B0604020202020204" pitchFamily="34" charset="0"/>
              <a:sym typeface="+mn-lt"/>
            </a:endParaRPr>
          </a:p>
          <a:p>
            <a:pPr algn="ct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的常见情况</a:t>
            </a:r>
          </a:p>
        </p:txBody>
      </p:sp>
      <p:sp>
        <p:nvSpPr>
          <p:cNvPr id="41" name="Rectangle 28">
            <a:extLst>
              <a:ext uri="{FF2B5EF4-FFF2-40B4-BE49-F238E27FC236}">
                <a16:creationId xmlns:a16="http://schemas.microsoft.com/office/drawing/2014/main" id="{88C1935A-1AF4-00C2-CFE3-72F0938DAC85}"/>
              </a:ext>
            </a:extLst>
          </p:cNvPr>
          <p:cNvSpPr/>
          <p:nvPr/>
        </p:nvSpPr>
        <p:spPr bwMode="auto">
          <a:xfrm>
            <a:off x="2620820" y="2394614"/>
            <a:ext cx="1981199" cy="534200"/>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利益冲突的发生过程</a:t>
            </a:r>
          </a:p>
        </p:txBody>
      </p:sp>
      <p:sp>
        <p:nvSpPr>
          <p:cNvPr id="48" name="副标题 6">
            <a:extLst>
              <a:ext uri="{FF2B5EF4-FFF2-40B4-BE49-F238E27FC236}">
                <a16:creationId xmlns:a16="http://schemas.microsoft.com/office/drawing/2014/main" id="{4E88EDA9-1A18-185C-1F8F-0614FCB911C2}"/>
              </a:ext>
            </a:extLst>
          </p:cNvPr>
          <p:cNvSpPr>
            <a:spLocks noGrp="1"/>
          </p:cNvSpPr>
          <p:nvPr>
            <p:ph type="subTitle" idx="1"/>
          </p:nvPr>
        </p:nvSpPr>
        <p:spPr>
          <a:xfrm>
            <a:off x="365125" y="694950"/>
            <a:ext cx="11460164" cy="352800"/>
          </a:xfrm>
        </p:spPr>
        <p:txBody>
          <a:bodyPr/>
          <a:lstStyle/>
          <a:p>
            <a:r>
              <a:rPr lang="zh-CN" altLang="en-US" sz="2400" dirty="0">
                <a:cs typeface="Arial" panose="020B0604020202020204" pitchFamily="34" charset="0"/>
              </a:rPr>
              <a:t>如何识别利益冲突</a:t>
            </a:r>
            <a:endParaRPr lang="en-GB" sz="2400" dirty="0">
              <a:cs typeface="Arial" panose="020B0604020202020204" pitchFamily="34" charset="0"/>
            </a:endParaRPr>
          </a:p>
        </p:txBody>
      </p:sp>
      <p:sp>
        <p:nvSpPr>
          <p:cNvPr id="14" name="Rectangle 17">
            <a:extLst>
              <a:ext uri="{FF2B5EF4-FFF2-40B4-BE49-F238E27FC236}">
                <a16:creationId xmlns:a16="http://schemas.microsoft.com/office/drawing/2014/main" id="{1F52BAA5-261C-92A2-39B8-A4014EB49C44}"/>
              </a:ext>
            </a:extLst>
          </p:cNvPr>
          <p:cNvSpPr/>
          <p:nvPr/>
        </p:nvSpPr>
        <p:spPr bwMode="auto">
          <a:xfrm>
            <a:off x="-8477" y="0"/>
            <a:ext cx="12192000" cy="6858000"/>
          </a:xfrm>
          <a:prstGeom prst="rect">
            <a:avLst/>
          </a:prstGeom>
          <a:solidFill>
            <a:srgbClr val="544F40">
              <a:lumMod val="50000"/>
              <a:alpha val="85000"/>
            </a:srgbClr>
          </a:soli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marR="0" lvl="0" indent="-180975" algn="ctr" defTabSz="1001359" eaLnBrk="0" fontAlgn="auto" latinLnBrk="0" hangingPunct="0">
              <a:lnSpc>
                <a:spcPct val="100000"/>
              </a:lnSpc>
              <a:spcBef>
                <a:spcPts val="0"/>
              </a:spcBef>
              <a:spcAft>
                <a:spcPts val="0"/>
              </a:spcAft>
              <a:buClr>
                <a:prstClr val="white"/>
              </a:buClr>
              <a:buSzTx/>
              <a:buFont typeface="Arial" pitchFamily="34" charset="0"/>
              <a:buChar char="–"/>
              <a:tabLst/>
              <a:defRPr/>
            </a:pPr>
            <a:endParaRPr kumimoji="0" lang="en-IN" sz="1200" b="1" i="0" u="none" strike="noStrike" kern="0" cap="none" spc="0" normalizeH="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15" name="Group 18">
            <a:extLst>
              <a:ext uri="{FF2B5EF4-FFF2-40B4-BE49-F238E27FC236}">
                <a16:creationId xmlns:a16="http://schemas.microsoft.com/office/drawing/2014/main" id="{2944B090-C886-3C4E-DA28-794DD8BB5025}"/>
              </a:ext>
            </a:extLst>
          </p:cNvPr>
          <p:cNvGrpSpPr/>
          <p:nvPr/>
        </p:nvGrpSpPr>
        <p:grpSpPr>
          <a:xfrm>
            <a:off x="10514213" y="845537"/>
            <a:ext cx="1220587" cy="492443"/>
            <a:chOff x="10515599" y="374946"/>
            <a:chExt cx="1220587" cy="492443"/>
          </a:xfrm>
        </p:grpSpPr>
        <p:sp>
          <p:nvSpPr>
            <p:cNvPr id="16" name="Rounded Rectangle 24">
              <a:extLst>
                <a:ext uri="{FF2B5EF4-FFF2-40B4-BE49-F238E27FC236}">
                  <a16:creationId xmlns:a16="http://schemas.microsoft.com/office/drawing/2014/main" id="{DE901880-2700-F6C1-D1DF-9D8FF45B8B4D}"/>
                </a:ext>
              </a:extLst>
            </p:cNvPr>
            <p:cNvSpPr/>
            <p:nvPr/>
          </p:nvSpPr>
          <p:spPr bwMode="auto">
            <a:xfrm>
              <a:off x="10515599" y="374946"/>
              <a:ext cx="1220587" cy="492443"/>
            </a:xfrm>
            <a:prstGeom prst="roundRect">
              <a:avLst>
                <a:gd name="adj" fmla="val 13935"/>
              </a:avLst>
            </a:prstGeom>
            <a:solidFill>
              <a:srgbClr val="F36633"/>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prstClr val="white"/>
                </a:buClr>
                <a:buFont typeface="Arial" pitchFamily="34" charset="0"/>
                <a:buChar char="–"/>
              </a:pPr>
              <a:endParaRPr lang="en-IN" sz="1200" b="1" kern="0">
                <a:solidFill>
                  <a:srgbClr val="FFFFFF"/>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7" name="TextBox 20">
              <a:extLst>
                <a:ext uri="{FF2B5EF4-FFF2-40B4-BE49-F238E27FC236}">
                  <a16:creationId xmlns:a16="http://schemas.microsoft.com/office/drawing/2014/main" id="{4C1F207B-E876-466D-19E2-298612C9337A}"/>
                </a:ext>
              </a:extLst>
            </p:cNvPr>
            <p:cNvSpPr txBox="1"/>
            <p:nvPr/>
          </p:nvSpPr>
          <p:spPr>
            <a:xfrm>
              <a:off x="10922975" y="424840"/>
              <a:ext cx="694121" cy="276999"/>
            </a:xfrm>
            <a:prstGeom prst="rect">
              <a:avLst/>
            </a:prstGeom>
            <a:noFill/>
          </p:spPr>
          <p:txBody>
            <a:bodyPr wrap="square" rtlCol="0">
              <a:spAutoFit/>
            </a:bodyPr>
            <a:lstStyle>
              <a:defPPr>
                <a:defRPr lang="en-US"/>
              </a:defPPr>
              <a:lvl1pPr algn="ctr">
                <a:buClr>
                  <a:schemeClr val="tx1"/>
                </a:buClr>
                <a:defRPr sz="1200" b="1">
                  <a:solidFill>
                    <a:srgbClr val="FF6600"/>
                  </a:solidFill>
                </a:defRPr>
              </a:lvl1pPr>
            </a:lstStyle>
            <a:p>
              <a:pPr algn="l">
                <a:buClr>
                  <a:srgbClr val="544F40"/>
                </a:buClr>
              </a:pPr>
              <a:r>
                <a:rPr lang="zh-CN" altLang="en-US">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返回</a:t>
              </a:r>
              <a:endParaRPr lang="en-US">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45" name="Group 30">
              <a:extLst>
                <a:ext uri="{FF2B5EF4-FFF2-40B4-BE49-F238E27FC236}">
                  <a16:creationId xmlns:a16="http://schemas.microsoft.com/office/drawing/2014/main" id="{4B9959F2-A314-D484-2FC0-82D80C530BEB}"/>
                </a:ext>
              </a:extLst>
            </p:cNvPr>
            <p:cNvGrpSpPr/>
            <p:nvPr/>
          </p:nvGrpSpPr>
          <p:grpSpPr>
            <a:xfrm>
              <a:off x="10626365" y="446729"/>
              <a:ext cx="237744" cy="233220"/>
              <a:chOff x="10591503" y="478920"/>
              <a:chExt cx="221238" cy="187028"/>
            </a:xfrm>
          </p:grpSpPr>
          <p:sp>
            <p:nvSpPr>
              <p:cNvPr id="46" name="Oval 31">
                <a:extLst>
                  <a:ext uri="{FF2B5EF4-FFF2-40B4-BE49-F238E27FC236}">
                    <a16:creationId xmlns:a16="http://schemas.microsoft.com/office/drawing/2014/main" id="{71E348B1-8797-6F36-D5E6-1A20418D17DC}"/>
                  </a:ext>
                </a:extLst>
              </p:cNvPr>
              <p:cNvSpPr/>
              <p:nvPr/>
            </p:nvSpPr>
            <p:spPr>
              <a:xfrm>
                <a:off x="10591503" y="478920"/>
                <a:ext cx="221238" cy="187028"/>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47" name="Freeform 5">
                <a:extLst>
                  <a:ext uri="{FF2B5EF4-FFF2-40B4-BE49-F238E27FC236}">
                    <a16:creationId xmlns:a16="http://schemas.microsoft.com/office/drawing/2014/main" id="{A98DAE1D-0283-55C5-BE99-014437AD4A42}"/>
                  </a:ext>
                </a:extLst>
              </p:cNvPr>
              <p:cNvSpPr>
                <a:spLocks/>
              </p:cNvSpPr>
              <p:nvPr/>
            </p:nvSpPr>
            <p:spPr bwMode="auto">
              <a:xfrm>
                <a:off x="10646283" y="531158"/>
                <a:ext cx="109538" cy="82550"/>
              </a:xfrm>
              <a:custGeom>
                <a:avLst/>
                <a:gdLst>
                  <a:gd name="T0" fmla="*/ 552 w 552"/>
                  <a:gd name="T1" fmla="*/ 150 h 416"/>
                  <a:gd name="T2" fmla="*/ 212 w 552"/>
                  <a:gd name="T3" fmla="*/ 150 h 416"/>
                  <a:gd name="T4" fmla="*/ 266 w 552"/>
                  <a:gd name="T5" fmla="*/ 0 h 416"/>
                  <a:gd name="T6" fmla="*/ 0 w 552"/>
                  <a:gd name="T7" fmla="*/ 208 h 416"/>
                  <a:gd name="T8" fmla="*/ 266 w 552"/>
                  <a:gd name="T9" fmla="*/ 416 h 416"/>
                  <a:gd name="T10" fmla="*/ 212 w 552"/>
                  <a:gd name="T11" fmla="*/ 266 h 416"/>
                  <a:gd name="T12" fmla="*/ 552 w 552"/>
                  <a:gd name="T13" fmla="*/ 266 h 416"/>
                  <a:gd name="T14" fmla="*/ 552 w 552"/>
                  <a:gd name="T15" fmla="*/ 150 h 4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2" h="416">
                    <a:moveTo>
                      <a:pt x="552" y="150"/>
                    </a:moveTo>
                    <a:lnTo>
                      <a:pt x="212" y="150"/>
                    </a:lnTo>
                    <a:lnTo>
                      <a:pt x="266" y="0"/>
                    </a:lnTo>
                    <a:lnTo>
                      <a:pt x="0" y="208"/>
                    </a:lnTo>
                    <a:lnTo>
                      <a:pt x="266" y="416"/>
                    </a:lnTo>
                    <a:lnTo>
                      <a:pt x="212" y="266"/>
                    </a:lnTo>
                    <a:lnTo>
                      <a:pt x="552" y="266"/>
                    </a:lnTo>
                    <a:lnTo>
                      <a:pt x="552" y="15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微软雅黑" panose="020B0503020204020204" pitchFamily="34" charset="-122"/>
                  <a:cs typeface="Arial" panose="020B0604020202020204" pitchFamily="34" charset="0"/>
                  <a:sym typeface="+mn-lt"/>
                </a:endParaRPr>
              </a:p>
            </p:txBody>
          </p:sp>
        </p:grpSp>
      </p:grpSp>
      <p:sp>
        <p:nvSpPr>
          <p:cNvPr id="49" name="Rounded Rectangle 60">
            <a:extLst>
              <a:ext uri="{FF2B5EF4-FFF2-40B4-BE49-F238E27FC236}">
                <a16:creationId xmlns:a16="http://schemas.microsoft.com/office/drawing/2014/main" id="{2FBDC97E-68A4-5B1F-AC39-6EB95C5B842D}"/>
              </a:ext>
            </a:extLst>
          </p:cNvPr>
          <p:cNvSpPr/>
          <p:nvPr/>
        </p:nvSpPr>
        <p:spPr>
          <a:xfrm>
            <a:off x="457200" y="1227757"/>
            <a:ext cx="11277600" cy="4482454"/>
          </a:xfrm>
          <a:prstGeom prst="roundRect">
            <a:avLst>
              <a:gd name="adj" fmla="val 2665"/>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50" name="TextBox 34">
            <a:extLst>
              <a:ext uri="{FF2B5EF4-FFF2-40B4-BE49-F238E27FC236}">
                <a16:creationId xmlns:a16="http://schemas.microsoft.com/office/drawing/2014/main" id="{FDA8C2C7-ADBF-88F5-4B26-EF4F60D7AD28}"/>
              </a:ext>
            </a:extLst>
          </p:cNvPr>
          <p:cNvSpPr txBox="1"/>
          <p:nvPr/>
        </p:nvSpPr>
        <p:spPr>
          <a:xfrm>
            <a:off x="672905" y="5217777"/>
            <a:ext cx="9925952" cy="307777"/>
          </a:xfrm>
          <a:prstGeom prst="rect">
            <a:avLst/>
          </a:prstGeom>
          <a:noFill/>
        </p:spPr>
        <p:txBody>
          <a:bodyPr wrap="square" rtlCol="0">
            <a:spAutoFit/>
          </a:bodyPr>
          <a:lstStyle/>
          <a:p>
            <a:pPr>
              <a:spcAft>
                <a:spcPts val="600"/>
              </a:spcAft>
            </a:pPr>
            <a:r>
              <a:rPr lang="zh-CN" altLang="en-US" sz="140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rPr>
              <a:t>点击“返回”关闭跳出窗口</a:t>
            </a:r>
            <a:endParaRPr lang="en-IN" sz="140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51" name="Content Placeholder 16">
            <a:extLst>
              <a:ext uri="{FF2B5EF4-FFF2-40B4-BE49-F238E27FC236}">
                <a16:creationId xmlns:a16="http://schemas.microsoft.com/office/drawing/2014/main" id="{6CE161C6-650E-23CC-D8E8-5289A37BF3FF}"/>
              </a:ext>
            </a:extLst>
          </p:cNvPr>
          <p:cNvSpPr txBox="1">
            <a:spLocks/>
          </p:cNvSpPr>
          <p:nvPr/>
        </p:nvSpPr>
        <p:spPr>
          <a:xfrm>
            <a:off x="668945" y="1410118"/>
            <a:ext cx="10811697" cy="2942807"/>
          </a:xfrm>
          <a:prstGeom prst="rect">
            <a:avLst/>
          </a:prstGeom>
        </p:spPr>
        <p:txBody>
          <a:bodyPr lIns="0"/>
          <a:lstStyle>
            <a:lvl1pPr marL="274320" indent="-274320" algn="l" defTabSz="909096" rtl="0" eaLnBrk="1" latinLnBrk="0" hangingPunct="1">
              <a:lnSpc>
                <a:spcPct val="100000"/>
              </a:lnSpc>
              <a:spcBef>
                <a:spcPts val="0"/>
              </a:spcBef>
              <a:spcAft>
                <a:spcPts val="600"/>
              </a:spcAft>
              <a:buClr>
                <a:schemeClr val="tx1"/>
              </a:buClr>
              <a:buFont typeface="Arial" panose="020B0604020202020204" pitchFamily="34" charset="0"/>
              <a:buChar char="•"/>
              <a:defRPr lang="en-US" sz="1600" kern="1200" dirty="0">
                <a:solidFill>
                  <a:schemeClr val="tx1"/>
                </a:solidFill>
                <a:latin typeface="+mn-lt"/>
                <a:ea typeface="+mn-ea"/>
                <a:cs typeface="+mn-cs"/>
              </a:defRPr>
            </a:lvl1pPr>
            <a:lvl2pPr marL="547747" indent="-285750" algn="l" defTabSz="909096" rtl="0" eaLnBrk="1" latinLnBrk="0" hangingPunct="1">
              <a:lnSpc>
                <a:spcPct val="100000"/>
              </a:lnSpc>
              <a:spcBef>
                <a:spcPts val="0"/>
              </a:spcBef>
              <a:spcAft>
                <a:spcPts val="600"/>
              </a:spcAft>
              <a:buFont typeface="Arial" panose="020B0604020202020204" pitchFamily="34" charset="0"/>
              <a:buChar char="•"/>
              <a:defRPr lang="en-US" sz="1400" kern="1200" dirty="0">
                <a:solidFill>
                  <a:schemeClr val="tx1"/>
                </a:solidFill>
                <a:latin typeface="+mn-lt"/>
                <a:ea typeface="+mn-ea"/>
                <a:cs typeface="+mn-cs"/>
              </a:defRPr>
            </a:lvl2pPr>
            <a:lvl3pPr marL="820791" indent="-285750" algn="l" defTabSz="909096" rtl="0" eaLnBrk="1" latinLnBrk="0" hangingPunct="1">
              <a:lnSpc>
                <a:spcPct val="100000"/>
              </a:lnSpc>
              <a:spcBef>
                <a:spcPts val="0"/>
              </a:spcBef>
              <a:spcAft>
                <a:spcPts val="600"/>
              </a:spcAft>
              <a:buFont typeface="Arial" panose="020B0604020202020204" pitchFamily="34" charset="0"/>
              <a:buChar char="•"/>
              <a:defRPr lang="en-US" sz="1200" kern="1200" dirty="0">
                <a:solidFill>
                  <a:schemeClr val="tx1"/>
                </a:solidFill>
                <a:latin typeface="+mn-lt"/>
                <a:ea typeface="+mn-ea"/>
                <a:cs typeface="+mn-cs"/>
              </a:defRPr>
            </a:lvl3pPr>
            <a:lvl4pPr marL="1084366" indent="-285750" algn="l" defTabSz="909096" rtl="0" eaLnBrk="1" latinLnBrk="0" hangingPunct="1">
              <a:lnSpc>
                <a:spcPct val="100000"/>
              </a:lnSpc>
              <a:spcBef>
                <a:spcPts val="0"/>
              </a:spcBef>
              <a:spcAft>
                <a:spcPts val="600"/>
              </a:spcAft>
              <a:buFont typeface="Arial" panose="020B0604020202020204" pitchFamily="34" charset="0"/>
              <a:buChar char="•"/>
              <a:defRPr lang="en-US" sz="1100" kern="1200" dirty="0">
                <a:solidFill>
                  <a:schemeClr val="tx1"/>
                </a:solidFill>
                <a:latin typeface="+mn-lt"/>
                <a:ea typeface="+mn-ea"/>
                <a:cs typeface="+mn-cs"/>
              </a:defRPr>
            </a:lvl4pPr>
            <a:lvl5pPr marL="1355833" indent="-285750" algn="l" defTabSz="909096" rtl="0" eaLnBrk="1" latinLnBrk="0" hangingPunct="1">
              <a:lnSpc>
                <a:spcPct val="100000"/>
              </a:lnSpc>
              <a:spcBef>
                <a:spcPts val="0"/>
              </a:spcBef>
              <a:spcAft>
                <a:spcPts val="600"/>
              </a:spcAft>
              <a:buFont typeface="Arial" panose="020B0604020202020204" pitchFamily="34" charset="0"/>
              <a:buChar char="•"/>
              <a:defRPr lang="en-GB" sz="1100" b="0" kern="1200" dirty="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buNone/>
            </a:pPr>
            <a:r>
              <a:rPr lang="zh-CN" altLang="en-US" sz="2000" b="1" kern="0"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rPr>
              <a:t>在以下情况下可能出现个人利益冲突：</a:t>
            </a:r>
            <a:endParaRPr lang="en-US" altLang="zh-CN" sz="2000" b="1"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endParaRPr>
          </a:p>
          <a:p>
            <a:r>
              <a:rPr lang="zh-CN" altLang="en-US" dirty="0">
                <a:latin typeface="Arial" panose="020B0604020202020204" pitchFamily="34" charset="0"/>
                <a:ea typeface="微软雅黑" panose="020B0503020204020204" pitchFamily="34" charset="-122"/>
                <a:cs typeface="Arial" panose="020B0604020202020204" pitchFamily="34" charset="0"/>
                <a:sym typeface="+mn-lt"/>
              </a:rPr>
              <a:t>职位变更</a:t>
            </a:r>
          </a:p>
          <a:p>
            <a:r>
              <a:rPr lang="zh-CN" altLang="en-US" dirty="0">
                <a:latin typeface="Arial" panose="020B0604020202020204" pitchFamily="34" charset="0"/>
                <a:ea typeface="微软雅黑" panose="020B0503020204020204" pitchFamily="34" charset="-122"/>
                <a:cs typeface="Arial" panose="020B0604020202020204" pitchFamily="34" charset="0"/>
                <a:sym typeface="+mn-lt"/>
              </a:rPr>
              <a:t>雇佣员工</a:t>
            </a:r>
          </a:p>
          <a:p>
            <a:r>
              <a:rPr lang="zh-CN" altLang="en-US" dirty="0">
                <a:latin typeface="Arial" panose="020B0604020202020204" pitchFamily="34" charset="0"/>
                <a:ea typeface="微软雅黑" panose="020B0503020204020204" pitchFamily="34" charset="-122"/>
                <a:cs typeface="Arial" panose="020B0604020202020204" pitchFamily="34" charset="0"/>
                <a:sym typeface="+mn-lt"/>
              </a:rPr>
              <a:t>参与新的外部交易</a:t>
            </a:r>
          </a:p>
          <a:p>
            <a:r>
              <a:rPr lang="zh-CN" altLang="en-US" dirty="0">
                <a:latin typeface="Arial" panose="020B0604020202020204" pitchFamily="34" charset="0"/>
                <a:ea typeface="微软雅黑" panose="020B0503020204020204" pitchFamily="34" charset="-122"/>
                <a:cs typeface="Arial" panose="020B0604020202020204" pitchFamily="34" charset="0"/>
                <a:sym typeface="+mn-lt"/>
              </a:rPr>
              <a:t>与非</a:t>
            </a:r>
            <a:r>
              <a:rPr lang="en-US" altLang="zh-CN" dirty="0">
                <a:latin typeface="Arial" panose="020B0604020202020204" pitchFamily="34" charset="0"/>
                <a:ea typeface="微软雅黑" panose="020B0503020204020204" pitchFamily="34" charset="-122"/>
                <a:cs typeface="Arial" panose="020B0604020202020204" pitchFamily="34" charset="0"/>
                <a:sym typeface="+mn-lt"/>
              </a:rPr>
              <a:t>GSK</a:t>
            </a:r>
            <a:r>
              <a:rPr lang="zh-CN" altLang="en-US" dirty="0">
                <a:latin typeface="Arial" panose="020B0604020202020204" pitchFamily="34" charset="0"/>
                <a:ea typeface="微软雅黑" panose="020B0503020204020204" pitchFamily="34" charset="-122"/>
                <a:cs typeface="Arial" panose="020B0604020202020204" pitchFamily="34" charset="0"/>
                <a:sym typeface="+mn-lt"/>
              </a:rPr>
              <a:t>员工或组织开展个人活动，例如接受外部委员会</a:t>
            </a:r>
            <a:r>
              <a:rPr lang="en-US" altLang="zh-CN" dirty="0">
                <a:latin typeface="Arial" panose="020B0604020202020204" pitchFamily="34" charset="0"/>
                <a:ea typeface="微软雅黑" panose="020B0503020204020204" pitchFamily="34" charset="-122"/>
                <a:cs typeface="Arial" panose="020B0604020202020204" pitchFamily="34" charset="0"/>
                <a:sym typeface="+mn-lt"/>
              </a:rPr>
              <a:t>/</a:t>
            </a:r>
            <a:r>
              <a:rPr lang="zh-CN" altLang="en-US" dirty="0">
                <a:latin typeface="Arial" panose="020B0604020202020204" pitchFamily="34" charset="0"/>
                <a:ea typeface="微软雅黑" panose="020B0503020204020204" pitchFamily="34" charset="-122"/>
                <a:cs typeface="Arial" panose="020B0604020202020204" pitchFamily="34" charset="0"/>
                <a:sym typeface="+mn-lt"/>
              </a:rPr>
              <a:t>董事会成员资格</a:t>
            </a:r>
            <a:endParaRPr lang="en-US" altLang="zh-CN" dirty="0">
              <a:latin typeface="Arial" panose="020B0604020202020204" pitchFamily="34" charset="0"/>
              <a:ea typeface="微软雅黑" panose="020B0503020204020204" pitchFamily="34" charset="-122"/>
              <a:cs typeface="Arial" panose="020B0604020202020204" pitchFamily="34" charset="0"/>
              <a:sym typeface="+mn-lt"/>
            </a:endParaRPr>
          </a:p>
          <a:p>
            <a:r>
              <a:rPr lang="zh-CN" altLang="zh-CN" dirty="0">
                <a:latin typeface="Arial" panose="020B0604020202020204" pitchFamily="34" charset="0"/>
                <a:ea typeface="微软雅黑" panose="020B0503020204020204" pitchFamily="34" charset="-122"/>
                <a:cs typeface="Arial" panose="020B0604020202020204" pitchFamily="34" charset="0"/>
                <a:sym typeface="+mn-lt"/>
              </a:rPr>
              <a:t>开始与另一位员工或第三方员工建立</a:t>
            </a:r>
            <a:r>
              <a:rPr lang="zh-CN" altLang="zh-CN" b="1" dirty="0">
                <a:latin typeface="Arial" panose="020B0604020202020204" pitchFamily="34" charset="0"/>
                <a:ea typeface="微软雅黑" panose="020B0503020204020204" pitchFamily="34" charset="-122"/>
                <a:cs typeface="Arial" panose="020B0604020202020204" pitchFamily="34" charset="0"/>
                <a:sym typeface="+mn-lt"/>
              </a:rPr>
              <a:t>个人关系</a:t>
            </a:r>
            <a:endParaRPr lang="zh-CN" altLang="zh-CN" dirty="0">
              <a:latin typeface="Arial" panose="020B0604020202020204" pitchFamily="34" charset="0"/>
              <a:ea typeface="微软雅黑" panose="020B0503020204020204" pitchFamily="34" charset="-122"/>
              <a:cs typeface="Arial" panose="020B0604020202020204" pitchFamily="34" charset="0"/>
              <a:sym typeface="+mn-lt"/>
            </a:endParaRPr>
          </a:p>
          <a:p>
            <a:pPr marL="0" indent="0">
              <a:buNone/>
            </a:pPr>
            <a:endParaRPr lang="zh-CN" altLang="en-US" dirty="0">
              <a:latin typeface="Arial" panose="020B0604020202020204" pitchFamily="34" charset="0"/>
              <a:ea typeface="微软雅黑" panose="020B0503020204020204" pitchFamily="34" charset="-122"/>
              <a:cs typeface="Arial" panose="020B0604020202020204" pitchFamily="34" charset="0"/>
              <a:sym typeface="+mn-lt"/>
            </a:endParaRPr>
          </a:p>
          <a:p>
            <a:pPr marL="0" indent="0">
              <a:buNone/>
            </a:pPr>
            <a:endParaRPr lang="en-US" altLang="zh-CN" dirty="0">
              <a:latin typeface="Arial" panose="020B0604020202020204" pitchFamily="34" charset="0"/>
              <a:ea typeface="微软雅黑" panose="020B0503020204020204" pitchFamily="34" charset="-122"/>
              <a:cs typeface="Arial" panose="020B0604020202020204" pitchFamily="34" charset="0"/>
              <a:sym typeface="+mn-lt"/>
            </a:endParaRPr>
          </a:p>
        </p:txBody>
      </p:sp>
    </p:spTree>
    <p:custDataLst>
      <p:tags r:id="rId1"/>
    </p:custDataLst>
    <p:extLst>
      <p:ext uri="{BB962C8B-B14F-4D97-AF65-F5344CB8AC3E}">
        <p14:creationId xmlns:p14="http://schemas.microsoft.com/office/powerpoint/2010/main" val="15935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animBg="1"/>
      <p:bldP spid="39" grpId="0"/>
      <p:bldP spid="40" grpId="0" animBg="1"/>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0FDB9-6A37-4404-A872-2C27E2BF84BD}"/>
              </a:ext>
            </a:extLst>
          </p:cNvPr>
          <p:cNvSpPr>
            <a:spLocks noGrp="1"/>
          </p:cNvSpPr>
          <p:nvPr>
            <p:ph type="title"/>
          </p:nvPr>
        </p:nvSpPr>
        <p:spPr/>
        <p:txBody>
          <a:bodyPr/>
          <a:lstStyle/>
          <a:p>
            <a:r>
              <a:rPr lang="en-US" altLang="zh-CN" dirty="0">
                <a:cs typeface="+mn-ea"/>
                <a:sym typeface="+mn-lt"/>
              </a:rPr>
              <a:t>1-</a:t>
            </a:r>
            <a:r>
              <a:rPr lang="zh-CN" altLang="en-US" dirty="0">
                <a:cs typeface="+mn-ea"/>
                <a:sym typeface="+mn-lt"/>
              </a:rPr>
              <a:t>识别</a:t>
            </a:r>
          </a:p>
        </p:txBody>
      </p:sp>
      <p:sp>
        <p:nvSpPr>
          <p:cNvPr id="33" name="Content Placeholder 21">
            <a:extLst>
              <a:ext uri="{FF2B5EF4-FFF2-40B4-BE49-F238E27FC236}">
                <a16:creationId xmlns:a16="http://schemas.microsoft.com/office/drawing/2014/main" id="{08036DED-2F01-CCED-2FD4-A6639366DC15}"/>
              </a:ext>
            </a:extLst>
          </p:cNvPr>
          <p:cNvSpPr txBox="1">
            <a:spLocks/>
          </p:cNvSpPr>
          <p:nvPr/>
        </p:nvSpPr>
        <p:spPr>
          <a:xfrm>
            <a:off x="396272" y="1307316"/>
            <a:ext cx="11263487" cy="679353"/>
          </a:xfrm>
          <a:prstGeom prst="rect">
            <a:avLst/>
          </a:prstGeom>
        </p:spPr>
        <p:txBody>
          <a:bodyPr vert="horz" lIns="0" tIns="45720" rIns="0" bIns="45720" rtlCol="0" anchor="t">
            <a:spAutoFit/>
          </a:bodyPr>
          <a:lstStyle>
            <a:lvl1pPr marL="274320" indent="-274320" algn="l" defTabSz="1219170" rtl="0" eaLnBrk="1" latinLnBrk="0" hangingPunct="1">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1pPr>
            <a:lvl2pPr marL="548640" indent="-274320" algn="l" defTabSz="121917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82296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3pPr>
            <a:lvl4pPr marL="109728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1371600" indent="-274320" algn="l" defTabSz="1219170" rtl="0" eaLnBrk="1" latinLnBrk="0" hangingPunct="1">
              <a:spcBef>
                <a:spcPts val="0"/>
              </a:spcBef>
              <a:spcAft>
                <a:spcPts val="600"/>
              </a:spcAft>
              <a:buFont typeface="Arial" panose="020B0604020202020204" pitchFamily="34" charset="0"/>
              <a:buChar char="•"/>
              <a:defRPr sz="1100" b="0" kern="120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lnSpc>
                <a:spcPct val="125000"/>
              </a:lnSpc>
              <a:buClr>
                <a:schemeClr val="tx1"/>
              </a:buClr>
              <a:buNone/>
            </a:pPr>
            <a:r>
              <a:rPr lang="zh-CN" altLang="en-US" dirty="0">
                <a:latin typeface="Arial" panose="020B0604020202020204" pitchFamily="34" charset="0"/>
                <a:ea typeface="微软雅黑" panose="020B0503020204020204" pitchFamily="34" charset="-122"/>
                <a:cs typeface="Arial" panose="020B0604020202020204" pitchFamily="34" charset="0"/>
                <a:sym typeface="+mn-lt"/>
              </a:rPr>
              <a:t>有些利益冲突可以提前识别；有些利益冲突可能只会随着事情的发展或情况发生变化时才会显现出来，例如，当您转岗或加入新团队时，或者当您参与某项新交易时。</a:t>
            </a:r>
            <a:endParaRPr lang="en-GB" altLang="zh-CN" dirty="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34" name="Rectangle 25">
            <a:extLst>
              <a:ext uri="{FF2B5EF4-FFF2-40B4-BE49-F238E27FC236}">
                <a16:creationId xmlns:a16="http://schemas.microsoft.com/office/drawing/2014/main" id="{8C94B23D-BE5C-C13F-9209-73790470C295}"/>
              </a:ext>
            </a:extLst>
          </p:cNvPr>
          <p:cNvSpPr/>
          <p:nvPr/>
        </p:nvSpPr>
        <p:spPr bwMode="auto">
          <a:xfrm>
            <a:off x="365125" y="3714567"/>
            <a:ext cx="11397867" cy="748746"/>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0" tIns="72000" rIns="72000" bIns="72000" numCol="1" spcCol="0" rtlCol="0" fromWordArt="0" anchor="ctr" anchorCtr="0" forceAA="0" compatLnSpc="1">
            <a:prstTxWarp prst="textNoShape">
              <a:avLst/>
            </a:prstTxWarp>
            <a:noAutofit/>
          </a:bodyPr>
          <a:lstStyle/>
          <a:p>
            <a:r>
              <a:rPr lang="zh-CN" altLang="en-US" sz="2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如果您认为决策或行动不完全是为了</a:t>
            </a:r>
            <a:r>
              <a:rPr lang="en-US" altLang="zh-CN" sz="2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GSK</a:t>
            </a:r>
            <a:r>
              <a:rPr lang="zh-CN" altLang="en-US" sz="2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、其患者和消费者的利益，则可能存在利益冲突。</a:t>
            </a:r>
            <a:endParaRPr lang="en-IN" sz="20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35" name="Group 683">
            <a:extLst>
              <a:ext uri="{FF2B5EF4-FFF2-40B4-BE49-F238E27FC236}">
                <a16:creationId xmlns:a16="http://schemas.microsoft.com/office/drawing/2014/main" id="{C95BDAC7-6A2E-C7FD-BD39-54B1E5DA4E10}"/>
              </a:ext>
            </a:extLst>
          </p:cNvPr>
          <p:cNvGrpSpPr>
            <a:grpSpLocks noChangeAspect="1"/>
          </p:cNvGrpSpPr>
          <p:nvPr/>
        </p:nvGrpSpPr>
        <p:grpSpPr bwMode="auto">
          <a:xfrm>
            <a:off x="552997" y="3826140"/>
            <a:ext cx="525601" cy="525600"/>
            <a:chOff x="1888" y="3345"/>
            <a:chExt cx="1218" cy="1218"/>
          </a:xfrm>
          <a:solidFill>
            <a:schemeClr val="bg1"/>
          </a:solidFill>
        </p:grpSpPr>
        <p:sp>
          <p:nvSpPr>
            <p:cNvPr id="36" name="Freeform 684">
              <a:extLst>
                <a:ext uri="{FF2B5EF4-FFF2-40B4-BE49-F238E27FC236}">
                  <a16:creationId xmlns:a16="http://schemas.microsoft.com/office/drawing/2014/main" id="{46C21FF1-76DD-8E07-54DD-D3D3781F1AD9}"/>
                </a:ext>
              </a:extLst>
            </p:cNvPr>
            <p:cNvSpPr>
              <a:spLocks/>
            </p:cNvSpPr>
            <p:nvPr/>
          </p:nvSpPr>
          <p:spPr bwMode="auto">
            <a:xfrm>
              <a:off x="2432" y="3548"/>
              <a:ext cx="174" cy="180"/>
            </a:xfrm>
            <a:custGeom>
              <a:avLst/>
              <a:gdLst>
                <a:gd name="T0" fmla="*/ 144 w 314"/>
                <a:gd name="T1" fmla="*/ 326 h 326"/>
                <a:gd name="T2" fmla="*/ 314 w 314"/>
                <a:gd name="T3" fmla="*/ 151 h 326"/>
                <a:gd name="T4" fmla="*/ 171 w 314"/>
                <a:gd name="T5" fmla="*/ 0 h 326"/>
                <a:gd name="T6" fmla="*/ 0 w 314"/>
                <a:gd name="T7" fmla="*/ 184 h 326"/>
                <a:gd name="T8" fmla="*/ 144 w 314"/>
                <a:gd name="T9" fmla="*/ 326 h 326"/>
              </a:gdLst>
              <a:ahLst/>
              <a:cxnLst>
                <a:cxn ang="0">
                  <a:pos x="T0" y="T1"/>
                </a:cxn>
                <a:cxn ang="0">
                  <a:pos x="T2" y="T3"/>
                </a:cxn>
                <a:cxn ang="0">
                  <a:pos x="T4" y="T5"/>
                </a:cxn>
                <a:cxn ang="0">
                  <a:pos x="T6" y="T7"/>
                </a:cxn>
                <a:cxn ang="0">
                  <a:pos x="T8" y="T9"/>
                </a:cxn>
              </a:cxnLst>
              <a:rect l="0" t="0" r="r" b="b"/>
              <a:pathLst>
                <a:path w="314" h="326">
                  <a:moveTo>
                    <a:pt x="144" y="326"/>
                  </a:moveTo>
                  <a:cubicBezTo>
                    <a:pt x="246" y="326"/>
                    <a:pt x="314" y="247"/>
                    <a:pt x="314" y="151"/>
                  </a:cubicBezTo>
                  <a:cubicBezTo>
                    <a:pt x="314" y="65"/>
                    <a:pt x="251" y="0"/>
                    <a:pt x="171" y="0"/>
                  </a:cubicBezTo>
                  <a:cubicBezTo>
                    <a:pt x="74" y="0"/>
                    <a:pt x="0" y="76"/>
                    <a:pt x="0" y="184"/>
                  </a:cubicBezTo>
                  <a:cubicBezTo>
                    <a:pt x="0" y="264"/>
                    <a:pt x="64" y="326"/>
                    <a:pt x="144" y="3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sp>
          <p:nvSpPr>
            <p:cNvPr id="37" name="Freeform 685">
              <a:extLst>
                <a:ext uri="{FF2B5EF4-FFF2-40B4-BE49-F238E27FC236}">
                  <a16:creationId xmlns:a16="http://schemas.microsoft.com/office/drawing/2014/main" id="{728FF61C-EAFA-D3CA-F7DA-9FC385AE08DA}"/>
                </a:ext>
              </a:extLst>
            </p:cNvPr>
            <p:cNvSpPr>
              <a:spLocks/>
            </p:cNvSpPr>
            <p:nvPr/>
          </p:nvSpPr>
          <p:spPr bwMode="auto">
            <a:xfrm>
              <a:off x="2340" y="3787"/>
              <a:ext cx="313" cy="572"/>
            </a:xfrm>
            <a:custGeom>
              <a:avLst/>
              <a:gdLst>
                <a:gd name="T0" fmla="*/ 358 w 566"/>
                <a:gd name="T1" fmla="*/ 814 h 1034"/>
                <a:gd name="T2" fmla="*/ 446 w 566"/>
                <a:gd name="T3" fmla="*/ 104 h 1034"/>
                <a:gd name="T4" fmla="*/ 310 w 566"/>
                <a:gd name="T5" fmla="*/ 0 h 1034"/>
                <a:gd name="T6" fmla="*/ 8 w 566"/>
                <a:gd name="T7" fmla="*/ 50 h 1034"/>
                <a:gd name="T8" fmla="*/ 0 w 566"/>
                <a:gd name="T9" fmla="*/ 180 h 1034"/>
                <a:gd name="T10" fmla="*/ 166 w 566"/>
                <a:gd name="T11" fmla="*/ 208 h 1034"/>
                <a:gd name="T12" fmla="*/ 86 w 566"/>
                <a:gd name="T13" fmla="*/ 828 h 1034"/>
                <a:gd name="T14" fmla="*/ 82 w 566"/>
                <a:gd name="T15" fmla="*/ 882 h 1034"/>
                <a:gd name="T16" fmla="*/ 246 w 566"/>
                <a:gd name="T17" fmla="*/ 1034 h 1034"/>
                <a:gd name="T18" fmla="*/ 566 w 566"/>
                <a:gd name="T19" fmla="*/ 892 h 1034"/>
                <a:gd name="T20" fmla="*/ 513 w 566"/>
                <a:gd name="T21" fmla="*/ 772 h 1034"/>
                <a:gd name="T22" fmla="*/ 358 w 566"/>
                <a:gd name="T23" fmla="*/ 814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6" h="1034">
                  <a:moveTo>
                    <a:pt x="358" y="814"/>
                  </a:moveTo>
                  <a:cubicBezTo>
                    <a:pt x="371" y="710"/>
                    <a:pt x="446" y="146"/>
                    <a:pt x="446" y="104"/>
                  </a:cubicBezTo>
                  <a:cubicBezTo>
                    <a:pt x="446" y="36"/>
                    <a:pt x="417" y="0"/>
                    <a:pt x="310" y="0"/>
                  </a:cubicBezTo>
                  <a:cubicBezTo>
                    <a:pt x="240" y="0"/>
                    <a:pt x="138" y="14"/>
                    <a:pt x="8" y="50"/>
                  </a:cubicBezTo>
                  <a:cubicBezTo>
                    <a:pt x="0" y="180"/>
                    <a:pt x="0" y="180"/>
                    <a:pt x="0" y="180"/>
                  </a:cubicBezTo>
                  <a:cubicBezTo>
                    <a:pt x="166" y="208"/>
                    <a:pt x="166" y="208"/>
                    <a:pt x="166" y="208"/>
                  </a:cubicBezTo>
                  <a:cubicBezTo>
                    <a:pt x="86" y="828"/>
                    <a:pt x="86" y="828"/>
                    <a:pt x="86" y="828"/>
                  </a:cubicBezTo>
                  <a:cubicBezTo>
                    <a:pt x="84" y="848"/>
                    <a:pt x="82" y="866"/>
                    <a:pt x="82" y="882"/>
                  </a:cubicBezTo>
                  <a:cubicBezTo>
                    <a:pt x="82" y="972"/>
                    <a:pt x="120" y="1034"/>
                    <a:pt x="246" y="1034"/>
                  </a:cubicBezTo>
                  <a:cubicBezTo>
                    <a:pt x="330" y="1034"/>
                    <a:pt x="466" y="986"/>
                    <a:pt x="566" y="892"/>
                  </a:cubicBezTo>
                  <a:cubicBezTo>
                    <a:pt x="513" y="772"/>
                    <a:pt x="513" y="772"/>
                    <a:pt x="513" y="772"/>
                  </a:cubicBezTo>
                  <a:cubicBezTo>
                    <a:pt x="465" y="796"/>
                    <a:pt x="409" y="810"/>
                    <a:pt x="358" y="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sp>
          <p:nvSpPr>
            <p:cNvPr id="38" name="Freeform 686">
              <a:extLst>
                <a:ext uri="{FF2B5EF4-FFF2-40B4-BE49-F238E27FC236}">
                  <a16:creationId xmlns:a16="http://schemas.microsoft.com/office/drawing/2014/main" id="{8A57A8F5-D278-BBE3-FA9C-DA07BE17E174}"/>
                </a:ext>
              </a:extLst>
            </p:cNvPr>
            <p:cNvSpPr>
              <a:spLocks noEditPoints="1"/>
            </p:cNvSpPr>
            <p:nvPr/>
          </p:nvSpPr>
          <p:spPr bwMode="auto">
            <a:xfrm>
              <a:off x="1888" y="3345"/>
              <a:ext cx="1218" cy="1218"/>
            </a:xfrm>
            <a:custGeom>
              <a:avLst/>
              <a:gdLst>
                <a:gd name="T0" fmla="*/ 1100 w 2200"/>
                <a:gd name="T1" fmla="*/ 0 h 2200"/>
                <a:gd name="T2" fmla="*/ 0 w 2200"/>
                <a:gd name="T3" fmla="*/ 1100 h 2200"/>
                <a:gd name="T4" fmla="*/ 1100 w 2200"/>
                <a:gd name="T5" fmla="*/ 2200 h 2200"/>
                <a:gd name="T6" fmla="*/ 2200 w 2200"/>
                <a:gd name="T7" fmla="*/ 1100 h 2200"/>
                <a:gd name="T8" fmla="*/ 1100 w 2200"/>
                <a:gd name="T9" fmla="*/ 0 h 2200"/>
                <a:gd name="T10" fmla="*/ 1100 w 2200"/>
                <a:gd name="T11" fmla="*/ 2016 h 2200"/>
                <a:gd name="T12" fmla="*/ 184 w 2200"/>
                <a:gd name="T13" fmla="*/ 1100 h 2200"/>
                <a:gd name="T14" fmla="*/ 1100 w 2200"/>
                <a:gd name="T15" fmla="*/ 183 h 2200"/>
                <a:gd name="T16" fmla="*/ 2017 w 2200"/>
                <a:gd name="T17" fmla="*/ 1100 h 2200"/>
                <a:gd name="T18" fmla="*/ 1100 w 2200"/>
                <a:gd name="T19" fmla="*/ 2016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0" h="2200">
                  <a:moveTo>
                    <a:pt x="1100" y="0"/>
                  </a:moveTo>
                  <a:cubicBezTo>
                    <a:pt x="493" y="0"/>
                    <a:pt x="0" y="492"/>
                    <a:pt x="0" y="1100"/>
                  </a:cubicBezTo>
                  <a:cubicBezTo>
                    <a:pt x="0" y="1707"/>
                    <a:pt x="493" y="2200"/>
                    <a:pt x="1100" y="2200"/>
                  </a:cubicBezTo>
                  <a:cubicBezTo>
                    <a:pt x="1708" y="2200"/>
                    <a:pt x="2200" y="1707"/>
                    <a:pt x="2200" y="1100"/>
                  </a:cubicBezTo>
                  <a:cubicBezTo>
                    <a:pt x="2200" y="492"/>
                    <a:pt x="1708" y="0"/>
                    <a:pt x="1100" y="0"/>
                  </a:cubicBezTo>
                  <a:close/>
                  <a:moveTo>
                    <a:pt x="1100" y="2016"/>
                  </a:moveTo>
                  <a:cubicBezTo>
                    <a:pt x="595" y="2016"/>
                    <a:pt x="184" y="1605"/>
                    <a:pt x="184" y="1100"/>
                  </a:cubicBezTo>
                  <a:cubicBezTo>
                    <a:pt x="184" y="594"/>
                    <a:pt x="595" y="183"/>
                    <a:pt x="1100" y="183"/>
                  </a:cubicBezTo>
                  <a:cubicBezTo>
                    <a:pt x="1606" y="183"/>
                    <a:pt x="2017" y="594"/>
                    <a:pt x="2017" y="1100"/>
                  </a:cubicBezTo>
                  <a:cubicBezTo>
                    <a:pt x="2017" y="1605"/>
                    <a:pt x="1606" y="2016"/>
                    <a:pt x="1100" y="20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grpSp>
      <p:sp>
        <p:nvSpPr>
          <p:cNvPr id="39" name="Content Placeholder 21">
            <a:extLst>
              <a:ext uri="{FF2B5EF4-FFF2-40B4-BE49-F238E27FC236}">
                <a16:creationId xmlns:a16="http://schemas.microsoft.com/office/drawing/2014/main" id="{9186D301-A5D3-26E5-B01D-26E36B8C84EA}"/>
              </a:ext>
            </a:extLst>
          </p:cNvPr>
          <p:cNvSpPr txBox="1">
            <a:spLocks/>
          </p:cNvSpPr>
          <p:nvPr/>
        </p:nvSpPr>
        <p:spPr>
          <a:xfrm>
            <a:off x="396272" y="2023400"/>
            <a:ext cx="11263487" cy="338554"/>
          </a:xfrm>
          <a:prstGeom prst="rect">
            <a:avLst/>
          </a:prstGeom>
        </p:spPr>
        <p:txBody>
          <a:bodyPr vert="horz" lIns="0" tIns="45720" rIns="0" bIns="45720" rtlCol="0" anchor="ctr">
            <a:spAutoFit/>
          </a:bodyPr>
          <a:lstStyle>
            <a:lvl1pPr marL="274320" indent="-274320" algn="l" defTabSz="1219170" rtl="0" eaLnBrk="1" latinLnBrk="0" hangingPunct="1">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1pPr>
            <a:lvl2pPr marL="548640" indent="-274320" algn="l" defTabSz="121917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82296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3pPr>
            <a:lvl4pPr marL="109728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1371600" indent="-274320" algn="l" defTabSz="1219170" rtl="0" eaLnBrk="1" latinLnBrk="0" hangingPunct="1">
              <a:spcBef>
                <a:spcPts val="0"/>
              </a:spcBef>
              <a:spcAft>
                <a:spcPts val="600"/>
              </a:spcAft>
              <a:buFont typeface="Arial" panose="020B0604020202020204" pitchFamily="34" charset="0"/>
              <a:buChar char="•"/>
              <a:defRPr sz="1100" b="0" kern="120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buClr>
                <a:schemeClr val="tx1"/>
              </a:buClr>
              <a:buNone/>
            </a:pPr>
            <a:r>
              <a:rPr lang="zh-CN" altLang="en-US"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rPr>
              <a:t>您可以通过点击查看更多内容</a:t>
            </a:r>
            <a:endParaRPr lang="en-IN"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40" name="Rectangle 27">
            <a:extLst>
              <a:ext uri="{FF2B5EF4-FFF2-40B4-BE49-F238E27FC236}">
                <a16:creationId xmlns:a16="http://schemas.microsoft.com/office/drawing/2014/main" id="{B56A42CE-A811-302E-1BD4-E1ACD1CCF5BD}"/>
              </a:ext>
            </a:extLst>
          </p:cNvPr>
          <p:cNvSpPr/>
          <p:nvPr/>
        </p:nvSpPr>
        <p:spPr bwMode="auto">
          <a:xfrm>
            <a:off x="411020" y="2394614"/>
            <a:ext cx="1981199" cy="534200"/>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97200" bIns="72000" numCol="1" spcCol="0" rtlCol="0" fromWordArt="0" anchor="ctr" anchorCtr="0" forceAA="0" compatLnSpc="1">
            <a:prstTxWarp prst="textNoShape">
              <a:avLst/>
            </a:prstTxWarp>
            <a:noAutofit/>
          </a:bodyPr>
          <a:lstStyle/>
          <a:p>
            <a:pPr algn="ct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发生利益冲突</a:t>
            </a:r>
            <a:endParaRPr lang="en-US" altLang="zh-CN" sz="1400" b="1" dirty="0">
              <a:latin typeface="Arial" panose="020B0604020202020204" pitchFamily="34" charset="0"/>
              <a:ea typeface="微软雅黑" panose="020B0503020204020204" pitchFamily="34" charset="-122"/>
              <a:cs typeface="Arial" panose="020B0604020202020204" pitchFamily="34" charset="0"/>
              <a:sym typeface="+mn-lt"/>
            </a:endParaRPr>
          </a:p>
          <a:p>
            <a:pPr algn="ct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的常见情况</a:t>
            </a:r>
          </a:p>
        </p:txBody>
      </p:sp>
      <p:sp>
        <p:nvSpPr>
          <p:cNvPr id="41" name="Rectangle 28">
            <a:extLst>
              <a:ext uri="{FF2B5EF4-FFF2-40B4-BE49-F238E27FC236}">
                <a16:creationId xmlns:a16="http://schemas.microsoft.com/office/drawing/2014/main" id="{88C1935A-1AF4-00C2-CFE3-72F0938DAC85}"/>
              </a:ext>
            </a:extLst>
          </p:cNvPr>
          <p:cNvSpPr/>
          <p:nvPr/>
        </p:nvSpPr>
        <p:spPr bwMode="auto">
          <a:xfrm>
            <a:off x="2620820" y="2394614"/>
            <a:ext cx="1981199" cy="534200"/>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利益冲突的发生过程</a:t>
            </a:r>
          </a:p>
        </p:txBody>
      </p:sp>
      <p:sp>
        <p:nvSpPr>
          <p:cNvPr id="48" name="副标题 6">
            <a:extLst>
              <a:ext uri="{FF2B5EF4-FFF2-40B4-BE49-F238E27FC236}">
                <a16:creationId xmlns:a16="http://schemas.microsoft.com/office/drawing/2014/main" id="{4E88EDA9-1A18-185C-1F8F-0614FCB911C2}"/>
              </a:ext>
            </a:extLst>
          </p:cNvPr>
          <p:cNvSpPr>
            <a:spLocks noGrp="1"/>
          </p:cNvSpPr>
          <p:nvPr>
            <p:ph type="subTitle" idx="1"/>
          </p:nvPr>
        </p:nvSpPr>
        <p:spPr>
          <a:xfrm>
            <a:off x="365125" y="694950"/>
            <a:ext cx="11460164" cy="352800"/>
          </a:xfrm>
        </p:spPr>
        <p:txBody>
          <a:bodyPr/>
          <a:lstStyle/>
          <a:p>
            <a:r>
              <a:rPr lang="zh-CN" altLang="en-US" sz="2400" dirty="0">
                <a:cs typeface="Arial" panose="020B0604020202020204" pitchFamily="34" charset="0"/>
              </a:rPr>
              <a:t>如何识别利益冲突</a:t>
            </a:r>
            <a:endParaRPr lang="en-GB" sz="2400" dirty="0">
              <a:cs typeface="Arial" panose="020B0604020202020204" pitchFamily="34" charset="0"/>
            </a:endParaRPr>
          </a:p>
        </p:txBody>
      </p:sp>
      <p:graphicFrame>
        <p:nvGraphicFramePr>
          <p:cNvPr id="18" name="表格 17">
            <a:extLst>
              <a:ext uri="{FF2B5EF4-FFF2-40B4-BE49-F238E27FC236}">
                <a16:creationId xmlns:a16="http://schemas.microsoft.com/office/drawing/2014/main" id="{648DAD60-6F44-1568-FE32-3419C98E5980}"/>
              </a:ext>
            </a:extLst>
          </p:cNvPr>
          <p:cNvGraphicFramePr>
            <a:graphicFrameLocks noGrp="1"/>
          </p:cNvGraphicFramePr>
          <p:nvPr/>
        </p:nvGraphicFramePr>
        <p:xfrm>
          <a:off x="0" y="-11036"/>
          <a:ext cx="12192000" cy="253923"/>
        </p:xfrm>
        <a:graphic>
          <a:graphicData uri="http://schemas.openxmlformats.org/drawingml/2006/table">
            <a:tbl>
              <a:tblPr firstRow="1" bandRow="1">
                <a:tableStyleId>{9D7B26C5-4107-4FEC-AEDC-1716B250A1EF}</a:tableStyleId>
              </a:tblPr>
              <a:tblGrid>
                <a:gridCol w="1016000">
                  <a:extLst>
                    <a:ext uri="{9D8B030D-6E8A-4147-A177-3AD203B41FA5}">
                      <a16:colId xmlns:a16="http://schemas.microsoft.com/office/drawing/2014/main" val="430702346"/>
                    </a:ext>
                  </a:extLst>
                </a:gridCol>
                <a:gridCol w="1016000">
                  <a:extLst>
                    <a:ext uri="{9D8B030D-6E8A-4147-A177-3AD203B41FA5}">
                      <a16:colId xmlns:a16="http://schemas.microsoft.com/office/drawing/2014/main" val="3238340718"/>
                    </a:ext>
                  </a:extLst>
                </a:gridCol>
                <a:gridCol w="1016000">
                  <a:extLst>
                    <a:ext uri="{9D8B030D-6E8A-4147-A177-3AD203B41FA5}">
                      <a16:colId xmlns:a16="http://schemas.microsoft.com/office/drawing/2014/main" val="375901009"/>
                    </a:ext>
                  </a:extLst>
                </a:gridCol>
                <a:gridCol w="1016000">
                  <a:extLst>
                    <a:ext uri="{9D8B030D-6E8A-4147-A177-3AD203B41FA5}">
                      <a16:colId xmlns:a16="http://schemas.microsoft.com/office/drawing/2014/main" val="1186696337"/>
                    </a:ext>
                  </a:extLst>
                </a:gridCol>
                <a:gridCol w="1016000">
                  <a:extLst>
                    <a:ext uri="{9D8B030D-6E8A-4147-A177-3AD203B41FA5}">
                      <a16:colId xmlns:a16="http://schemas.microsoft.com/office/drawing/2014/main" val="1856434816"/>
                    </a:ext>
                  </a:extLst>
                </a:gridCol>
                <a:gridCol w="1016000">
                  <a:extLst>
                    <a:ext uri="{9D8B030D-6E8A-4147-A177-3AD203B41FA5}">
                      <a16:colId xmlns:a16="http://schemas.microsoft.com/office/drawing/2014/main" val="2631607187"/>
                    </a:ext>
                  </a:extLst>
                </a:gridCol>
                <a:gridCol w="1016000">
                  <a:extLst>
                    <a:ext uri="{9D8B030D-6E8A-4147-A177-3AD203B41FA5}">
                      <a16:colId xmlns:a16="http://schemas.microsoft.com/office/drawing/2014/main" val="3908009043"/>
                    </a:ext>
                  </a:extLst>
                </a:gridCol>
                <a:gridCol w="1016000">
                  <a:extLst>
                    <a:ext uri="{9D8B030D-6E8A-4147-A177-3AD203B41FA5}">
                      <a16:colId xmlns:a16="http://schemas.microsoft.com/office/drawing/2014/main" val="2320919784"/>
                    </a:ext>
                  </a:extLst>
                </a:gridCol>
                <a:gridCol w="1016000">
                  <a:extLst>
                    <a:ext uri="{9D8B030D-6E8A-4147-A177-3AD203B41FA5}">
                      <a16:colId xmlns:a16="http://schemas.microsoft.com/office/drawing/2014/main" val="345247987"/>
                    </a:ext>
                  </a:extLst>
                </a:gridCol>
                <a:gridCol w="1016000">
                  <a:extLst>
                    <a:ext uri="{9D8B030D-6E8A-4147-A177-3AD203B41FA5}">
                      <a16:colId xmlns:a16="http://schemas.microsoft.com/office/drawing/2014/main" val="2953035068"/>
                    </a:ext>
                  </a:extLst>
                </a:gridCol>
                <a:gridCol w="1016000">
                  <a:extLst>
                    <a:ext uri="{9D8B030D-6E8A-4147-A177-3AD203B41FA5}">
                      <a16:colId xmlns:a16="http://schemas.microsoft.com/office/drawing/2014/main" val="3468142707"/>
                    </a:ext>
                  </a:extLst>
                </a:gridCol>
                <a:gridCol w="1016000">
                  <a:extLst>
                    <a:ext uri="{9D8B030D-6E8A-4147-A177-3AD203B41FA5}">
                      <a16:colId xmlns:a16="http://schemas.microsoft.com/office/drawing/2014/main" val="3194531347"/>
                    </a:ext>
                  </a:extLst>
                </a:gridCol>
              </a:tblGrid>
              <a:tr h="253923">
                <a:tc>
                  <a:txBody>
                    <a:bodyPr/>
                    <a:lstStyle/>
                    <a:p>
                      <a:endParaRPr lang="en-GB" sz="900" dirty="0"/>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70703203"/>
                  </a:ext>
                </a:extLst>
              </a:tr>
            </a:tbl>
          </a:graphicData>
        </a:graphic>
      </p:graphicFrame>
      <p:grpSp>
        <p:nvGrpSpPr>
          <p:cNvPr id="19" name="组合 18">
            <a:extLst>
              <a:ext uri="{FF2B5EF4-FFF2-40B4-BE49-F238E27FC236}">
                <a16:creationId xmlns:a16="http://schemas.microsoft.com/office/drawing/2014/main" id="{93E44932-0AEB-F4F2-A9BB-FF0743B24A43}"/>
              </a:ext>
            </a:extLst>
          </p:cNvPr>
          <p:cNvGrpSpPr/>
          <p:nvPr/>
        </p:nvGrpSpPr>
        <p:grpSpPr>
          <a:xfrm>
            <a:off x="118580" y="-11038"/>
            <a:ext cx="11981979" cy="271420"/>
            <a:chOff x="474181" y="1053093"/>
            <a:chExt cx="11274184" cy="271420"/>
          </a:xfrm>
        </p:grpSpPr>
        <p:sp>
          <p:nvSpPr>
            <p:cNvPr id="20" name="文本框 19">
              <a:extLst>
                <a:ext uri="{FF2B5EF4-FFF2-40B4-BE49-F238E27FC236}">
                  <a16:creationId xmlns:a16="http://schemas.microsoft.com/office/drawing/2014/main" id="{F3DA1448-5FBD-0E1D-768C-BE2CEE8459D0}"/>
                </a:ext>
              </a:extLst>
            </p:cNvPr>
            <p:cNvSpPr txBox="1"/>
            <p:nvPr/>
          </p:nvSpPr>
          <p:spPr>
            <a:xfrm>
              <a:off x="47418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定义</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1" name="文本框 20">
              <a:extLst>
                <a:ext uri="{FF2B5EF4-FFF2-40B4-BE49-F238E27FC236}">
                  <a16:creationId xmlns:a16="http://schemas.microsoft.com/office/drawing/2014/main" id="{AFA0C272-578B-2D9F-98A7-F80B4936959D}"/>
                </a:ext>
              </a:extLst>
            </p:cNvPr>
            <p:cNvSpPr txBox="1"/>
            <p:nvPr/>
          </p:nvSpPr>
          <p:spPr>
            <a:xfrm>
              <a:off x="238356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职责</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6" name="文本框 25">
              <a:extLst>
                <a:ext uri="{FF2B5EF4-FFF2-40B4-BE49-F238E27FC236}">
                  <a16:creationId xmlns:a16="http://schemas.microsoft.com/office/drawing/2014/main" id="{BAF75118-14C7-2804-BA65-C123B357B1CA}"/>
                </a:ext>
              </a:extLst>
            </p:cNvPr>
            <p:cNvSpPr txBox="1"/>
            <p:nvPr/>
          </p:nvSpPr>
          <p:spPr>
            <a:xfrm>
              <a:off x="142887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范围</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7" name="文本框 26">
              <a:extLst>
                <a:ext uri="{FF2B5EF4-FFF2-40B4-BE49-F238E27FC236}">
                  <a16:creationId xmlns:a16="http://schemas.microsoft.com/office/drawing/2014/main" id="{103F80C9-173E-70B1-783F-79AAEBB1AE21}"/>
                </a:ext>
              </a:extLst>
            </p:cNvPr>
            <p:cNvSpPr txBox="1"/>
            <p:nvPr/>
          </p:nvSpPr>
          <p:spPr>
            <a:xfrm>
              <a:off x="333825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识别</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8" name="文本框 27">
              <a:extLst>
                <a:ext uri="{FF2B5EF4-FFF2-40B4-BE49-F238E27FC236}">
                  <a16:creationId xmlns:a16="http://schemas.microsoft.com/office/drawing/2014/main" id="{F2ED5A84-F684-A93B-5988-417DE9B174FC}"/>
                </a:ext>
              </a:extLst>
            </p:cNvPr>
            <p:cNvSpPr txBox="1"/>
            <p:nvPr/>
          </p:nvSpPr>
          <p:spPr>
            <a:xfrm>
              <a:off x="429294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披露</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9" name="文本框 28">
              <a:extLst>
                <a:ext uri="{FF2B5EF4-FFF2-40B4-BE49-F238E27FC236}">
                  <a16:creationId xmlns:a16="http://schemas.microsoft.com/office/drawing/2014/main" id="{F5113928-54AF-1381-BA56-837A96A03ABD}"/>
                </a:ext>
              </a:extLst>
            </p:cNvPr>
            <p:cNvSpPr txBox="1"/>
            <p:nvPr/>
          </p:nvSpPr>
          <p:spPr>
            <a:xfrm>
              <a:off x="524764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管理</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0" name="文本框 29">
              <a:extLst>
                <a:ext uri="{FF2B5EF4-FFF2-40B4-BE49-F238E27FC236}">
                  <a16:creationId xmlns:a16="http://schemas.microsoft.com/office/drawing/2014/main" id="{121CEA11-1FB8-F554-B5B9-32633F515425}"/>
                </a:ext>
              </a:extLst>
            </p:cNvPr>
            <p:cNvSpPr txBox="1"/>
            <p:nvPr/>
          </p:nvSpPr>
          <p:spPr>
            <a:xfrm>
              <a:off x="620233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其他场景</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1" name="文本框 30">
              <a:extLst>
                <a:ext uri="{FF2B5EF4-FFF2-40B4-BE49-F238E27FC236}">
                  <a16:creationId xmlns:a16="http://schemas.microsoft.com/office/drawing/2014/main" id="{309D52D8-BBCE-ADF8-9D80-0E25A06C92CE}"/>
                </a:ext>
              </a:extLst>
            </p:cNvPr>
            <p:cNvSpPr txBox="1"/>
            <p:nvPr/>
          </p:nvSpPr>
          <p:spPr>
            <a:xfrm>
              <a:off x="715702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具体示例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2" name="文本框 31">
              <a:extLst>
                <a:ext uri="{FF2B5EF4-FFF2-40B4-BE49-F238E27FC236}">
                  <a16:creationId xmlns:a16="http://schemas.microsoft.com/office/drawing/2014/main" id="{76297C52-BF39-A9E5-D697-480BF42803D4}"/>
                </a:ext>
              </a:extLst>
            </p:cNvPr>
            <p:cNvSpPr txBox="1"/>
            <p:nvPr/>
          </p:nvSpPr>
          <p:spPr>
            <a:xfrm>
              <a:off x="8111717" y="1053093"/>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类别示例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2" name="文本框 41">
              <a:extLst>
                <a:ext uri="{FF2B5EF4-FFF2-40B4-BE49-F238E27FC236}">
                  <a16:creationId xmlns:a16="http://schemas.microsoft.com/office/drawing/2014/main" id="{4F3DF40D-A2D3-0288-533B-4A91D78E87CA}"/>
                </a:ext>
              </a:extLst>
            </p:cNvPr>
            <p:cNvSpPr txBox="1"/>
            <p:nvPr/>
          </p:nvSpPr>
          <p:spPr>
            <a:xfrm>
              <a:off x="1002110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点击完成</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3" name="文本框 42">
              <a:extLst>
                <a:ext uri="{FF2B5EF4-FFF2-40B4-BE49-F238E27FC236}">
                  <a16:creationId xmlns:a16="http://schemas.microsoft.com/office/drawing/2014/main" id="{F8B00DFF-BDE9-93FA-D9EA-4B1792F567EB}"/>
                </a:ext>
              </a:extLst>
            </p:cNvPr>
            <p:cNvSpPr txBox="1"/>
            <p:nvPr/>
          </p:nvSpPr>
          <p:spPr>
            <a:xfrm>
              <a:off x="1097578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完成培训</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4" name="文本框 43">
              <a:extLst>
                <a:ext uri="{FF2B5EF4-FFF2-40B4-BE49-F238E27FC236}">
                  <a16:creationId xmlns:a16="http://schemas.microsoft.com/office/drawing/2014/main" id="{08FED8F0-8663-D21B-82FA-0C506045B600}"/>
                </a:ext>
              </a:extLst>
            </p:cNvPr>
            <p:cNvSpPr txBox="1"/>
            <p:nvPr/>
          </p:nvSpPr>
          <p:spPr>
            <a:xfrm>
              <a:off x="8932092" y="1053093"/>
              <a:ext cx="1050769" cy="271420"/>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a:t>
              </a:r>
              <a:r>
                <a:rPr lang="en-GB" altLang="zh-CN" sz="1200" dirty="0">
                  <a:solidFill>
                    <a:schemeClr val="bg1"/>
                  </a:solidFill>
                  <a:latin typeface="Arial" panose="020B0604020202020204" pitchFamily="34" charset="0"/>
                  <a:ea typeface="微软雅黑" panose="020B0503020204020204" pitchFamily="34" charset="-122"/>
                </a:rPr>
                <a:t>/</a:t>
              </a:r>
              <a:r>
                <a:rPr lang="zh-CN" altLang="en-US" sz="1200" dirty="0">
                  <a:solidFill>
                    <a:schemeClr val="bg1"/>
                  </a:solidFill>
                  <a:latin typeface="Arial" panose="020B0604020202020204" pitchFamily="34" charset="0"/>
                  <a:ea typeface="微软雅黑" panose="020B0503020204020204" pitchFamily="34" charset="-122"/>
                </a:rPr>
                <a:t>无需披露</a:t>
              </a:r>
              <a:endParaRPr lang="en-GB" sz="1200" dirty="0" err="1">
                <a:solidFill>
                  <a:schemeClr val="bg1"/>
                </a:solidFill>
                <a:latin typeface="Arial" panose="020B0604020202020204" pitchFamily="34" charset="0"/>
                <a:ea typeface="微软雅黑" panose="020B0503020204020204" pitchFamily="34" charset="-122"/>
              </a:endParaRPr>
            </a:p>
          </p:txBody>
        </p:sp>
      </p:grpSp>
      <p:sp>
        <p:nvSpPr>
          <p:cNvPr id="13" name="Rectangle 17">
            <a:extLst>
              <a:ext uri="{FF2B5EF4-FFF2-40B4-BE49-F238E27FC236}">
                <a16:creationId xmlns:a16="http://schemas.microsoft.com/office/drawing/2014/main" id="{12AEB5F2-BCB5-176A-41D4-7BA382D1DBC0}"/>
              </a:ext>
            </a:extLst>
          </p:cNvPr>
          <p:cNvSpPr/>
          <p:nvPr/>
        </p:nvSpPr>
        <p:spPr bwMode="auto">
          <a:xfrm>
            <a:off x="0" y="-1796"/>
            <a:ext cx="12192000" cy="6858000"/>
          </a:xfrm>
          <a:prstGeom prst="rect">
            <a:avLst/>
          </a:prstGeom>
          <a:solidFill>
            <a:srgbClr val="544F40">
              <a:lumMod val="50000"/>
              <a:alpha val="85000"/>
            </a:srgbClr>
          </a:soli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marR="0" lvl="0" indent="-180975" algn="ctr" defTabSz="1001359" eaLnBrk="0" fontAlgn="auto" latinLnBrk="0" hangingPunct="0">
              <a:lnSpc>
                <a:spcPct val="100000"/>
              </a:lnSpc>
              <a:spcBef>
                <a:spcPts val="0"/>
              </a:spcBef>
              <a:spcAft>
                <a:spcPts val="0"/>
              </a:spcAft>
              <a:buClr>
                <a:prstClr val="white"/>
              </a:buClr>
              <a:buSzTx/>
              <a:buFont typeface="Arial" pitchFamily="34" charset="0"/>
              <a:buChar char="–"/>
              <a:tabLst/>
              <a:defRPr/>
            </a:pPr>
            <a:endParaRPr kumimoji="0" lang="en-IN" sz="120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14" name="Group 18">
            <a:extLst>
              <a:ext uri="{FF2B5EF4-FFF2-40B4-BE49-F238E27FC236}">
                <a16:creationId xmlns:a16="http://schemas.microsoft.com/office/drawing/2014/main" id="{2BC9B9F0-353D-0877-F797-8B326A3E76AF}"/>
              </a:ext>
            </a:extLst>
          </p:cNvPr>
          <p:cNvGrpSpPr/>
          <p:nvPr/>
        </p:nvGrpSpPr>
        <p:grpSpPr>
          <a:xfrm>
            <a:off x="10514213" y="845537"/>
            <a:ext cx="1220587" cy="492443"/>
            <a:chOff x="10515599" y="374946"/>
            <a:chExt cx="1220587" cy="492443"/>
          </a:xfrm>
        </p:grpSpPr>
        <p:sp>
          <p:nvSpPr>
            <p:cNvPr id="15" name="Rounded Rectangle 24">
              <a:extLst>
                <a:ext uri="{FF2B5EF4-FFF2-40B4-BE49-F238E27FC236}">
                  <a16:creationId xmlns:a16="http://schemas.microsoft.com/office/drawing/2014/main" id="{2E51EC16-10A4-7338-FC95-0A1BFF849E61}"/>
                </a:ext>
              </a:extLst>
            </p:cNvPr>
            <p:cNvSpPr/>
            <p:nvPr/>
          </p:nvSpPr>
          <p:spPr bwMode="auto">
            <a:xfrm>
              <a:off x="10515599" y="374946"/>
              <a:ext cx="1220587" cy="492443"/>
            </a:xfrm>
            <a:prstGeom prst="roundRect">
              <a:avLst>
                <a:gd name="adj" fmla="val 13935"/>
              </a:avLst>
            </a:prstGeom>
            <a:solidFill>
              <a:srgbClr val="F36633"/>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prstClr val="white"/>
                </a:buClr>
                <a:buFont typeface="Arial" pitchFamily="34" charset="0"/>
                <a:buChar char="–"/>
              </a:pPr>
              <a:endParaRPr lang="en-IN" sz="1200" b="1" kern="0">
                <a:solidFill>
                  <a:srgbClr val="FFFFFF"/>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6" name="TextBox 20">
              <a:extLst>
                <a:ext uri="{FF2B5EF4-FFF2-40B4-BE49-F238E27FC236}">
                  <a16:creationId xmlns:a16="http://schemas.microsoft.com/office/drawing/2014/main" id="{65E5540E-6DAA-FFC9-C42D-B994BF6E18F5}"/>
                </a:ext>
              </a:extLst>
            </p:cNvPr>
            <p:cNvSpPr txBox="1"/>
            <p:nvPr/>
          </p:nvSpPr>
          <p:spPr>
            <a:xfrm>
              <a:off x="10922975" y="424840"/>
              <a:ext cx="694121" cy="276999"/>
            </a:xfrm>
            <a:prstGeom prst="rect">
              <a:avLst/>
            </a:prstGeom>
            <a:noFill/>
          </p:spPr>
          <p:txBody>
            <a:bodyPr wrap="square" rtlCol="0">
              <a:spAutoFit/>
            </a:bodyPr>
            <a:lstStyle>
              <a:defPPr>
                <a:defRPr lang="en-US"/>
              </a:defPPr>
              <a:lvl1pPr algn="ctr">
                <a:buClr>
                  <a:schemeClr val="tx1"/>
                </a:buClr>
                <a:defRPr sz="1200" b="1">
                  <a:solidFill>
                    <a:srgbClr val="FF6600"/>
                  </a:solidFill>
                </a:defRPr>
              </a:lvl1pPr>
            </a:lstStyle>
            <a:p>
              <a:pPr algn="l">
                <a:buClr>
                  <a:srgbClr val="544F40"/>
                </a:buClr>
              </a:pPr>
              <a:r>
                <a:rPr lang="zh-CN" altLang="en-US">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返回</a:t>
              </a:r>
              <a:endParaRPr lang="en-US" baseline="3000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17" name="Group 30">
              <a:extLst>
                <a:ext uri="{FF2B5EF4-FFF2-40B4-BE49-F238E27FC236}">
                  <a16:creationId xmlns:a16="http://schemas.microsoft.com/office/drawing/2014/main" id="{7AAEF2CD-C15D-8473-A4C0-4F75B15019F0}"/>
                </a:ext>
              </a:extLst>
            </p:cNvPr>
            <p:cNvGrpSpPr/>
            <p:nvPr/>
          </p:nvGrpSpPr>
          <p:grpSpPr>
            <a:xfrm>
              <a:off x="10626365" y="446729"/>
              <a:ext cx="237744" cy="233220"/>
              <a:chOff x="10591503" y="478920"/>
              <a:chExt cx="221238" cy="187028"/>
            </a:xfrm>
          </p:grpSpPr>
          <p:sp>
            <p:nvSpPr>
              <p:cNvPr id="45" name="Oval 31">
                <a:extLst>
                  <a:ext uri="{FF2B5EF4-FFF2-40B4-BE49-F238E27FC236}">
                    <a16:creationId xmlns:a16="http://schemas.microsoft.com/office/drawing/2014/main" id="{16F11CA5-6A9C-F053-A14B-B93562D48CBF}"/>
                  </a:ext>
                </a:extLst>
              </p:cNvPr>
              <p:cNvSpPr/>
              <p:nvPr/>
            </p:nvSpPr>
            <p:spPr>
              <a:xfrm>
                <a:off x="10591503" y="478920"/>
                <a:ext cx="221238" cy="187028"/>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46" name="Freeform 5">
                <a:extLst>
                  <a:ext uri="{FF2B5EF4-FFF2-40B4-BE49-F238E27FC236}">
                    <a16:creationId xmlns:a16="http://schemas.microsoft.com/office/drawing/2014/main" id="{7A336ABD-AD65-3BCA-E882-783D880B3F29}"/>
                  </a:ext>
                </a:extLst>
              </p:cNvPr>
              <p:cNvSpPr>
                <a:spLocks/>
              </p:cNvSpPr>
              <p:nvPr/>
            </p:nvSpPr>
            <p:spPr bwMode="auto">
              <a:xfrm>
                <a:off x="10646283" y="531158"/>
                <a:ext cx="109538" cy="82550"/>
              </a:xfrm>
              <a:custGeom>
                <a:avLst/>
                <a:gdLst>
                  <a:gd name="T0" fmla="*/ 552 w 552"/>
                  <a:gd name="T1" fmla="*/ 150 h 416"/>
                  <a:gd name="T2" fmla="*/ 212 w 552"/>
                  <a:gd name="T3" fmla="*/ 150 h 416"/>
                  <a:gd name="T4" fmla="*/ 266 w 552"/>
                  <a:gd name="T5" fmla="*/ 0 h 416"/>
                  <a:gd name="T6" fmla="*/ 0 w 552"/>
                  <a:gd name="T7" fmla="*/ 208 h 416"/>
                  <a:gd name="T8" fmla="*/ 266 w 552"/>
                  <a:gd name="T9" fmla="*/ 416 h 416"/>
                  <a:gd name="T10" fmla="*/ 212 w 552"/>
                  <a:gd name="T11" fmla="*/ 266 h 416"/>
                  <a:gd name="T12" fmla="*/ 552 w 552"/>
                  <a:gd name="T13" fmla="*/ 266 h 416"/>
                  <a:gd name="T14" fmla="*/ 552 w 552"/>
                  <a:gd name="T15" fmla="*/ 150 h 4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2" h="416">
                    <a:moveTo>
                      <a:pt x="552" y="150"/>
                    </a:moveTo>
                    <a:lnTo>
                      <a:pt x="212" y="150"/>
                    </a:lnTo>
                    <a:lnTo>
                      <a:pt x="266" y="0"/>
                    </a:lnTo>
                    <a:lnTo>
                      <a:pt x="0" y="208"/>
                    </a:lnTo>
                    <a:lnTo>
                      <a:pt x="266" y="416"/>
                    </a:lnTo>
                    <a:lnTo>
                      <a:pt x="212" y="266"/>
                    </a:lnTo>
                    <a:lnTo>
                      <a:pt x="552" y="266"/>
                    </a:lnTo>
                    <a:lnTo>
                      <a:pt x="552" y="15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微软雅黑" panose="020B0503020204020204" pitchFamily="34" charset="-122"/>
                  <a:cs typeface="Arial" panose="020B0604020202020204" pitchFamily="34" charset="0"/>
                  <a:sym typeface="+mn-lt"/>
                </a:endParaRPr>
              </a:p>
            </p:txBody>
          </p:sp>
        </p:grpSp>
      </p:grpSp>
      <p:sp>
        <p:nvSpPr>
          <p:cNvPr id="47" name="Rounded Rectangle 60">
            <a:extLst>
              <a:ext uri="{FF2B5EF4-FFF2-40B4-BE49-F238E27FC236}">
                <a16:creationId xmlns:a16="http://schemas.microsoft.com/office/drawing/2014/main" id="{B837F9F9-6E33-78F2-BB1D-F4A692D5A92B}"/>
              </a:ext>
            </a:extLst>
          </p:cNvPr>
          <p:cNvSpPr/>
          <p:nvPr/>
        </p:nvSpPr>
        <p:spPr>
          <a:xfrm>
            <a:off x="457200" y="1227757"/>
            <a:ext cx="11277600" cy="4482454"/>
          </a:xfrm>
          <a:prstGeom prst="roundRect">
            <a:avLst>
              <a:gd name="adj" fmla="val 2665"/>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49" name="TextBox 34">
            <a:extLst>
              <a:ext uri="{FF2B5EF4-FFF2-40B4-BE49-F238E27FC236}">
                <a16:creationId xmlns:a16="http://schemas.microsoft.com/office/drawing/2014/main" id="{B8B2A289-18FF-161D-7605-D6C0F2A9340B}"/>
              </a:ext>
            </a:extLst>
          </p:cNvPr>
          <p:cNvSpPr txBox="1"/>
          <p:nvPr/>
        </p:nvSpPr>
        <p:spPr>
          <a:xfrm>
            <a:off x="672905" y="5217777"/>
            <a:ext cx="9925952" cy="307777"/>
          </a:xfrm>
          <a:prstGeom prst="rect">
            <a:avLst/>
          </a:prstGeom>
          <a:noFill/>
        </p:spPr>
        <p:txBody>
          <a:bodyPr wrap="square" rtlCol="0">
            <a:spAutoFit/>
          </a:bodyPr>
          <a:lstStyle/>
          <a:p>
            <a:pPr>
              <a:spcAft>
                <a:spcPts val="600"/>
              </a:spcAft>
            </a:pPr>
            <a:r>
              <a:rPr lang="zh-CN" altLang="en-US" sz="140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rPr>
              <a:t>点击“返回”关闭跳出窗口</a:t>
            </a:r>
            <a:endParaRPr lang="en-IN" altLang="zh-CN" sz="140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50" name="Content Placeholder 16">
            <a:extLst>
              <a:ext uri="{FF2B5EF4-FFF2-40B4-BE49-F238E27FC236}">
                <a16:creationId xmlns:a16="http://schemas.microsoft.com/office/drawing/2014/main" id="{9A903174-9C78-11CB-EB9B-F794F3084959}"/>
              </a:ext>
            </a:extLst>
          </p:cNvPr>
          <p:cNvSpPr txBox="1">
            <a:spLocks/>
          </p:cNvSpPr>
          <p:nvPr/>
        </p:nvSpPr>
        <p:spPr>
          <a:xfrm>
            <a:off x="668945" y="1419643"/>
            <a:ext cx="10811697" cy="2554545"/>
          </a:xfrm>
          <a:prstGeom prst="rect">
            <a:avLst/>
          </a:prstGeom>
        </p:spPr>
        <p:txBody>
          <a:bodyPr lIns="0">
            <a:spAutoFit/>
          </a:bodyPr>
          <a:lstStyle>
            <a:lvl1pPr marL="274320" indent="-274320" algn="l" defTabSz="909096" rtl="0" eaLnBrk="1" latinLnBrk="0" hangingPunct="1">
              <a:lnSpc>
                <a:spcPct val="100000"/>
              </a:lnSpc>
              <a:spcBef>
                <a:spcPts val="0"/>
              </a:spcBef>
              <a:spcAft>
                <a:spcPts val="600"/>
              </a:spcAft>
              <a:buClr>
                <a:schemeClr val="tx1"/>
              </a:buClr>
              <a:buFont typeface="Arial" panose="020B0604020202020204" pitchFamily="34" charset="0"/>
              <a:buChar char="•"/>
              <a:defRPr lang="en-US" sz="1600" kern="1200" dirty="0">
                <a:solidFill>
                  <a:schemeClr val="tx1"/>
                </a:solidFill>
                <a:latin typeface="+mn-lt"/>
                <a:ea typeface="+mn-ea"/>
                <a:cs typeface="+mn-cs"/>
              </a:defRPr>
            </a:lvl1pPr>
            <a:lvl2pPr marL="547747" indent="-285750" algn="l" defTabSz="909096" rtl="0" eaLnBrk="1" latinLnBrk="0" hangingPunct="1">
              <a:lnSpc>
                <a:spcPct val="100000"/>
              </a:lnSpc>
              <a:spcBef>
                <a:spcPts val="0"/>
              </a:spcBef>
              <a:spcAft>
                <a:spcPts val="600"/>
              </a:spcAft>
              <a:buFont typeface="Arial" panose="020B0604020202020204" pitchFamily="34" charset="0"/>
              <a:buChar char="•"/>
              <a:defRPr lang="en-US" sz="1400" kern="1200" dirty="0">
                <a:solidFill>
                  <a:schemeClr val="tx1"/>
                </a:solidFill>
                <a:latin typeface="+mn-lt"/>
                <a:ea typeface="+mn-ea"/>
                <a:cs typeface="+mn-cs"/>
              </a:defRPr>
            </a:lvl2pPr>
            <a:lvl3pPr marL="820791" indent="-285750" algn="l" defTabSz="909096" rtl="0" eaLnBrk="1" latinLnBrk="0" hangingPunct="1">
              <a:lnSpc>
                <a:spcPct val="100000"/>
              </a:lnSpc>
              <a:spcBef>
                <a:spcPts val="0"/>
              </a:spcBef>
              <a:spcAft>
                <a:spcPts val="600"/>
              </a:spcAft>
              <a:buFont typeface="Arial" panose="020B0604020202020204" pitchFamily="34" charset="0"/>
              <a:buChar char="•"/>
              <a:defRPr lang="en-US" sz="1200" kern="1200" dirty="0">
                <a:solidFill>
                  <a:schemeClr val="tx1"/>
                </a:solidFill>
                <a:latin typeface="+mn-lt"/>
                <a:ea typeface="+mn-ea"/>
                <a:cs typeface="+mn-cs"/>
              </a:defRPr>
            </a:lvl3pPr>
            <a:lvl4pPr marL="1084366" indent="-285750" algn="l" defTabSz="909096" rtl="0" eaLnBrk="1" latinLnBrk="0" hangingPunct="1">
              <a:lnSpc>
                <a:spcPct val="100000"/>
              </a:lnSpc>
              <a:spcBef>
                <a:spcPts val="0"/>
              </a:spcBef>
              <a:spcAft>
                <a:spcPts val="600"/>
              </a:spcAft>
              <a:buFont typeface="Arial" panose="020B0604020202020204" pitchFamily="34" charset="0"/>
              <a:buChar char="•"/>
              <a:defRPr lang="en-US" sz="1100" kern="1200" dirty="0">
                <a:solidFill>
                  <a:schemeClr val="tx1"/>
                </a:solidFill>
                <a:latin typeface="+mn-lt"/>
                <a:ea typeface="+mn-ea"/>
                <a:cs typeface="+mn-cs"/>
              </a:defRPr>
            </a:lvl4pPr>
            <a:lvl5pPr marL="1355833" indent="-285750" algn="l" defTabSz="909096" rtl="0" eaLnBrk="1" latinLnBrk="0" hangingPunct="1">
              <a:lnSpc>
                <a:spcPct val="100000"/>
              </a:lnSpc>
              <a:spcBef>
                <a:spcPts val="0"/>
              </a:spcBef>
              <a:spcAft>
                <a:spcPts val="600"/>
              </a:spcAft>
              <a:buFont typeface="Arial" panose="020B0604020202020204" pitchFamily="34" charset="0"/>
              <a:buChar char="•"/>
              <a:defRPr lang="en-GB" sz="1100" b="0" kern="1200" dirty="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spcBef>
                <a:spcPts val="600"/>
              </a:spcBef>
              <a:buNone/>
            </a:pPr>
            <a:r>
              <a:rPr lang="ja-JP" altLang="en-US" sz="2000" b="1"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rPr>
              <a:t>发生过程</a:t>
            </a:r>
          </a:p>
          <a:p>
            <a:pPr marL="0" indent="0">
              <a:spcBef>
                <a:spcPts val="600"/>
              </a:spcBef>
              <a:buNone/>
            </a:pPr>
            <a:r>
              <a:rPr lang="zh-CN" altLang="en-US" dirty="0">
                <a:latin typeface="Arial" panose="020B0604020202020204" pitchFamily="34" charset="0"/>
                <a:ea typeface="微软雅黑" panose="020B0503020204020204" pitchFamily="34" charset="-122"/>
                <a:cs typeface="Arial" panose="020B0604020202020204" pitchFamily="34" charset="0"/>
                <a:sym typeface="+mn-lt"/>
              </a:rPr>
              <a:t>当您因以下情况或可能因以下情况在</a:t>
            </a:r>
            <a:r>
              <a:rPr lang="zh-CN" altLang="en-US" b="1" dirty="0">
                <a:latin typeface="Arial" panose="020B0604020202020204" pitchFamily="34" charset="0"/>
                <a:ea typeface="微软雅黑" panose="020B0503020204020204" pitchFamily="34" charset="-122"/>
                <a:cs typeface="Arial" panose="020B0604020202020204" pitchFamily="34" charset="0"/>
                <a:sym typeface="+mn-lt"/>
              </a:rPr>
              <a:t>业务决策、行动、承诺或义务</a:t>
            </a:r>
            <a:r>
              <a:rPr lang="zh-CN" altLang="en-US" dirty="0">
                <a:latin typeface="Arial" panose="020B0604020202020204" pitchFamily="34" charset="0"/>
                <a:ea typeface="微软雅黑" panose="020B0503020204020204" pitchFamily="34" charset="-122"/>
                <a:cs typeface="Arial" panose="020B0604020202020204" pitchFamily="34" charset="0"/>
                <a:sym typeface="+mn-lt"/>
              </a:rPr>
              <a:t>出现妥协时，潜在的利益冲突会随之发生：</a:t>
            </a:r>
            <a:endParaRPr lang="en-US" altLang="zh-CN" dirty="0">
              <a:latin typeface="Arial" panose="020B0604020202020204" pitchFamily="34" charset="0"/>
              <a:ea typeface="微软雅黑" panose="020B0503020204020204" pitchFamily="34" charset="-122"/>
              <a:cs typeface="Arial" panose="020B0604020202020204" pitchFamily="34" charset="0"/>
              <a:sym typeface="+mn-lt"/>
            </a:endParaRPr>
          </a:p>
          <a:p>
            <a:pPr>
              <a:spcBef>
                <a:spcPts val="600"/>
              </a:spcBef>
            </a:pPr>
            <a:r>
              <a:rPr lang="zh-CN" altLang="en-US" dirty="0">
                <a:latin typeface="Arial" panose="020B0604020202020204" pitchFamily="34" charset="0"/>
                <a:ea typeface="微软雅黑" panose="020B0503020204020204" pitchFamily="34" charset="-122"/>
                <a:cs typeface="Arial" panose="020B0604020202020204" pitchFamily="34" charset="0"/>
                <a:sym typeface="+mn-lt"/>
              </a:rPr>
              <a:t>您或与您有亲密关系的人员为谋取</a:t>
            </a:r>
            <a:r>
              <a:rPr lang="zh-CN" altLang="en-US" b="1" dirty="0">
                <a:latin typeface="Arial" panose="020B0604020202020204" pitchFamily="34" charset="0"/>
                <a:ea typeface="微软雅黑" panose="020B0503020204020204" pitchFamily="34" charset="-122"/>
                <a:cs typeface="Arial" panose="020B0604020202020204" pitchFamily="34" charset="0"/>
                <a:sym typeface="+mn-lt"/>
              </a:rPr>
              <a:t>个人利益</a:t>
            </a:r>
            <a:r>
              <a:rPr lang="zh-CN" altLang="en-US" dirty="0">
                <a:latin typeface="Arial" panose="020B0604020202020204" pitchFamily="34" charset="0"/>
                <a:ea typeface="微软雅黑" panose="020B0503020204020204" pitchFamily="34" charset="-122"/>
                <a:cs typeface="Arial" panose="020B0604020202020204" pitchFamily="34" charset="0"/>
                <a:sym typeface="+mn-lt"/>
              </a:rPr>
              <a:t>与</a:t>
            </a:r>
            <a:r>
              <a:rPr lang="en-US" altLang="zh-CN" dirty="0">
                <a:latin typeface="Arial" panose="020B0604020202020204" pitchFamily="34" charset="0"/>
                <a:ea typeface="微软雅黑" panose="020B0503020204020204" pitchFamily="34" charset="-122"/>
                <a:cs typeface="Arial" panose="020B0604020202020204" pitchFamily="34" charset="0"/>
                <a:sym typeface="+mn-lt"/>
              </a:rPr>
              <a:t>GSK</a:t>
            </a:r>
            <a:r>
              <a:rPr lang="zh-CN" altLang="en-US" dirty="0">
                <a:latin typeface="Arial" panose="020B0604020202020204" pitchFamily="34" charset="0"/>
                <a:ea typeface="微软雅黑" panose="020B0503020204020204" pitchFamily="34" charset="-122"/>
                <a:cs typeface="Arial" panose="020B0604020202020204" pitchFamily="34" charset="0"/>
                <a:sym typeface="+mn-lt"/>
              </a:rPr>
              <a:t>的利益发生冲突（无论是财务利益或是其他方面的机会）。</a:t>
            </a:r>
            <a:br>
              <a:rPr lang="en-IN" altLang="zh-CN" dirty="0">
                <a:latin typeface="Arial" panose="020B0604020202020204" pitchFamily="34" charset="0"/>
                <a:ea typeface="微软雅黑" panose="020B0503020204020204" pitchFamily="34" charset="-122"/>
                <a:cs typeface="Arial" panose="020B0604020202020204" pitchFamily="34" charset="0"/>
                <a:sym typeface="+mn-lt"/>
              </a:rPr>
            </a:br>
            <a:r>
              <a:rPr lang="zh-CN" altLang="en-US" i="1" dirty="0">
                <a:latin typeface="Arial" panose="020B0604020202020204" pitchFamily="34" charset="0"/>
                <a:ea typeface="微软雅黑" panose="020B0503020204020204" pitchFamily="34" charset="-122"/>
                <a:cs typeface="Arial" panose="020B0604020202020204" pitchFamily="34" charset="0"/>
                <a:sym typeface="+mn-lt"/>
              </a:rPr>
              <a:t>例如：您的亲属是您决定与之签定合同的</a:t>
            </a:r>
            <a:r>
              <a:rPr lang="en-US" altLang="zh-CN" i="1" dirty="0">
                <a:latin typeface="Arial" panose="020B0604020202020204" pitchFamily="34" charset="0"/>
                <a:ea typeface="微软雅黑" panose="020B0503020204020204" pitchFamily="34" charset="-122"/>
                <a:cs typeface="Arial" panose="020B0604020202020204" pitchFamily="34" charset="0"/>
                <a:sym typeface="+mn-lt"/>
              </a:rPr>
              <a:t>GSK</a:t>
            </a:r>
            <a:r>
              <a:rPr lang="zh-CN" altLang="en-US" i="1" dirty="0">
                <a:latin typeface="Arial" panose="020B0604020202020204" pitchFamily="34" charset="0"/>
                <a:ea typeface="微软雅黑" panose="020B0503020204020204" pitchFamily="34" charset="-122"/>
                <a:cs typeface="Arial" panose="020B0604020202020204" pitchFamily="34" charset="0"/>
                <a:sym typeface="+mn-lt"/>
              </a:rPr>
              <a:t>供应商的负责人，或者您的亲属与参加</a:t>
            </a:r>
            <a:r>
              <a:rPr lang="en-US" altLang="zh-CN" i="1" dirty="0">
                <a:latin typeface="Arial" panose="020B0604020202020204" pitchFamily="34" charset="0"/>
                <a:ea typeface="微软雅黑" panose="020B0503020204020204" pitchFamily="34" charset="-122"/>
                <a:cs typeface="Arial" panose="020B0604020202020204" pitchFamily="34" charset="0"/>
                <a:sym typeface="+mn-lt"/>
              </a:rPr>
              <a:t>GSK</a:t>
            </a:r>
            <a:r>
              <a:rPr lang="zh-CN" altLang="en-US" i="1" dirty="0">
                <a:latin typeface="Arial" panose="020B0604020202020204" pitchFamily="34" charset="0"/>
                <a:ea typeface="微软雅黑" panose="020B0503020204020204" pitchFamily="34" charset="-122"/>
                <a:cs typeface="Arial" panose="020B0604020202020204" pitchFamily="34" charset="0"/>
                <a:sym typeface="+mn-lt"/>
              </a:rPr>
              <a:t>竞标的供应商合作。</a:t>
            </a:r>
            <a:endParaRPr lang="en-US" altLang="zh-CN" i="1" dirty="0">
              <a:latin typeface="Arial" panose="020B0604020202020204" pitchFamily="34" charset="0"/>
              <a:ea typeface="微软雅黑" panose="020B0503020204020204" pitchFamily="34" charset="-122"/>
              <a:cs typeface="Arial" panose="020B0604020202020204" pitchFamily="34" charset="0"/>
              <a:sym typeface="+mn-lt"/>
            </a:endParaRPr>
          </a:p>
          <a:p>
            <a:pPr>
              <a:spcBef>
                <a:spcPts val="600"/>
              </a:spcBef>
            </a:pPr>
            <a:r>
              <a:rPr lang="zh-CN" altLang="en-US" dirty="0">
                <a:latin typeface="Arial" panose="020B0604020202020204" pitchFamily="34" charset="0"/>
                <a:ea typeface="微软雅黑" panose="020B0503020204020204" pitchFamily="34" charset="-122"/>
                <a:cs typeface="Arial" panose="020B0604020202020204" pitchFamily="34" charset="0"/>
                <a:sym typeface="+mn-lt"/>
              </a:rPr>
              <a:t>您为谋取</a:t>
            </a:r>
            <a:r>
              <a:rPr lang="zh-CN" altLang="en-US" b="1" dirty="0">
                <a:latin typeface="Arial" panose="020B0604020202020204" pitchFamily="34" charset="0"/>
                <a:ea typeface="微软雅黑" panose="020B0503020204020204" pitchFamily="34" charset="-122"/>
                <a:cs typeface="Arial" panose="020B0604020202020204" pitchFamily="34" charset="0"/>
                <a:sym typeface="+mn-lt"/>
              </a:rPr>
              <a:t>职业利益</a:t>
            </a:r>
            <a:r>
              <a:rPr lang="zh-CN" altLang="en-US" dirty="0">
                <a:latin typeface="Arial" panose="020B0604020202020204" pitchFamily="34" charset="0"/>
                <a:ea typeface="微软雅黑" panose="020B0503020204020204" pitchFamily="34" charset="-122"/>
                <a:cs typeface="Arial" panose="020B0604020202020204" pitchFamily="34" charset="0"/>
                <a:sym typeface="+mn-lt"/>
              </a:rPr>
              <a:t>与</a:t>
            </a:r>
            <a:r>
              <a:rPr lang="en-US" altLang="zh-CN" dirty="0">
                <a:latin typeface="Arial" panose="020B0604020202020204" pitchFamily="34" charset="0"/>
                <a:ea typeface="微软雅黑" panose="020B0503020204020204" pitchFamily="34" charset="-122"/>
                <a:cs typeface="Arial" panose="020B0604020202020204" pitchFamily="34" charset="0"/>
                <a:sym typeface="+mn-lt"/>
              </a:rPr>
              <a:t>GSK</a:t>
            </a:r>
            <a:r>
              <a:rPr lang="zh-CN" altLang="en-US" dirty="0">
                <a:latin typeface="Arial" panose="020B0604020202020204" pitchFamily="34" charset="0"/>
                <a:ea typeface="微软雅黑" panose="020B0503020204020204" pitchFamily="34" charset="-122"/>
                <a:cs typeface="Arial" panose="020B0604020202020204" pitchFamily="34" charset="0"/>
                <a:sym typeface="+mn-lt"/>
              </a:rPr>
              <a:t>的利益发生冲突。</a:t>
            </a:r>
            <a:br>
              <a:rPr lang="en-US" altLang="zh-CN" dirty="0">
                <a:latin typeface="Arial" panose="020B0604020202020204" pitchFamily="34" charset="0"/>
                <a:ea typeface="微软雅黑" panose="020B0503020204020204" pitchFamily="34" charset="-122"/>
                <a:cs typeface="Arial" panose="020B0604020202020204" pitchFamily="34" charset="0"/>
                <a:sym typeface="+mn-lt"/>
              </a:rPr>
            </a:br>
            <a:r>
              <a:rPr lang="zh-CN" altLang="en-US" i="1" dirty="0">
                <a:latin typeface="Arial" panose="020B0604020202020204" pitchFamily="34" charset="0"/>
                <a:ea typeface="微软雅黑" panose="020B0503020204020204" pitchFamily="34" charset="-122"/>
                <a:cs typeface="Arial" panose="020B0604020202020204" pitchFamily="34" charset="0"/>
                <a:sym typeface="+mn-lt"/>
              </a:rPr>
              <a:t>例如：您是</a:t>
            </a:r>
            <a:r>
              <a:rPr lang="en-US" altLang="zh-CN" i="1" dirty="0">
                <a:latin typeface="Arial" panose="020B0604020202020204" pitchFamily="34" charset="0"/>
                <a:ea typeface="微软雅黑" panose="020B0503020204020204" pitchFamily="34" charset="-122"/>
                <a:cs typeface="Arial" panose="020B0604020202020204" pitchFamily="34" charset="0"/>
                <a:sym typeface="+mn-lt"/>
              </a:rPr>
              <a:t>GSK</a:t>
            </a:r>
            <a:r>
              <a:rPr lang="zh-CN" altLang="en-US" i="1" dirty="0">
                <a:latin typeface="Arial" panose="020B0604020202020204" pitchFamily="34" charset="0"/>
                <a:ea typeface="微软雅黑" panose="020B0503020204020204" pitchFamily="34" charset="-122"/>
                <a:cs typeface="Arial" panose="020B0604020202020204" pitchFamily="34" charset="0"/>
                <a:sym typeface="+mn-lt"/>
              </a:rPr>
              <a:t>某第三方供应商的董事会成员。</a:t>
            </a:r>
            <a:endParaRPr lang="en-US" altLang="zh-CN" i="1" dirty="0">
              <a:latin typeface="Arial" panose="020B0604020202020204" pitchFamily="34" charset="0"/>
              <a:ea typeface="微软雅黑" panose="020B0503020204020204" pitchFamily="34" charset="-122"/>
              <a:cs typeface="Arial" panose="020B0604020202020204" pitchFamily="34" charset="0"/>
              <a:sym typeface="+mn-lt"/>
            </a:endParaRPr>
          </a:p>
          <a:p>
            <a:pPr>
              <a:spcBef>
                <a:spcPts val="600"/>
              </a:spcBef>
            </a:pPr>
            <a:r>
              <a:rPr lang="zh-CN" altLang="en-US" dirty="0">
                <a:latin typeface="Arial" panose="020B0604020202020204" pitchFamily="34" charset="0"/>
                <a:ea typeface="微软雅黑" panose="020B0503020204020204" pitchFamily="34" charset="-122"/>
                <a:cs typeface="Arial" panose="020B0604020202020204" pitchFamily="34" charset="0"/>
                <a:sym typeface="+mn-lt"/>
              </a:rPr>
              <a:t>其他</a:t>
            </a:r>
            <a:r>
              <a:rPr lang="zh-CN" altLang="en-US" b="1" dirty="0">
                <a:latin typeface="Arial" panose="020B0604020202020204" pitchFamily="34" charset="0"/>
                <a:ea typeface="微软雅黑" panose="020B0503020204020204" pitchFamily="34" charset="-122"/>
                <a:cs typeface="Arial" panose="020B0604020202020204" pitchFamily="34" charset="0"/>
                <a:sym typeface="+mn-lt"/>
              </a:rPr>
              <a:t>任何会导致或可能会导致您对</a:t>
            </a:r>
            <a:r>
              <a:rPr lang="en-US" altLang="zh-CN" b="1" dirty="0">
                <a:latin typeface="Arial" panose="020B0604020202020204" pitchFamily="34" charset="0"/>
                <a:ea typeface="微软雅黑" panose="020B0503020204020204" pitchFamily="34" charset="-122"/>
                <a:cs typeface="Arial" panose="020B0604020202020204" pitchFamily="34" charset="0"/>
                <a:sym typeface="+mn-lt"/>
              </a:rPr>
              <a:t>GSK</a:t>
            </a:r>
            <a:r>
              <a:rPr lang="zh-CN" altLang="en-US" b="1" dirty="0">
                <a:latin typeface="Arial" panose="020B0604020202020204" pitchFamily="34" charset="0"/>
                <a:ea typeface="微软雅黑" panose="020B0503020204020204" pitchFamily="34" charset="-122"/>
                <a:cs typeface="Arial" panose="020B0604020202020204" pitchFamily="34" charset="0"/>
                <a:sym typeface="+mn-lt"/>
              </a:rPr>
              <a:t>承担的义务的关系、承诺或利益</a:t>
            </a:r>
            <a:r>
              <a:rPr lang="zh-CN" altLang="en-US" dirty="0">
                <a:latin typeface="Arial" panose="020B0604020202020204" pitchFamily="34" charset="0"/>
                <a:ea typeface="微软雅黑" panose="020B0503020204020204" pitchFamily="34" charset="-122"/>
                <a:cs typeface="Arial" panose="020B0604020202020204" pitchFamily="34" charset="0"/>
                <a:sym typeface="+mn-lt"/>
              </a:rPr>
              <a:t>出现妥协的情况。</a:t>
            </a:r>
            <a:endParaRPr lang="en-US" altLang="zh-CN" dirty="0">
              <a:latin typeface="Arial" panose="020B0604020202020204" pitchFamily="34" charset="0"/>
              <a:ea typeface="微软雅黑" panose="020B0503020204020204" pitchFamily="34" charset="-122"/>
              <a:cs typeface="Arial" panose="020B0604020202020204" pitchFamily="34" charset="0"/>
              <a:sym typeface="+mn-lt"/>
            </a:endParaRPr>
          </a:p>
        </p:txBody>
      </p:sp>
    </p:spTree>
    <p:custDataLst>
      <p:tags r:id="rId1"/>
    </p:custDataLst>
    <p:extLst>
      <p:ext uri="{BB962C8B-B14F-4D97-AF65-F5344CB8AC3E}">
        <p14:creationId xmlns:p14="http://schemas.microsoft.com/office/powerpoint/2010/main" val="271997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animBg="1"/>
      <p:bldP spid="39" grpId="0"/>
      <p:bldP spid="40"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6CD23BD6-8D40-4582-B89D-D0AB239D6D9D}"/>
              </a:ext>
            </a:extLst>
          </p:cNvPr>
          <p:cNvSpPr txBox="1">
            <a:spLocks/>
          </p:cNvSpPr>
          <p:nvPr/>
        </p:nvSpPr>
        <p:spPr>
          <a:xfrm>
            <a:off x="1543049" y="2241888"/>
            <a:ext cx="9258301" cy="2031325"/>
          </a:xfrm>
          <a:prstGeom prst="roundRect">
            <a:avLst>
              <a:gd name="adj" fmla="val 8227"/>
            </a:avLst>
          </a:prstGeom>
          <a:solidFill>
            <a:srgbClr val="FFFCF7">
              <a:alpha val="89804"/>
            </a:srgbClr>
          </a:solidFill>
          <a:ln w="19050">
            <a:solidFill>
              <a:schemeClr val="tx2"/>
            </a:solid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lang="en-GB" sz="2200" b="1" kern="1200" dirty="0">
                <a:solidFill>
                  <a:schemeClr val="bg2"/>
                </a:solidFill>
                <a:latin typeface="+mj-lt"/>
                <a:ea typeface="+mj-ea"/>
                <a:cs typeface="+mj-cs"/>
              </a:defRPr>
            </a:lvl1pPr>
          </a:lstStyle>
          <a:p>
            <a:pPr marL="548640">
              <a:lnSpc>
                <a:spcPct val="125000"/>
              </a:lnSpc>
            </a:pPr>
            <a:r>
              <a:rPr lang="zh-CN" altLang="en-US" sz="2400" b="0" dirty="0">
                <a:solidFill>
                  <a:schemeClr val="tx1"/>
                </a:solidFill>
                <a:latin typeface="Arial" panose="020B0604020202020204" pitchFamily="34" charset="0"/>
                <a:ea typeface="微软雅黑" panose="020B0503020204020204" pitchFamily="34" charset="-122"/>
                <a:cs typeface="+mn-ea"/>
                <a:sym typeface="+mn-lt"/>
              </a:rPr>
              <a:t>当您的情况</a:t>
            </a:r>
            <a:r>
              <a:rPr lang="zh-CN" altLang="en-US" sz="2400" dirty="0">
                <a:solidFill>
                  <a:schemeClr val="tx2"/>
                </a:solidFill>
                <a:latin typeface="Arial" panose="020B0604020202020204" pitchFamily="34" charset="0"/>
                <a:ea typeface="微软雅黑" panose="020B0503020204020204" pitchFamily="34" charset="-122"/>
                <a:cs typeface="+mn-ea"/>
                <a:sym typeface="+mn-lt"/>
              </a:rPr>
              <a:t>发生变化</a:t>
            </a:r>
            <a:r>
              <a:rPr lang="zh-CN" altLang="en-US" sz="2400" b="0" dirty="0">
                <a:solidFill>
                  <a:schemeClr val="tx1"/>
                </a:solidFill>
                <a:latin typeface="Arial" panose="020B0604020202020204" pitchFamily="34" charset="0"/>
                <a:ea typeface="微软雅黑" panose="020B0503020204020204" pitchFamily="34" charset="-122"/>
                <a:cs typeface="+mn-ea"/>
                <a:sym typeface="+mn-lt"/>
              </a:rPr>
              <a:t>时，评估您是否存在利益冲突；</a:t>
            </a:r>
            <a:endParaRPr lang="en-GB" altLang="zh-CN" sz="2400" b="0" dirty="0">
              <a:solidFill>
                <a:schemeClr val="tx1"/>
              </a:solidFill>
              <a:latin typeface="Arial" panose="020B0604020202020204" pitchFamily="34" charset="0"/>
              <a:ea typeface="微软雅黑" panose="020B0503020204020204" pitchFamily="34" charset="-122"/>
              <a:cs typeface="+mn-ea"/>
              <a:sym typeface="+mn-lt"/>
            </a:endParaRPr>
          </a:p>
          <a:p>
            <a:pPr marL="548640">
              <a:lnSpc>
                <a:spcPct val="125000"/>
              </a:lnSpc>
            </a:pPr>
            <a:r>
              <a:rPr lang="zh-CN" altLang="en-US" sz="2400" b="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仅仅明白您的行动不会被利益所左右是不够的，您还必须</a:t>
            </a:r>
            <a:r>
              <a:rPr lang="zh-CN" altLang="en-US" sz="2400"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rPr>
              <a:t>主动披露</a:t>
            </a:r>
            <a:r>
              <a:rPr lang="zh-CN" altLang="en-US" sz="2400" b="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以确保自身不会违反法律和</a:t>
            </a:r>
            <a:r>
              <a:rPr lang="en-US" altLang="zh-CN" sz="2400" b="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a:t>
            </a:r>
            <a:r>
              <a:rPr lang="zh-CN" altLang="en-US" sz="2400" b="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或公司政策。</a:t>
            </a:r>
            <a:endParaRPr lang="en-US" altLang="zh-CN" sz="2400" b="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2" name="Group 683">
            <a:extLst>
              <a:ext uri="{FF2B5EF4-FFF2-40B4-BE49-F238E27FC236}">
                <a16:creationId xmlns:a16="http://schemas.microsoft.com/office/drawing/2014/main" id="{78E82D75-C14D-53ED-3C59-5C0C8B69876F}"/>
              </a:ext>
            </a:extLst>
          </p:cNvPr>
          <p:cNvGrpSpPr>
            <a:grpSpLocks noChangeAspect="1"/>
          </p:cNvGrpSpPr>
          <p:nvPr/>
        </p:nvGrpSpPr>
        <p:grpSpPr bwMode="auto">
          <a:xfrm>
            <a:off x="1667422" y="2612708"/>
            <a:ext cx="404813" cy="404812"/>
            <a:chOff x="1888" y="3345"/>
            <a:chExt cx="1218" cy="1218"/>
          </a:xfrm>
          <a:solidFill>
            <a:schemeClr val="tx2"/>
          </a:solidFill>
        </p:grpSpPr>
        <p:sp>
          <p:nvSpPr>
            <p:cNvPr id="3" name="Freeform 684">
              <a:extLst>
                <a:ext uri="{FF2B5EF4-FFF2-40B4-BE49-F238E27FC236}">
                  <a16:creationId xmlns:a16="http://schemas.microsoft.com/office/drawing/2014/main" id="{269E6265-245A-209E-5741-B907A911FFAF}"/>
                </a:ext>
              </a:extLst>
            </p:cNvPr>
            <p:cNvSpPr>
              <a:spLocks/>
            </p:cNvSpPr>
            <p:nvPr/>
          </p:nvSpPr>
          <p:spPr bwMode="auto">
            <a:xfrm>
              <a:off x="2432" y="3548"/>
              <a:ext cx="174" cy="180"/>
            </a:xfrm>
            <a:custGeom>
              <a:avLst/>
              <a:gdLst>
                <a:gd name="T0" fmla="*/ 144 w 314"/>
                <a:gd name="T1" fmla="*/ 326 h 326"/>
                <a:gd name="T2" fmla="*/ 314 w 314"/>
                <a:gd name="T3" fmla="*/ 151 h 326"/>
                <a:gd name="T4" fmla="*/ 171 w 314"/>
                <a:gd name="T5" fmla="*/ 0 h 326"/>
                <a:gd name="T6" fmla="*/ 0 w 314"/>
                <a:gd name="T7" fmla="*/ 184 h 326"/>
                <a:gd name="T8" fmla="*/ 144 w 314"/>
                <a:gd name="T9" fmla="*/ 326 h 326"/>
              </a:gdLst>
              <a:ahLst/>
              <a:cxnLst>
                <a:cxn ang="0">
                  <a:pos x="T0" y="T1"/>
                </a:cxn>
                <a:cxn ang="0">
                  <a:pos x="T2" y="T3"/>
                </a:cxn>
                <a:cxn ang="0">
                  <a:pos x="T4" y="T5"/>
                </a:cxn>
                <a:cxn ang="0">
                  <a:pos x="T6" y="T7"/>
                </a:cxn>
                <a:cxn ang="0">
                  <a:pos x="T8" y="T9"/>
                </a:cxn>
              </a:cxnLst>
              <a:rect l="0" t="0" r="r" b="b"/>
              <a:pathLst>
                <a:path w="314" h="326">
                  <a:moveTo>
                    <a:pt x="144" y="326"/>
                  </a:moveTo>
                  <a:cubicBezTo>
                    <a:pt x="246" y="326"/>
                    <a:pt x="314" y="247"/>
                    <a:pt x="314" y="151"/>
                  </a:cubicBezTo>
                  <a:cubicBezTo>
                    <a:pt x="314" y="65"/>
                    <a:pt x="251" y="0"/>
                    <a:pt x="171" y="0"/>
                  </a:cubicBezTo>
                  <a:cubicBezTo>
                    <a:pt x="74" y="0"/>
                    <a:pt x="0" y="76"/>
                    <a:pt x="0" y="184"/>
                  </a:cubicBezTo>
                  <a:cubicBezTo>
                    <a:pt x="0" y="264"/>
                    <a:pt x="64" y="326"/>
                    <a:pt x="144" y="3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sp>
          <p:nvSpPr>
            <p:cNvPr id="4" name="Freeform 685">
              <a:extLst>
                <a:ext uri="{FF2B5EF4-FFF2-40B4-BE49-F238E27FC236}">
                  <a16:creationId xmlns:a16="http://schemas.microsoft.com/office/drawing/2014/main" id="{3BA5AD92-F58E-1AE1-0B67-11C222F25058}"/>
                </a:ext>
              </a:extLst>
            </p:cNvPr>
            <p:cNvSpPr>
              <a:spLocks/>
            </p:cNvSpPr>
            <p:nvPr/>
          </p:nvSpPr>
          <p:spPr bwMode="auto">
            <a:xfrm>
              <a:off x="2340" y="3787"/>
              <a:ext cx="313" cy="572"/>
            </a:xfrm>
            <a:custGeom>
              <a:avLst/>
              <a:gdLst>
                <a:gd name="T0" fmla="*/ 358 w 566"/>
                <a:gd name="T1" fmla="*/ 814 h 1034"/>
                <a:gd name="T2" fmla="*/ 446 w 566"/>
                <a:gd name="T3" fmla="*/ 104 h 1034"/>
                <a:gd name="T4" fmla="*/ 310 w 566"/>
                <a:gd name="T5" fmla="*/ 0 h 1034"/>
                <a:gd name="T6" fmla="*/ 8 w 566"/>
                <a:gd name="T7" fmla="*/ 50 h 1034"/>
                <a:gd name="T8" fmla="*/ 0 w 566"/>
                <a:gd name="T9" fmla="*/ 180 h 1034"/>
                <a:gd name="T10" fmla="*/ 166 w 566"/>
                <a:gd name="T11" fmla="*/ 208 h 1034"/>
                <a:gd name="T12" fmla="*/ 86 w 566"/>
                <a:gd name="T13" fmla="*/ 828 h 1034"/>
                <a:gd name="T14" fmla="*/ 82 w 566"/>
                <a:gd name="T15" fmla="*/ 882 h 1034"/>
                <a:gd name="T16" fmla="*/ 246 w 566"/>
                <a:gd name="T17" fmla="*/ 1034 h 1034"/>
                <a:gd name="T18" fmla="*/ 566 w 566"/>
                <a:gd name="T19" fmla="*/ 892 h 1034"/>
                <a:gd name="T20" fmla="*/ 513 w 566"/>
                <a:gd name="T21" fmla="*/ 772 h 1034"/>
                <a:gd name="T22" fmla="*/ 358 w 566"/>
                <a:gd name="T23" fmla="*/ 814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6" h="1034">
                  <a:moveTo>
                    <a:pt x="358" y="814"/>
                  </a:moveTo>
                  <a:cubicBezTo>
                    <a:pt x="371" y="710"/>
                    <a:pt x="446" y="146"/>
                    <a:pt x="446" y="104"/>
                  </a:cubicBezTo>
                  <a:cubicBezTo>
                    <a:pt x="446" y="36"/>
                    <a:pt x="417" y="0"/>
                    <a:pt x="310" y="0"/>
                  </a:cubicBezTo>
                  <a:cubicBezTo>
                    <a:pt x="240" y="0"/>
                    <a:pt x="138" y="14"/>
                    <a:pt x="8" y="50"/>
                  </a:cubicBezTo>
                  <a:cubicBezTo>
                    <a:pt x="0" y="180"/>
                    <a:pt x="0" y="180"/>
                    <a:pt x="0" y="180"/>
                  </a:cubicBezTo>
                  <a:cubicBezTo>
                    <a:pt x="166" y="208"/>
                    <a:pt x="166" y="208"/>
                    <a:pt x="166" y="208"/>
                  </a:cubicBezTo>
                  <a:cubicBezTo>
                    <a:pt x="86" y="828"/>
                    <a:pt x="86" y="828"/>
                    <a:pt x="86" y="828"/>
                  </a:cubicBezTo>
                  <a:cubicBezTo>
                    <a:pt x="84" y="848"/>
                    <a:pt x="82" y="866"/>
                    <a:pt x="82" y="882"/>
                  </a:cubicBezTo>
                  <a:cubicBezTo>
                    <a:pt x="82" y="972"/>
                    <a:pt x="120" y="1034"/>
                    <a:pt x="246" y="1034"/>
                  </a:cubicBezTo>
                  <a:cubicBezTo>
                    <a:pt x="330" y="1034"/>
                    <a:pt x="466" y="986"/>
                    <a:pt x="566" y="892"/>
                  </a:cubicBezTo>
                  <a:cubicBezTo>
                    <a:pt x="513" y="772"/>
                    <a:pt x="513" y="772"/>
                    <a:pt x="513" y="772"/>
                  </a:cubicBezTo>
                  <a:cubicBezTo>
                    <a:pt x="465" y="796"/>
                    <a:pt x="409" y="810"/>
                    <a:pt x="358" y="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sp>
          <p:nvSpPr>
            <p:cNvPr id="5" name="Freeform 686">
              <a:extLst>
                <a:ext uri="{FF2B5EF4-FFF2-40B4-BE49-F238E27FC236}">
                  <a16:creationId xmlns:a16="http://schemas.microsoft.com/office/drawing/2014/main" id="{387CD63D-B9FD-304F-BF34-C9B290D0EBC6}"/>
                </a:ext>
              </a:extLst>
            </p:cNvPr>
            <p:cNvSpPr>
              <a:spLocks noEditPoints="1"/>
            </p:cNvSpPr>
            <p:nvPr/>
          </p:nvSpPr>
          <p:spPr bwMode="auto">
            <a:xfrm>
              <a:off x="1888" y="3345"/>
              <a:ext cx="1218" cy="1218"/>
            </a:xfrm>
            <a:custGeom>
              <a:avLst/>
              <a:gdLst>
                <a:gd name="T0" fmla="*/ 1100 w 2200"/>
                <a:gd name="T1" fmla="*/ 0 h 2200"/>
                <a:gd name="T2" fmla="*/ 0 w 2200"/>
                <a:gd name="T3" fmla="*/ 1100 h 2200"/>
                <a:gd name="T4" fmla="*/ 1100 w 2200"/>
                <a:gd name="T5" fmla="*/ 2200 h 2200"/>
                <a:gd name="T6" fmla="*/ 2200 w 2200"/>
                <a:gd name="T7" fmla="*/ 1100 h 2200"/>
                <a:gd name="T8" fmla="*/ 1100 w 2200"/>
                <a:gd name="T9" fmla="*/ 0 h 2200"/>
                <a:gd name="T10" fmla="*/ 1100 w 2200"/>
                <a:gd name="T11" fmla="*/ 2016 h 2200"/>
                <a:gd name="T12" fmla="*/ 184 w 2200"/>
                <a:gd name="T13" fmla="*/ 1100 h 2200"/>
                <a:gd name="T14" fmla="*/ 1100 w 2200"/>
                <a:gd name="T15" fmla="*/ 183 h 2200"/>
                <a:gd name="T16" fmla="*/ 2017 w 2200"/>
                <a:gd name="T17" fmla="*/ 1100 h 2200"/>
                <a:gd name="T18" fmla="*/ 1100 w 2200"/>
                <a:gd name="T19" fmla="*/ 2016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0" h="2200">
                  <a:moveTo>
                    <a:pt x="1100" y="0"/>
                  </a:moveTo>
                  <a:cubicBezTo>
                    <a:pt x="493" y="0"/>
                    <a:pt x="0" y="492"/>
                    <a:pt x="0" y="1100"/>
                  </a:cubicBezTo>
                  <a:cubicBezTo>
                    <a:pt x="0" y="1707"/>
                    <a:pt x="493" y="2200"/>
                    <a:pt x="1100" y="2200"/>
                  </a:cubicBezTo>
                  <a:cubicBezTo>
                    <a:pt x="1708" y="2200"/>
                    <a:pt x="2200" y="1707"/>
                    <a:pt x="2200" y="1100"/>
                  </a:cubicBezTo>
                  <a:cubicBezTo>
                    <a:pt x="2200" y="492"/>
                    <a:pt x="1708" y="0"/>
                    <a:pt x="1100" y="0"/>
                  </a:cubicBezTo>
                  <a:close/>
                  <a:moveTo>
                    <a:pt x="1100" y="2016"/>
                  </a:moveTo>
                  <a:cubicBezTo>
                    <a:pt x="595" y="2016"/>
                    <a:pt x="184" y="1605"/>
                    <a:pt x="184" y="1100"/>
                  </a:cubicBezTo>
                  <a:cubicBezTo>
                    <a:pt x="184" y="594"/>
                    <a:pt x="595" y="183"/>
                    <a:pt x="1100" y="183"/>
                  </a:cubicBezTo>
                  <a:cubicBezTo>
                    <a:pt x="1606" y="183"/>
                    <a:pt x="2017" y="594"/>
                    <a:pt x="2017" y="1100"/>
                  </a:cubicBezTo>
                  <a:cubicBezTo>
                    <a:pt x="2017" y="1605"/>
                    <a:pt x="1606" y="2016"/>
                    <a:pt x="1100" y="20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grpSp>
    </p:spTree>
    <p:custDataLst>
      <p:tags r:id="rId1"/>
    </p:custDataLst>
    <p:extLst>
      <p:ext uri="{BB962C8B-B14F-4D97-AF65-F5344CB8AC3E}">
        <p14:creationId xmlns:p14="http://schemas.microsoft.com/office/powerpoint/2010/main" val="228014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zh-CN" altLang="en-US" dirty="0">
                <a:cs typeface="Arial" panose="020B0604020202020204" pitchFamily="34" charset="0"/>
                <a:sym typeface="+mn-lt"/>
              </a:rPr>
              <a:t>利益冲突披露流程</a:t>
            </a:r>
          </a:p>
        </p:txBody>
      </p:sp>
      <p:grpSp>
        <p:nvGrpSpPr>
          <p:cNvPr id="25" name="组合 24">
            <a:extLst>
              <a:ext uri="{FF2B5EF4-FFF2-40B4-BE49-F238E27FC236}">
                <a16:creationId xmlns:a16="http://schemas.microsoft.com/office/drawing/2014/main" id="{F0BD7E5D-9253-68A8-BE0F-15A7A1CD1C9B}"/>
              </a:ext>
            </a:extLst>
          </p:cNvPr>
          <p:cNvGrpSpPr/>
          <p:nvPr/>
        </p:nvGrpSpPr>
        <p:grpSpPr>
          <a:xfrm>
            <a:off x="1398689" y="2249488"/>
            <a:ext cx="2561982" cy="3044825"/>
            <a:chOff x="1398689" y="2249488"/>
            <a:chExt cx="2561982" cy="3044825"/>
          </a:xfrm>
        </p:grpSpPr>
        <p:sp>
          <p:nvSpPr>
            <p:cNvPr id="71" name="Rectangle 70">
              <a:extLst>
                <a:ext uri="{FF2B5EF4-FFF2-40B4-BE49-F238E27FC236}">
                  <a16:creationId xmlns:a16="http://schemas.microsoft.com/office/drawing/2014/main" id="{9DFE8361-2132-4930-B7F7-28AA4D142CCF}"/>
                </a:ext>
              </a:extLst>
            </p:cNvPr>
            <p:cNvSpPr/>
            <p:nvPr/>
          </p:nvSpPr>
          <p:spPr>
            <a:xfrm>
              <a:off x="1398689" y="3624917"/>
              <a:ext cx="1828800" cy="1669396"/>
            </a:xfrm>
            <a:prstGeom prst="rect">
              <a:avLst/>
            </a:prstGeom>
            <a:solidFill>
              <a:schemeClr val="bg1">
                <a:lumMod val="95000"/>
              </a:schemeClr>
            </a:solidFill>
            <a:ln w="19050">
              <a:noFill/>
            </a:ln>
          </p:spPr>
          <p:txBody>
            <a:bodyPr wrap="square" tIns="182880" anchor="t">
              <a:noAutofit/>
            </a:bodyPr>
            <a:lstStyle/>
            <a:p>
              <a:pPr lvl="0" algn="ctr">
                <a:spcAft>
                  <a:spcPts val="200"/>
                </a:spcAft>
              </a:pPr>
              <a:r>
                <a:rPr lang="en-US" altLang="zh-CN" sz="1400" b="1" dirty="0">
                  <a:latin typeface="Arial" panose="020B0604020202020204" pitchFamily="34" charset="0"/>
                  <a:ea typeface="微软雅黑" panose="020B0503020204020204" pitchFamily="34" charset="-122"/>
                  <a:cs typeface="Arial" panose="020B0604020202020204" pitchFamily="34" charset="0"/>
                  <a:sym typeface="+mn-lt"/>
                </a:rPr>
                <a:t>1-</a:t>
              </a:r>
              <a:r>
                <a:rPr lang="ja-JP" altLang="en-US" sz="1400" b="1" dirty="0">
                  <a:latin typeface="Arial" panose="020B0604020202020204" pitchFamily="34" charset="0"/>
                  <a:ea typeface="微软雅黑" panose="020B0503020204020204" pitchFamily="34" charset="-122"/>
                  <a:cs typeface="Arial" panose="020B0604020202020204" pitchFamily="34" charset="0"/>
                  <a:sym typeface="+mn-lt"/>
                </a:rPr>
                <a:t>识别</a:t>
              </a: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利益冲突</a:t>
              </a:r>
              <a:endParaRPr lang="en-GB" sz="1400" b="1" dirty="0">
                <a:latin typeface="Arial" panose="020B0604020202020204" pitchFamily="34" charset="0"/>
                <a:ea typeface="微软雅黑" panose="020B0503020204020204" pitchFamily="34" charset="-122"/>
                <a:cs typeface="Arial" panose="020B0604020202020204" pitchFamily="34" charset="0"/>
                <a:sym typeface="+mn-lt"/>
              </a:endParaRPr>
            </a:p>
            <a:p>
              <a:pPr lvl="0">
                <a:spcAft>
                  <a:spcPts val="200"/>
                </a:spcAft>
              </a:pPr>
              <a:endParaRPr lang="zh-CN" altLang="en-US" sz="1400" dirty="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85" name="Freeform 79">
              <a:extLst>
                <a:ext uri="{FF2B5EF4-FFF2-40B4-BE49-F238E27FC236}">
                  <a16:creationId xmlns:a16="http://schemas.microsoft.com/office/drawing/2014/main" id="{3AC7D569-0BF4-4378-B627-413A8D582A75}"/>
                </a:ext>
              </a:extLst>
            </p:cNvPr>
            <p:cNvSpPr>
              <a:spLocks noEditPoints="1"/>
            </p:cNvSpPr>
            <p:nvPr/>
          </p:nvSpPr>
          <p:spPr bwMode="auto">
            <a:xfrm>
              <a:off x="1838544" y="2357438"/>
              <a:ext cx="954088" cy="955675"/>
            </a:xfrm>
            <a:custGeom>
              <a:avLst/>
              <a:gdLst>
                <a:gd name="T0" fmla="*/ 330 w 601"/>
                <a:gd name="T1" fmla="*/ 602 h 602"/>
                <a:gd name="T2" fmla="*/ 418 w 601"/>
                <a:gd name="T3" fmla="*/ 580 h 602"/>
                <a:gd name="T4" fmla="*/ 492 w 601"/>
                <a:gd name="T5" fmla="*/ 534 h 602"/>
                <a:gd name="T6" fmla="*/ 549 w 601"/>
                <a:gd name="T7" fmla="*/ 470 h 602"/>
                <a:gd name="T8" fmla="*/ 587 w 601"/>
                <a:gd name="T9" fmla="*/ 392 h 602"/>
                <a:gd name="T10" fmla="*/ 601 w 601"/>
                <a:gd name="T11" fmla="*/ 302 h 602"/>
                <a:gd name="T12" fmla="*/ 595 w 601"/>
                <a:gd name="T13" fmla="*/ 242 h 602"/>
                <a:gd name="T14" fmla="*/ 563 w 601"/>
                <a:gd name="T15" fmla="*/ 158 h 602"/>
                <a:gd name="T16" fmla="*/ 512 w 601"/>
                <a:gd name="T17" fmla="*/ 90 h 602"/>
                <a:gd name="T18" fmla="*/ 444 w 601"/>
                <a:gd name="T19" fmla="*/ 38 h 602"/>
                <a:gd name="T20" fmla="*/ 360 w 601"/>
                <a:gd name="T21" fmla="*/ 8 h 602"/>
                <a:gd name="T22" fmla="*/ 300 w 601"/>
                <a:gd name="T23" fmla="*/ 0 h 602"/>
                <a:gd name="T24" fmla="*/ 210 w 601"/>
                <a:gd name="T25" fmla="*/ 14 h 602"/>
                <a:gd name="T26" fmla="*/ 132 w 601"/>
                <a:gd name="T27" fmla="*/ 52 h 602"/>
                <a:gd name="T28" fmla="*/ 68 w 601"/>
                <a:gd name="T29" fmla="*/ 110 h 602"/>
                <a:gd name="T30" fmla="*/ 22 w 601"/>
                <a:gd name="T31" fmla="*/ 184 h 602"/>
                <a:gd name="T32" fmla="*/ 0 w 601"/>
                <a:gd name="T33" fmla="*/ 272 h 602"/>
                <a:gd name="T34" fmla="*/ 0 w 601"/>
                <a:gd name="T35" fmla="*/ 332 h 602"/>
                <a:gd name="T36" fmla="*/ 22 w 601"/>
                <a:gd name="T37" fmla="*/ 420 h 602"/>
                <a:gd name="T38" fmla="*/ 68 w 601"/>
                <a:gd name="T39" fmla="*/ 494 h 602"/>
                <a:gd name="T40" fmla="*/ 132 w 601"/>
                <a:gd name="T41" fmla="*/ 552 h 602"/>
                <a:gd name="T42" fmla="*/ 210 w 601"/>
                <a:gd name="T43" fmla="*/ 590 h 602"/>
                <a:gd name="T44" fmla="*/ 300 w 601"/>
                <a:gd name="T45" fmla="*/ 602 h 602"/>
                <a:gd name="T46" fmla="*/ 300 w 601"/>
                <a:gd name="T47" fmla="*/ 64 h 602"/>
                <a:gd name="T48" fmla="*/ 370 w 601"/>
                <a:gd name="T49" fmla="*/ 76 h 602"/>
                <a:gd name="T50" fmla="*/ 432 w 601"/>
                <a:gd name="T51" fmla="*/ 106 h 602"/>
                <a:gd name="T52" fmla="*/ 484 w 601"/>
                <a:gd name="T53" fmla="*/ 152 h 602"/>
                <a:gd name="T54" fmla="*/ 517 w 601"/>
                <a:gd name="T55" fmla="*/ 210 h 602"/>
                <a:gd name="T56" fmla="*/ 535 w 601"/>
                <a:gd name="T57" fmla="*/ 278 h 602"/>
                <a:gd name="T58" fmla="*/ 535 w 601"/>
                <a:gd name="T59" fmla="*/ 326 h 602"/>
                <a:gd name="T60" fmla="*/ 517 w 601"/>
                <a:gd name="T61" fmla="*/ 394 h 602"/>
                <a:gd name="T62" fmla="*/ 484 w 601"/>
                <a:gd name="T63" fmla="*/ 452 h 602"/>
                <a:gd name="T64" fmla="*/ 432 w 601"/>
                <a:gd name="T65" fmla="*/ 498 h 602"/>
                <a:gd name="T66" fmla="*/ 370 w 601"/>
                <a:gd name="T67" fmla="*/ 528 h 602"/>
                <a:gd name="T68" fmla="*/ 300 w 601"/>
                <a:gd name="T69" fmla="*/ 540 h 602"/>
                <a:gd name="T70" fmla="*/ 252 w 601"/>
                <a:gd name="T71" fmla="*/ 534 h 602"/>
                <a:gd name="T72" fmla="*/ 188 w 601"/>
                <a:gd name="T73" fmla="*/ 510 h 602"/>
                <a:gd name="T74" fmla="*/ 132 w 601"/>
                <a:gd name="T75" fmla="*/ 470 h 602"/>
                <a:gd name="T76" fmla="*/ 92 w 601"/>
                <a:gd name="T77" fmla="*/ 414 h 602"/>
                <a:gd name="T78" fmla="*/ 68 w 601"/>
                <a:gd name="T79" fmla="*/ 350 h 602"/>
                <a:gd name="T80" fmla="*/ 64 w 601"/>
                <a:gd name="T81" fmla="*/ 302 h 602"/>
                <a:gd name="T82" fmla="*/ 74 w 601"/>
                <a:gd name="T83" fmla="*/ 232 h 602"/>
                <a:gd name="T84" fmla="*/ 104 w 601"/>
                <a:gd name="T85" fmla="*/ 170 h 602"/>
                <a:gd name="T86" fmla="*/ 150 w 601"/>
                <a:gd name="T87" fmla="*/ 120 h 602"/>
                <a:gd name="T88" fmla="*/ 208 w 601"/>
                <a:gd name="T89" fmla="*/ 84 h 602"/>
                <a:gd name="T90" fmla="*/ 276 w 601"/>
                <a:gd name="T91" fmla="*/ 66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1" h="602">
                  <a:moveTo>
                    <a:pt x="300" y="602"/>
                  </a:moveTo>
                  <a:lnTo>
                    <a:pt x="300" y="602"/>
                  </a:lnTo>
                  <a:lnTo>
                    <a:pt x="330" y="602"/>
                  </a:lnTo>
                  <a:lnTo>
                    <a:pt x="360" y="596"/>
                  </a:lnTo>
                  <a:lnTo>
                    <a:pt x="390" y="590"/>
                  </a:lnTo>
                  <a:lnTo>
                    <a:pt x="418" y="580"/>
                  </a:lnTo>
                  <a:lnTo>
                    <a:pt x="444" y="566"/>
                  </a:lnTo>
                  <a:lnTo>
                    <a:pt x="468" y="552"/>
                  </a:lnTo>
                  <a:lnTo>
                    <a:pt x="492" y="534"/>
                  </a:lnTo>
                  <a:lnTo>
                    <a:pt x="512" y="514"/>
                  </a:lnTo>
                  <a:lnTo>
                    <a:pt x="531" y="494"/>
                  </a:lnTo>
                  <a:lnTo>
                    <a:pt x="549" y="470"/>
                  </a:lnTo>
                  <a:lnTo>
                    <a:pt x="563" y="446"/>
                  </a:lnTo>
                  <a:lnTo>
                    <a:pt x="577" y="420"/>
                  </a:lnTo>
                  <a:lnTo>
                    <a:pt x="587" y="392"/>
                  </a:lnTo>
                  <a:lnTo>
                    <a:pt x="595" y="362"/>
                  </a:lnTo>
                  <a:lnTo>
                    <a:pt x="599" y="332"/>
                  </a:lnTo>
                  <a:lnTo>
                    <a:pt x="601" y="302"/>
                  </a:lnTo>
                  <a:lnTo>
                    <a:pt x="601" y="302"/>
                  </a:lnTo>
                  <a:lnTo>
                    <a:pt x="599" y="272"/>
                  </a:lnTo>
                  <a:lnTo>
                    <a:pt x="595" y="242"/>
                  </a:lnTo>
                  <a:lnTo>
                    <a:pt x="587" y="212"/>
                  </a:lnTo>
                  <a:lnTo>
                    <a:pt x="577" y="184"/>
                  </a:lnTo>
                  <a:lnTo>
                    <a:pt x="563" y="158"/>
                  </a:lnTo>
                  <a:lnTo>
                    <a:pt x="549" y="134"/>
                  </a:lnTo>
                  <a:lnTo>
                    <a:pt x="531" y="110"/>
                  </a:lnTo>
                  <a:lnTo>
                    <a:pt x="512" y="90"/>
                  </a:lnTo>
                  <a:lnTo>
                    <a:pt x="492" y="70"/>
                  </a:lnTo>
                  <a:lnTo>
                    <a:pt x="468" y="52"/>
                  </a:lnTo>
                  <a:lnTo>
                    <a:pt x="444" y="38"/>
                  </a:lnTo>
                  <a:lnTo>
                    <a:pt x="418" y="24"/>
                  </a:lnTo>
                  <a:lnTo>
                    <a:pt x="390" y="14"/>
                  </a:lnTo>
                  <a:lnTo>
                    <a:pt x="360" y="8"/>
                  </a:lnTo>
                  <a:lnTo>
                    <a:pt x="330" y="2"/>
                  </a:lnTo>
                  <a:lnTo>
                    <a:pt x="300" y="0"/>
                  </a:lnTo>
                  <a:lnTo>
                    <a:pt x="300" y="0"/>
                  </a:lnTo>
                  <a:lnTo>
                    <a:pt x="270" y="2"/>
                  </a:lnTo>
                  <a:lnTo>
                    <a:pt x="240" y="8"/>
                  </a:lnTo>
                  <a:lnTo>
                    <a:pt x="210" y="14"/>
                  </a:lnTo>
                  <a:lnTo>
                    <a:pt x="184" y="24"/>
                  </a:lnTo>
                  <a:lnTo>
                    <a:pt x="156" y="38"/>
                  </a:lnTo>
                  <a:lnTo>
                    <a:pt x="132" y="52"/>
                  </a:lnTo>
                  <a:lnTo>
                    <a:pt x="108" y="70"/>
                  </a:lnTo>
                  <a:lnTo>
                    <a:pt x="88" y="90"/>
                  </a:lnTo>
                  <a:lnTo>
                    <a:pt x="68" y="110"/>
                  </a:lnTo>
                  <a:lnTo>
                    <a:pt x="50" y="134"/>
                  </a:lnTo>
                  <a:lnTo>
                    <a:pt x="36" y="158"/>
                  </a:lnTo>
                  <a:lnTo>
                    <a:pt x="22" y="184"/>
                  </a:lnTo>
                  <a:lnTo>
                    <a:pt x="12" y="212"/>
                  </a:lnTo>
                  <a:lnTo>
                    <a:pt x="6" y="242"/>
                  </a:lnTo>
                  <a:lnTo>
                    <a:pt x="0" y="272"/>
                  </a:lnTo>
                  <a:lnTo>
                    <a:pt x="0" y="302"/>
                  </a:lnTo>
                  <a:lnTo>
                    <a:pt x="0" y="302"/>
                  </a:lnTo>
                  <a:lnTo>
                    <a:pt x="0" y="332"/>
                  </a:lnTo>
                  <a:lnTo>
                    <a:pt x="6" y="362"/>
                  </a:lnTo>
                  <a:lnTo>
                    <a:pt x="12" y="392"/>
                  </a:lnTo>
                  <a:lnTo>
                    <a:pt x="22" y="420"/>
                  </a:lnTo>
                  <a:lnTo>
                    <a:pt x="36" y="446"/>
                  </a:lnTo>
                  <a:lnTo>
                    <a:pt x="50" y="470"/>
                  </a:lnTo>
                  <a:lnTo>
                    <a:pt x="68" y="494"/>
                  </a:lnTo>
                  <a:lnTo>
                    <a:pt x="88" y="514"/>
                  </a:lnTo>
                  <a:lnTo>
                    <a:pt x="108" y="534"/>
                  </a:lnTo>
                  <a:lnTo>
                    <a:pt x="132" y="552"/>
                  </a:lnTo>
                  <a:lnTo>
                    <a:pt x="156" y="566"/>
                  </a:lnTo>
                  <a:lnTo>
                    <a:pt x="184" y="580"/>
                  </a:lnTo>
                  <a:lnTo>
                    <a:pt x="210" y="590"/>
                  </a:lnTo>
                  <a:lnTo>
                    <a:pt x="240" y="596"/>
                  </a:lnTo>
                  <a:lnTo>
                    <a:pt x="270" y="602"/>
                  </a:lnTo>
                  <a:lnTo>
                    <a:pt x="300" y="602"/>
                  </a:lnTo>
                  <a:lnTo>
                    <a:pt x="300" y="602"/>
                  </a:lnTo>
                  <a:close/>
                  <a:moveTo>
                    <a:pt x="300" y="64"/>
                  </a:moveTo>
                  <a:lnTo>
                    <a:pt x="300" y="64"/>
                  </a:lnTo>
                  <a:lnTo>
                    <a:pt x="324" y="66"/>
                  </a:lnTo>
                  <a:lnTo>
                    <a:pt x="348" y="70"/>
                  </a:lnTo>
                  <a:lnTo>
                    <a:pt x="370" y="76"/>
                  </a:lnTo>
                  <a:lnTo>
                    <a:pt x="392" y="84"/>
                  </a:lnTo>
                  <a:lnTo>
                    <a:pt x="414" y="94"/>
                  </a:lnTo>
                  <a:lnTo>
                    <a:pt x="432" y="106"/>
                  </a:lnTo>
                  <a:lnTo>
                    <a:pt x="450" y="120"/>
                  </a:lnTo>
                  <a:lnTo>
                    <a:pt x="468" y="134"/>
                  </a:lnTo>
                  <a:lnTo>
                    <a:pt x="484" y="152"/>
                  </a:lnTo>
                  <a:lnTo>
                    <a:pt x="496" y="170"/>
                  </a:lnTo>
                  <a:lnTo>
                    <a:pt x="508" y="190"/>
                  </a:lnTo>
                  <a:lnTo>
                    <a:pt x="517" y="210"/>
                  </a:lnTo>
                  <a:lnTo>
                    <a:pt x="525" y="232"/>
                  </a:lnTo>
                  <a:lnTo>
                    <a:pt x="531" y="254"/>
                  </a:lnTo>
                  <a:lnTo>
                    <a:pt x="535" y="278"/>
                  </a:lnTo>
                  <a:lnTo>
                    <a:pt x="537" y="302"/>
                  </a:lnTo>
                  <a:lnTo>
                    <a:pt x="537" y="302"/>
                  </a:lnTo>
                  <a:lnTo>
                    <a:pt x="535" y="326"/>
                  </a:lnTo>
                  <a:lnTo>
                    <a:pt x="531" y="350"/>
                  </a:lnTo>
                  <a:lnTo>
                    <a:pt x="525" y="372"/>
                  </a:lnTo>
                  <a:lnTo>
                    <a:pt x="517" y="394"/>
                  </a:lnTo>
                  <a:lnTo>
                    <a:pt x="508" y="414"/>
                  </a:lnTo>
                  <a:lnTo>
                    <a:pt x="496" y="434"/>
                  </a:lnTo>
                  <a:lnTo>
                    <a:pt x="484" y="452"/>
                  </a:lnTo>
                  <a:lnTo>
                    <a:pt x="468" y="470"/>
                  </a:lnTo>
                  <a:lnTo>
                    <a:pt x="450" y="484"/>
                  </a:lnTo>
                  <a:lnTo>
                    <a:pt x="432" y="498"/>
                  </a:lnTo>
                  <a:lnTo>
                    <a:pt x="414" y="510"/>
                  </a:lnTo>
                  <a:lnTo>
                    <a:pt x="392" y="520"/>
                  </a:lnTo>
                  <a:lnTo>
                    <a:pt x="370" y="528"/>
                  </a:lnTo>
                  <a:lnTo>
                    <a:pt x="348" y="534"/>
                  </a:lnTo>
                  <a:lnTo>
                    <a:pt x="324" y="538"/>
                  </a:lnTo>
                  <a:lnTo>
                    <a:pt x="300" y="540"/>
                  </a:lnTo>
                  <a:lnTo>
                    <a:pt x="300" y="540"/>
                  </a:lnTo>
                  <a:lnTo>
                    <a:pt x="276" y="538"/>
                  </a:lnTo>
                  <a:lnTo>
                    <a:pt x="252" y="534"/>
                  </a:lnTo>
                  <a:lnTo>
                    <a:pt x="230" y="528"/>
                  </a:lnTo>
                  <a:lnTo>
                    <a:pt x="208" y="520"/>
                  </a:lnTo>
                  <a:lnTo>
                    <a:pt x="188" y="510"/>
                  </a:lnTo>
                  <a:lnTo>
                    <a:pt x="168" y="498"/>
                  </a:lnTo>
                  <a:lnTo>
                    <a:pt x="150" y="484"/>
                  </a:lnTo>
                  <a:lnTo>
                    <a:pt x="132" y="470"/>
                  </a:lnTo>
                  <a:lnTo>
                    <a:pt x="118" y="452"/>
                  </a:lnTo>
                  <a:lnTo>
                    <a:pt x="104" y="434"/>
                  </a:lnTo>
                  <a:lnTo>
                    <a:pt x="92" y="414"/>
                  </a:lnTo>
                  <a:lnTo>
                    <a:pt x="82" y="394"/>
                  </a:lnTo>
                  <a:lnTo>
                    <a:pt x="74" y="372"/>
                  </a:lnTo>
                  <a:lnTo>
                    <a:pt x="68" y="350"/>
                  </a:lnTo>
                  <a:lnTo>
                    <a:pt x="64" y="326"/>
                  </a:lnTo>
                  <a:lnTo>
                    <a:pt x="64" y="302"/>
                  </a:lnTo>
                  <a:lnTo>
                    <a:pt x="64" y="302"/>
                  </a:lnTo>
                  <a:lnTo>
                    <a:pt x="64" y="278"/>
                  </a:lnTo>
                  <a:lnTo>
                    <a:pt x="68" y="254"/>
                  </a:lnTo>
                  <a:lnTo>
                    <a:pt x="74" y="232"/>
                  </a:lnTo>
                  <a:lnTo>
                    <a:pt x="82" y="210"/>
                  </a:lnTo>
                  <a:lnTo>
                    <a:pt x="92" y="190"/>
                  </a:lnTo>
                  <a:lnTo>
                    <a:pt x="104" y="170"/>
                  </a:lnTo>
                  <a:lnTo>
                    <a:pt x="118" y="152"/>
                  </a:lnTo>
                  <a:lnTo>
                    <a:pt x="132" y="134"/>
                  </a:lnTo>
                  <a:lnTo>
                    <a:pt x="150" y="120"/>
                  </a:lnTo>
                  <a:lnTo>
                    <a:pt x="168" y="106"/>
                  </a:lnTo>
                  <a:lnTo>
                    <a:pt x="188" y="94"/>
                  </a:lnTo>
                  <a:lnTo>
                    <a:pt x="208" y="84"/>
                  </a:lnTo>
                  <a:lnTo>
                    <a:pt x="230" y="76"/>
                  </a:lnTo>
                  <a:lnTo>
                    <a:pt x="252" y="70"/>
                  </a:lnTo>
                  <a:lnTo>
                    <a:pt x="276" y="66"/>
                  </a:lnTo>
                  <a:lnTo>
                    <a:pt x="300" y="64"/>
                  </a:lnTo>
                  <a:lnTo>
                    <a:pt x="300" y="64"/>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86" name="Freeform 80">
              <a:extLst>
                <a:ext uri="{FF2B5EF4-FFF2-40B4-BE49-F238E27FC236}">
                  <a16:creationId xmlns:a16="http://schemas.microsoft.com/office/drawing/2014/main" id="{62BD4C2A-2354-46B5-97AA-D8B8BBA96A52}"/>
                </a:ext>
              </a:extLst>
            </p:cNvPr>
            <p:cNvSpPr>
              <a:spLocks/>
            </p:cNvSpPr>
            <p:nvPr/>
          </p:nvSpPr>
          <p:spPr bwMode="auto">
            <a:xfrm>
              <a:off x="1727419" y="2249488"/>
              <a:ext cx="1173163" cy="1174750"/>
            </a:xfrm>
            <a:custGeom>
              <a:avLst/>
              <a:gdLst>
                <a:gd name="T0" fmla="*/ 370 w 739"/>
                <a:gd name="T1" fmla="*/ 0 h 740"/>
                <a:gd name="T2" fmla="*/ 444 w 739"/>
                <a:gd name="T3" fmla="*/ 8 h 740"/>
                <a:gd name="T4" fmla="*/ 514 w 739"/>
                <a:gd name="T5" fmla="*/ 30 h 740"/>
                <a:gd name="T6" fmla="*/ 576 w 739"/>
                <a:gd name="T7" fmla="*/ 64 h 740"/>
                <a:gd name="T8" fmla="*/ 631 w 739"/>
                <a:gd name="T9" fmla="*/ 108 h 740"/>
                <a:gd name="T10" fmla="*/ 675 w 739"/>
                <a:gd name="T11" fmla="*/ 164 h 740"/>
                <a:gd name="T12" fmla="*/ 709 w 739"/>
                <a:gd name="T13" fmla="*/ 226 h 740"/>
                <a:gd name="T14" fmla="*/ 731 w 739"/>
                <a:gd name="T15" fmla="*/ 296 h 740"/>
                <a:gd name="T16" fmla="*/ 739 w 739"/>
                <a:gd name="T17" fmla="*/ 370 h 740"/>
                <a:gd name="T18" fmla="*/ 725 w 739"/>
                <a:gd name="T19" fmla="*/ 370 h 740"/>
                <a:gd name="T20" fmla="*/ 719 w 739"/>
                <a:gd name="T21" fmla="*/ 298 h 740"/>
                <a:gd name="T22" fmla="*/ 697 w 739"/>
                <a:gd name="T23" fmla="*/ 232 h 740"/>
                <a:gd name="T24" fmla="*/ 665 w 739"/>
                <a:gd name="T25" fmla="*/ 170 h 740"/>
                <a:gd name="T26" fmla="*/ 621 w 739"/>
                <a:gd name="T27" fmla="*/ 118 h 740"/>
                <a:gd name="T28" fmla="*/ 570 w 739"/>
                <a:gd name="T29" fmla="*/ 74 h 740"/>
                <a:gd name="T30" fmla="*/ 508 w 739"/>
                <a:gd name="T31" fmla="*/ 42 h 740"/>
                <a:gd name="T32" fmla="*/ 442 w 739"/>
                <a:gd name="T33" fmla="*/ 20 h 740"/>
                <a:gd name="T34" fmla="*/ 370 w 739"/>
                <a:gd name="T35" fmla="*/ 14 h 740"/>
                <a:gd name="T36" fmla="*/ 334 w 739"/>
                <a:gd name="T37" fmla="*/ 16 h 740"/>
                <a:gd name="T38" fmla="*/ 264 w 739"/>
                <a:gd name="T39" fmla="*/ 30 h 740"/>
                <a:gd name="T40" fmla="*/ 200 w 739"/>
                <a:gd name="T41" fmla="*/ 56 h 740"/>
                <a:gd name="T42" fmla="*/ 144 w 739"/>
                <a:gd name="T43" fmla="*/ 94 h 740"/>
                <a:gd name="T44" fmla="*/ 96 w 739"/>
                <a:gd name="T45" fmla="*/ 144 h 740"/>
                <a:gd name="T46" fmla="*/ 56 w 739"/>
                <a:gd name="T47" fmla="*/ 200 h 740"/>
                <a:gd name="T48" fmla="*/ 30 w 739"/>
                <a:gd name="T49" fmla="*/ 264 h 740"/>
                <a:gd name="T50" fmla="*/ 16 w 739"/>
                <a:gd name="T51" fmla="*/ 334 h 740"/>
                <a:gd name="T52" fmla="*/ 14 w 739"/>
                <a:gd name="T53" fmla="*/ 370 h 740"/>
                <a:gd name="T54" fmla="*/ 20 w 739"/>
                <a:gd name="T55" fmla="*/ 442 h 740"/>
                <a:gd name="T56" fmla="*/ 42 w 739"/>
                <a:gd name="T57" fmla="*/ 508 h 740"/>
                <a:gd name="T58" fmla="*/ 74 w 739"/>
                <a:gd name="T59" fmla="*/ 570 h 740"/>
                <a:gd name="T60" fmla="*/ 118 w 739"/>
                <a:gd name="T61" fmla="*/ 622 h 740"/>
                <a:gd name="T62" fmla="*/ 172 w 739"/>
                <a:gd name="T63" fmla="*/ 666 h 740"/>
                <a:gd name="T64" fmla="*/ 232 w 739"/>
                <a:gd name="T65" fmla="*/ 698 h 740"/>
                <a:gd name="T66" fmla="*/ 298 w 739"/>
                <a:gd name="T67" fmla="*/ 720 h 740"/>
                <a:gd name="T68" fmla="*/ 370 w 739"/>
                <a:gd name="T69" fmla="*/ 726 h 740"/>
                <a:gd name="T70" fmla="*/ 370 w 739"/>
                <a:gd name="T71" fmla="*/ 740 h 740"/>
                <a:gd name="T72" fmla="*/ 296 w 739"/>
                <a:gd name="T73" fmla="*/ 732 h 740"/>
                <a:gd name="T74" fmla="*/ 226 w 739"/>
                <a:gd name="T75" fmla="*/ 710 h 740"/>
                <a:gd name="T76" fmla="*/ 164 w 739"/>
                <a:gd name="T77" fmla="*/ 676 h 740"/>
                <a:gd name="T78" fmla="*/ 110 w 739"/>
                <a:gd name="T79" fmla="*/ 630 h 740"/>
                <a:gd name="T80" fmla="*/ 64 w 739"/>
                <a:gd name="T81" fmla="*/ 576 h 740"/>
                <a:gd name="T82" fmla="*/ 30 w 739"/>
                <a:gd name="T83" fmla="*/ 514 h 740"/>
                <a:gd name="T84" fmla="*/ 8 w 739"/>
                <a:gd name="T85" fmla="*/ 444 h 740"/>
                <a:gd name="T86" fmla="*/ 0 w 739"/>
                <a:gd name="T87" fmla="*/ 370 h 740"/>
                <a:gd name="T88" fmla="*/ 2 w 739"/>
                <a:gd name="T89" fmla="*/ 332 h 740"/>
                <a:gd name="T90" fmla="*/ 18 w 739"/>
                <a:gd name="T91" fmla="*/ 260 h 740"/>
                <a:gd name="T92" fmla="*/ 46 w 739"/>
                <a:gd name="T93" fmla="*/ 194 h 740"/>
                <a:gd name="T94" fmla="*/ 86 w 739"/>
                <a:gd name="T95" fmla="*/ 136 h 740"/>
                <a:gd name="T96" fmla="*/ 136 w 739"/>
                <a:gd name="T97" fmla="*/ 86 h 740"/>
                <a:gd name="T98" fmla="*/ 194 w 739"/>
                <a:gd name="T99" fmla="*/ 46 h 740"/>
                <a:gd name="T100" fmla="*/ 260 w 739"/>
                <a:gd name="T101" fmla="*/ 18 h 740"/>
                <a:gd name="T102" fmla="*/ 332 w 739"/>
                <a:gd name="T103" fmla="*/ 2 h 740"/>
                <a:gd name="T104" fmla="*/ 370 w 739"/>
                <a:gd name="T105"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9" h="740">
                  <a:moveTo>
                    <a:pt x="370" y="0"/>
                  </a:moveTo>
                  <a:lnTo>
                    <a:pt x="370" y="0"/>
                  </a:lnTo>
                  <a:lnTo>
                    <a:pt x="408" y="2"/>
                  </a:lnTo>
                  <a:lnTo>
                    <a:pt x="444" y="8"/>
                  </a:lnTo>
                  <a:lnTo>
                    <a:pt x="480" y="18"/>
                  </a:lnTo>
                  <a:lnTo>
                    <a:pt x="514" y="30"/>
                  </a:lnTo>
                  <a:lnTo>
                    <a:pt x="546" y="46"/>
                  </a:lnTo>
                  <a:lnTo>
                    <a:pt x="576" y="64"/>
                  </a:lnTo>
                  <a:lnTo>
                    <a:pt x="603" y="86"/>
                  </a:lnTo>
                  <a:lnTo>
                    <a:pt x="631" y="108"/>
                  </a:lnTo>
                  <a:lnTo>
                    <a:pt x="655" y="136"/>
                  </a:lnTo>
                  <a:lnTo>
                    <a:pt x="675" y="164"/>
                  </a:lnTo>
                  <a:lnTo>
                    <a:pt x="693" y="194"/>
                  </a:lnTo>
                  <a:lnTo>
                    <a:pt x="709" y="226"/>
                  </a:lnTo>
                  <a:lnTo>
                    <a:pt x="721" y="260"/>
                  </a:lnTo>
                  <a:lnTo>
                    <a:pt x="731" y="296"/>
                  </a:lnTo>
                  <a:lnTo>
                    <a:pt x="737" y="332"/>
                  </a:lnTo>
                  <a:lnTo>
                    <a:pt x="739" y="370"/>
                  </a:lnTo>
                  <a:lnTo>
                    <a:pt x="725" y="370"/>
                  </a:lnTo>
                  <a:lnTo>
                    <a:pt x="725" y="370"/>
                  </a:lnTo>
                  <a:lnTo>
                    <a:pt x="723" y="334"/>
                  </a:lnTo>
                  <a:lnTo>
                    <a:pt x="719" y="298"/>
                  </a:lnTo>
                  <a:lnTo>
                    <a:pt x="709" y="264"/>
                  </a:lnTo>
                  <a:lnTo>
                    <a:pt x="697" y="232"/>
                  </a:lnTo>
                  <a:lnTo>
                    <a:pt x="683" y="200"/>
                  </a:lnTo>
                  <a:lnTo>
                    <a:pt x="665" y="170"/>
                  </a:lnTo>
                  <a:lnTo>
                    <a:pt x="645" y="144"/>
                  </a:lnTo>
                  <a:lnTo>
                    <a:pt x="621" y="118"/>
                  </a:lnTo>
                  <a:lnTo>
                    <a:pt x="595" y="94"/>
                  </a:lnTo>
                  <a:lnTo>
                    <a:pt x="570" y="74"/>
                  </a:lnTo>
                  <a:lnTo>
                    <a:pt x="540" y="56"/>
                  </a:lnTo>
                  <a:lnTo>
                    <a:pt x="508" y="42"/>
                  </a:lnTo>
                  <a:lnTo>
                    <a:pt x="476" y="30"/>
                  </a:lnTo>
                  <a:lnTo>
                    <a:pt x="442" y="20"/>
                  </a:lnTo>
                  <a:lnTo>
                    <a:pt x="406" y="16"/>
                  </a:lnTo>
                  <a:lnTo>
                    <a:pt x="370" y="14"/>
                  </a:lnTo>
                  <a:lnTo>
                    <a:pt x="370" y="14"/>
                  </a:lnTo>
                  <a:lnTo>
                    <a:pt x="334" y="16"/>
                  </a:lnTo>
                  <a:lnTo>
                    <a:pt x="298" y="20"/>
                  </a:lnTo>
                  <a:lnTo>
                    <a:pt x="264" y="30"/>
                  </a:lnTo>
                  <a:lnTo>
                    <a:pt x="232" y="42"/>
                  </a:lnTo>
                  <a:lnTo>
                    <a:pt x="200" y="56"/>
                  </a:lnTo>
                  <a:lnTo>
                    <a:pt x="172" y="74"/>
                  </a:lnTo>
                  <a:lnTo>
                    <a:pt x="144" y="94"/>
                  </a:lnTo>
                  <a:lnTo>
                    <a:pt x="118" y="118"/>
                  </a:lnTo>
                  <a:lnTo>
                    <a:pt x="96" y="144"/>
                  </a:lnTo>
                  <a:lnTo>
                    <a:pt x="74" y="170"/>
                  </a:lnTo>
                  <a:lnTo>
                    <a:pt x="56" y="200"/>
                  </a:lnTo>
                  <a:lnTo>
                    <a:pt x="42" y="232"/>
                  </a:lnTo>
                  <a:lnTo>
                    <a:pt x="30" y="264"/>
                  </a:lnTo>
                  <a:lnTo>
                    <a:pt x="20" y="298"/>
                  </a:lnTo>
                  <a:lnTo>
                    <a:pt x="16" y="334"/>
                  </a:lnTo>
                  <a:lnTo>
                    <a:pt x="14" y="370"/>
                  </a:lnTo>
                  <a:lnTo>
                    <a:pt x="14" y="370"/>
                  </a:lnTo>
                  <a:lnTo>
                    <a:pt x="16" y="406"/>
                  </a:lnTo>
                  <a:lnTo>
                    <a:pt x="20" y="442"/>
                  </a:lnTo>
                  <a:lnTo>
                    <a:pt x="30" y="476"/>
                  </a:lnTo>
                  <a:lnTo>
                    <a:pt x="42" y="508"/>
                  </a:lnTo>
                  <a:lnTo>
                    <a:pt x="56" y="540"/>
                  </a:lnTo>
                  <a:lnTo>
                    <a:pt x="74" y="570"/>
                  </a:lnTo>
                  <a:lnTo>
                    <a:pt x="96" y="596"/>
                  </a:lnTo>
                  <a:lnTo>
                    <a:pt x="118" y="622"/>
                  </a:lnTo>
                  <a:lnTo>
                    <a:pt x="144" y="644"/>
                  </a:lnTo>
                  <a:lnTo>
                    <a:pt x="172" y="666"/>
                  </a:lnTo>
                  <a:lnTo>
                    <a:pt x="200" y="684"/>
                  </a:lnTo>
                  <a:lnTo>
                    <a:pt x="232" y="698"/>
                  </a:lnTo>
                  <a:lnTo>
                    <a:pt x="264" y="710"/>
                  </a:lnTo>
                  <a:lnTo>
                    <a:pt x="298" y="720"/>
                  </a:lnTo>
                  <a:lnTo>
                    <a:pt x="334" y="724"/>
                  </a:lnTo>
                  <a:lnTo>
                    <a:pt x="370" y="726"/>
                  </a:lnTo>
                  <a:lnTo>
                    <a:pt x="370" y="740"/>
                  </a:lnTo>
                  <a:lnTo>
                    <a:pt x="370" y="740"/>
                  </a:lnTo>
                  <a:lnTo>
                    <a:pt x="332" y="738"/>
                  </a:lnTo>
                  <a:lnTo>
                    <a:pt x="296" y="732"/>
                  </a:lnTo>
                  <a:lnTo>
                    <a:pt x="260" y="722"/>
                  </a:lnTo>
                  <a:lnTo>
                    <a:pt x="226" y="710"/>
                  </a:lnTo>
                  <a:lnTo>
                    <a:pt x="194" y="694"/>
                  </a:lnTo>
                  <a:lnTo>
                    <a:pt x="164" y="676"/>
                  </a:lnTo>
                  <a:lnTo>
                    <a:pt x="136" y="654"/>
                  </a:lnTo>
                  <a:lnTo>
                    <a:pt x="110" y="630"/>
                  </a:lnTo>
                  <a:lnTo>
                    <a:pt x="86" y="604"/>
                  </a:lnTo>
                  <a:lnTo>
                    <a:pt x="64" y="576"/>
                  </a:lnTo>
                  <a:lnTo>
                    <a:pt x="46" y="546"/>
                  </a:lnTo>
                  <a:lnTo>
                    <a:pt x="30" y="514"/>
                  </a:lnTo>
                  <a:lnTo>
                    <a:pt x="18" y="480"/>
                  </a:lnTo>
                  <a:lnTo>
                    <a:pt x="8" y="444"/>
                  </a:lnTo>
                  <a:lnTo>
                    <a:pt x="2" y="408"/>
                  </a:lnTo>
                  <a:lnTo>
                    <a:pt x="0" y="370"/>
                  </a:lnTo>
                  <a:lnTo>
                    <a:pt x="0" y="370"/>
                  </a:lnTo>
                  <a:lnTo>
                    <a:pt x="2" y="332"/>
                  </a:lnTo>
                  <a:lnTo>
                    <a:pt x="8" y="296"/>
                  </a:lnTo>
                  <a:lnTo>
                    <a:pt x="18" y="260"/>
                  </a:lnTo>
                  <a:lnTo>
                    <a:pt x="30" y="226"/>
                  </a:lnTo>
                  <a:lnTo>
                    <a:pt x="46" y="194"/>
                  </a:lnTo>
                  <a:lnTo>
                    <a:pt x="64" y="164"/>
                  </a:lnTo>
                  <a:lnTo>
                    <a:pt x="86" y="136"/>
                  </a:lnTo>
                  <a:lnTo>
                    <a:pt x="110" y="108"/>
                  </a:lnTo>
                  <a:lnTo>
                    <a:pt x="136" y="86"/>
                  </a:lnTo>
                  <a:lnTo>
                    <a:pt x="164" y="64"/>
                  </a:lnTo>
                  <a:lnTo>
                    <a:pt x="194" y="46"/>
                  </a:lnTo>
                  <a:lnTo>
                    <a:pt x="226" y="30"/>
                  </a:lnTo>
                  <a:lnTo>
                    <a:pt x="260" y="18"/>
                  </a:lnTo>
                  <a:lnTo>
                    <a:pt x="296" y="8"/>
                  </a:lnTo>
                  <a:lnTo>
                    <a:pt x="332" y="2"/>
                  </a:lnTo>
                  <a:lnTo>
                    <a:pt x="370" y="0"/>
                  </a:lnTo>
                  <a:lnTo>
                    <a:pt x="370"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87" name="Rectangle 81">
              <a:extLst>
                <a:ext uri="{FF2B5EF4-FFF2-40B4-BE49-F238E27FC236}">
                  <a16:creationId xmlns:a16="http://schemas.microsoft.com/office/drawing/2014/main" id="{B832ACF0-618D-4505-A82F-563AC6E689D7}"/>
                </a:ext>
              </a:extLst>
            </p:cNvPr>
            <p:cNvSpPr>
              <a:spLocks noChangeArrowheads="1"/>
            </p:cNvSpPr>
            <p:nvPr/>
          </p:nvSpPr>
          <p:spPr bwMode="auto">
            <a:xfrm>
              <a:off x="2305269" y="3402013"/>
              <a:ext cx="19050" cy="22542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88" name="Rectangle 82">
              <a:extLst>
                <a:ext uri="{FF2B5EF4-FFF2-40B4-BE49-F238E27FC236}">
                  <a16:creationId xmlns:a16="http://schemas.microsoft.com/office/drawing/2014/main" id="{00B452FF-610D-4F2E-B553-70CE8493BFA5}"/>
                </a:ext>
              </a:extLst>
            </p:cNvPr>
            <p:cNvSpPr>
              <a:spLocks noChangeArrowheads="1"/>
            </p:cNvSpPr>
            <p:nvPr/>
          </p:nvSpPr>
          <p:spPr bwMode="auto">
            <a:xfrm>
              <a:off x="2896094" y="2817813"/>
              <a:ext cx="1005840" cy="19050"/>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N" sz="2000" dirty="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89" name="Freeform 83">
              <a:extLst>
                <a:ext uri="{FF2B5EF4-FFF2-40B4-BE49-F238E27FC236}">
                  <a16:creationId xmlns:a16="http://schemas.microsoft.com/office/drawing/2014/main" id="{77675056-BFE7-4D08-91B6-F28E8F84E53B}"/>
                </a:ext>
              </a:extLst>
            </p:cNvPr>
            <p:cNvSpPr>
              <a:spLocks/>
            </p:cNvSpPr>
            <p:nvPr/>
          </p:nvSpPr>
          <p:spPr bwMode="auto">
            <a:xfrm>
              <a:off x="3893996" y="2792413"/>
              <a:ext cx="66675" cy="66675"/>
            </a:xfrm>
            <a:custGeom>
              <a:avLst/>
              <a:gdLst>
                <a:gd name="T0" fmla="*/ 0 w 42"/>
                <a:gd name="T1" fmla="*/ 22 h 42"/>
                <a:gd name="T2" fmla="*/ 0 w 42"/>
                <a:gd name="T3" fmla="*/ 22 h 42"/>
                <a:gd name="T4" fmla="*/ 2 w 42"/>
                <a:gd name="T5" fmla="*/ 30 h 42"/>
                <a:gd name="T6" fmla="*/ 6 w 42"/>
                <a:gd name="T7" fmla="*/ 36 h 42"/>
                <a:gd name="T8" fmla="*/ 14 w 42"/>
                <a:gd name="T9" fmla="*/ 40 h 42"/>
                <a:gd name="T10" fmla="*/ 22 w 42"/>
                <a:gd name="T11" fmla="*/ 42 h 42"/>
                <a:gd name="T12" fmla="*/ 22 w 42"/>
                <a:gd name="T13" fmla="*/ 42 h 42"/>
                <a:gd name="T14" fmla="*/ 30 w 42"/>
                <a:gd name="T15" fmla="*/ 40 h 42"/>
                <a:gd name="T16" fmla="*/ 36 w 42"/>
                <a:gd name="T17" fmla="*/ 36 h 42"/>
                <a:gd name="T18" fmla="*/ 42 w 42"/>
                <a:gd name="T19" fmla="*/ 30 h 42"/>
                <a:gd name="T20" fmla="*/ 42 w 42"/>
                <a:gd name="T21" fmla="*/ 22 h 42"/>
                <a:gd name="T22" fmla="*/ 42 w 42"/>
                <a:gd name="T23" fmla="*/ 22 h 42"/>
                <a:gd name="T24" fmla="*/ 42 w 42"/>
                <a:gd name="T25" fmla="*/ 14 h 42"/>
                <a:gd name="T26" fmla="*/ 36 w 42"/>
                <a:gd name="T27" fmla="*/ 6 h 42"/>
                <a:gd name="T28" fmla="*/ 30 w 42"/>
                <a:gd name="T29" fmla="*/ 2 h 42"/>
                <a:gd name="T30" fmla="*/ 22 w 42"/>
                <a:gd name="T31" fmla="*/ 0 h 42"/>
                <a:gd name="T32" fmla="*/ 22 w 42"/>
                <a:gd name="T33" fmla="*/ 0 h 42"/>
                <a:gd name="T34" fmla="*/ 14 w 42"/>
                <a:gd name="T35" fmla="*/ 2 h 42"/>
                <a:gd name="T36" fmla="*/ 6 w 42"/>
                <a:gd name="T37" fmla="*/ 6 h 42"/>
                <a:gd name="T38" fmla="*/ 2 w 42"/>
                <a:gd name="T39" fmla="*/ 14 h 42"/>
                <a:gd name="T40" fmla="*/ 0 w 42"/>
                <a:gd name="T41" fmla="*/ 22 h 42"/>
                <a:gd name="T42" fmla="*/ 0 w 42"/>
                <a:gd name="T43"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0" y="22"/>
                  </a:moveTo>
                  <a:lnTo>
                    <a:pt x="0" y="22"/>
                  </a:lnTo>
                  <a:lnTo>
                    <a:pt x="2" y="30"/>
                  </a:lnTo>
                  <a:lnTo>
                    <a:pt x="6" y="36"/>
                  </a:lnTo>
                  <a:lnTo>
                    <a:pt x="14" y="40"/>
                  </a:lnTo>
                  <a:lnTo>
                    <a:pt x="22" y="42"/>
                  </a:lnTo>
                  <a:lnTo>
                    <a:pt x="22" y="42"/>
                  </a:lnTo>
                  <a:lnTo>
                    <a:pt x="30" y="40"/>
                  </a:lnTo>
                  <a:lnTo>
                    <a:pt x="36" y="36"/>
                  </a:lnTo>
                  <a:lnTo>
                    <a:pt x="42" y="30"/>
                  </a:lnTo>
                  <a:lnTo>
                    <a:pt x="42" y="22"/>
                  </a:lnTo>
                  <a:lnTo>
                    <a:pt x="42" y="22"/>
                  </a:lnTo>
                  <a:lnTo>
                    <a:pt x="42" y="14"/>
                  </a:lnTo>
                  <a:lnTo>
                    <a:pt x="36" y="6"/>
                  </a:lnTo>
                  <a:lnTo>
                    <a:pt x="30" y="2"/>
                  </a:lnTo>
                  <a:lnTo>
                    <a:pt x="22" y="0"/>
                  </a:lnTo>
                  <a:lnTo>
                    <a:pt x="22" y="0"/>
                  </a:lnTo>
                  <a:lnTo>
                    <a:pt x="14" y="2"/>
                  </a:lnTo>
                  <a:lnTo>
                    <a:pt x="6" y="6"/>
                  </a:lnTo>
                  <a:lnTo>
                    <a:pt x="2" y="14"/>
                  </a:lnTo>
                  <a:lnTo>
                    <a:pt x="0" y="22"/>
                  </a:lnTo>
                  <a:lnTo>
                    <a:pt x="0" y="22"/>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90" name="Freeform 84">
              <a:extLst>
                <a:ext uri="{FF2B5EF4-FFF2-40B4-BE49-F238E27FC236}">
                  <a16:creationId xmlns:a16="http://schemas.microsoft.com/office/drawing/2014/main" id="{C58AD83C-37EF-4629-B890-C0977378A095}"/>
                </a:ext>
              </a:extLst>
            </p:cNvPr>
            <p:cNvSpPr>
              <a:spLocks/>
            </p:cNvSpPr>
            <p:nvPr/>
          </p:nvSpPr>
          <p:spPr bwMode="auto">
            <a:xfrm>
              <a:off x="2283044" y="3595688"/>
              <a:ext cx="66675" cy="66675"/>
            </a:xfrm>
            <a:custGeom>
              <a:avLst/>
              <a:gdLst>
                <a:gd name="T0" fmla="*/ 0 w 42"/>
                <a:gd name="T1" fmla="*/ 20 h 42"/>
                <a:gd name="T2" fmla="*/ 0 w 42"/>
                <a:gd name="T3" fmla="*/ 20 h 42"/>
                <a:gd name="T4" fmla="*/ 0 w 42"/>
                <a:gd name="T5" fmla="*/ 30 h 42"/>
                <a:gd name="T6" fmla="*/ 6 w 42"/>
                <a:gd name="T7" fmla="*/ 36 h 42"/>
                <a:gd name="T8" fmla="*/ 12 w 42"/>
                <a:gd name="T9" fmla="*/ 40 h 42"/>
                <a:gd name="T10" fmla="*/ 20 w 42"/>
                <a:gd name="T11" fmla="*/ 42 h 42"/>
                <a:gd name="T12" fmla="*/ 20 w 42"/>
                <a:gd name="T13" fmla="*/ 42 h 42"/>
                <a:gd name="T14" fmla="*/ 28 w 42"/>
                <a:gd name="T15" fmla="*/ 40 h 42"/>
                <a:gd name="T16" fmla="*/ 34 w 42"/>
                <a:gd name="T17" fmla="*/ 36 h 42"/>
                <a:gd name="T18" fmla="*/ 40 w 42"/>
                <a:gd name="T19" fmla="*/ 30 h 42"/>
                <a:gd name="T20" fmla="*/ 42 w 42"/>
                <a:gd name="T21" fmla="*/ 20 h 42"/>
                <a:gd name="T22" fmla="*/ 42 w 42"/>
                <a:gd name="T23" fmla="*/ 20 h 42"/>
                <a:gd name="T24" fmla="*/ 40 w 42"/>
                <a:gd name="T25" fmla="*/ 12 h 42"/>
                <a:gd name="T26" fmla="*/ 34 w 42"/>
                <a:gd name="T27" fmla="*/ 6 h 42"/>
                <a:gd name="T28" fmla="*/ 28 w 42"/>
                <a:gd name="T29" fmla="*/ 2 h 42"/>
                <a:gd name="T30" fmla="*/ 20 w 42"/>
                <a:gd name="T31" fmla="*/ 0 h 42"/>
                <a:gd name="T32" fmla="*/ 20 w 42"/>
                <a:gd name="T33" fmla="*/ 0 h 42"/>
                <a:gd name="T34" fmla="*/ 12 w 42"/>
                <a:gd name="T35" fmla="*/ 2 h 42"/>
                <a:gd name="T36" fmla="*/ 6 w 42"/>
                <a:gd name="T37" fmla="*/ 6 h 42"/>
                <a:gd name="T38" fmla="*/ 0 w 42"/>
                <a:gd name="T39" fmla="*/ 12 h 42"/>
                <a:gd name="T40" fmla="*/ 0 w 42"/>
                <a:gd name="T41" fmla="*/ 20 h 42"/>
                <a:gd name="T42" fmla="*/ 0 w 42"/>
                <a:gd name="T4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0" y="20"/>
                  </a:moveTo>
                  <a:lnTo>
                    <a:pt x="0" y="20"/>
                  </a:lnTo>
                  <a:lnTo>
                    <a:pt x="0" y="30"/>
                  </a:lnTo>
                  <a:lnTo>
                    <a:pt x="6" y="36"/>
                  </a:lnTo>
                  <a:lnTo>
                    <a:pt x="12" y="40"/>
                  </a:lnTo>
                  <a:lnTo>
                    <a:pt x="20" y="42"/>
                  </a:lnTo>
                  <a:lnTo>
                    <a:pt x="20" y="42"/>
                  </a:lnTo>
                  <a:lnTo>
                    <a:pt x="28" y="40"/>
                  </a:lnTo>
                  <a:lnTo>
                    <a:pt x="34" y="36"/>
                  </a:lnTo>
                  <a:lnTo>
                    <a:pt x="40" y="30"/>
                  </a:lnTo>
                  <a:lnTo>
                    <a:pt x="42" y="20"/>
                  </a:lnTo>
                  <a:lnTo>
                    <a:pt x="42" y="20"/>
                  </a:lnTo>
                  <a:lnTo>
                    <a:pt x="40" y="12"/>
                  </a:lnTo>
                  <a:lnTo>
                    <a:pt x="34" y="6"/>
                  </a:lnTo>
                  <a:lnTo>
                    <a:pt x="28" y="2"/>
                  </a:lnTo>
                  <a:lnTo>
                    <a:pt x="20" y="0"/>
                  </a:lnTo>
                  <a:lnTo>
                    <a:pt x="20" y="0"/>
                  </a:lnTo>
                  <a:lnTo>
                    <a:pt x="12" y="2"/>
                  </a:lnTo>
                  <a:lnTo>
                    <a:pt x="6" y="6"/>
                  </a:lnTo>
                  <a:lnTo>
                    <a:pt x="0" y="12"/>
                  </a:lnTo>
                  <a:lnTo>
                    <a:pt x="0" y="20"/>
                  </a:lnTo>
                  <a:lnTo>
                    <a:pt x="0" y="2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91" name="Freeform 85">
              <a:extLst>
                <a:ext uri="{FF2B5EF4-FFF2-40B4-BE49-F238E27FC236}">
                  <a16:creationId xmlns:a16="http://schemas.microsoft.com/office/drawing/2014/main" id="{806667A7-F423-4A36-AE3F-52D915CC63C8}"/>
                </a:ext>
              </a:extLst>
            </p:cNvPr>
            <p:cNvSpPr>
              <a:spLocks/>
            </p:cNvSpPr>
            <p:nvPr/>
          </p:nvSpPr>
          <p:spPr bwMode="auto">
            <a:xfrm>
              <a:off x="1705194" y="2792413"/>
              <a:ext cx="66675" cy="66675"/>
            </a:xfrm>
            <a:custGeom>
              <a:avLst/>
              <a:gdLst>
                <a:gd name="T0" fmla="*/ 0 w 42"/>
                <a:gd name="T1" fmla="*/ 22 h 42"/>
                <a:gd name="T2" fmla="*/ 0 w 42"/>
                <a:gd name="T3" fmla="*/ 22 h 42"/>
                <a:gd name="T4" fmla="*/ 2 w 42"/>
                <a:gd name="T5" fmla="*/ 30 h 42"/>
                <a:gd name="T6" fmla="*/ 6 w 42"/>
                <a:gd name="T7" fmla="*/ 36 h 42"/>
                <a:gd name="T8" fmla="*/ 12 w 42"/>
                <a:gd name="T9" fmla="*/ 40 h 42"/>
                <a:gd name="T10" fmla="*/ 22 w 42"/>
                <a:gd name="T11" fmla="*/ 42 h 42"/>
                <a:gd name="T12" fmla="*/ 22 w 42"/>
                <a:gd name="T13" fmla="*/ 42 h 42"/>
                <a:gd name="T14" fmla="*/ 30 w 42"/>
                <a:gd name="T15" fmla="*/ 40 h 42"/>
                <a:gd name="T16" fmla="*/ 36 w 42"/>
                <a:gd name="T17" fmla="*/ 36 h 42"/>
                <a:gd name="T18" fmla="*/ 40 w 42"/>
                <a:gd name="T19" fmla="*/ 30 h 42"/>
                <a:gd name="T20" fmla="*/ 42 w 42"/>
                <a:gd name="T21" fmla="*/ 22 h 42"/>
                <a:gd name="T22" fmla="*/ 42 w 42"/>
                <a:gd name="T23" fmla="*/ 22 h 42"/>
                <a:gd name="T24" fmla="*/ 40 w 42"/>
                <a:gd name="T25" fmla="*/ 14 h 42"/>
                <a:gd name="T26" fmla="*/ 36 w 42"/>
                <a:gd name="T27" fmla="*/ 6 h 42"/>
                <a:gd name="T28" fmla="*/ 30 w 42"/>
                <a:gd name="T29" fmla="*/ 2 h 42"/>
                <a:gd name="T30" fmla="*/ 22 w 42"/>
                <a:gd name="T31" fmla="*/ 0 h 42"/>
                <a:gd name="T32" fmla="*/ 22 w 42"/>
                <a:gd name="T33" fmla="*/ 0 h 42"/>
                <a:gd name="T34" fmla="*/ 12 w 42"/>
                <a:gd name="T35" fmla="*/ 2 h 42"/>
                <a:gd name="T36" fmla="*/ 6 w 42"/>
                <a:gd name="T37" fmla="*/ 6 h 42"/>
                <a:gd name="T38" fmla="*/ 2 w 42"/>
                <a:gd name="T39" fmla="*/ 14 h 42"/>
                <a:gd name="T40" fmla="*/ 0 w 42"/>
                <a:gd name="T41" fmla="*/ 22 h 42"/>
                <a:gd name="T42" fmla="*/ 0 w 42"/>
                <a:gd name="T43"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0" y="22"/>
                  </a:moveTo>
                  <a:lnTo>
                    <a:pt x="0" y="22"/>
                  </a:lnTo>
                  <a:lnTo>
                    <a:pt x="2" y="30"/>
                  </a:lnTo>
                  <a:lnTo>
                    <a:pt x="6" y="36"/>
                  </a:lnTo>
                  <a:lnTo>
                    <a:pt x="12" y="40"/>
                  </a:lnTo>
                  <a:lnTo>
                    <a:pt x="22" y="42"/>
                  </a:lnTo>
                  <a:lnTo>
                    <a:pt x="22" y="42"/>
                  </a:lnTo>
                  <a:lnTo>
                    <a:pt x="30" y="40"/>
                  </a:lnTo>
                  <a:lnTo>
                    <a:pt x="36" y="36"/>
                  </a:lnTo>
                  <a:lnTo>
                    <a:pt x="40" y="30"/>
                  </a:lnTo>
                  <a:lnTo>
                    <a:pt x="42" y="22"/>
                  </a:lnTo>
                  <a:lnTo>
                    <a:pt x="42" y="22"/>
                  </a:lnTo>
                  <a:lnTo>
                    <a:pt x="40" y="14"/>
                  </a:lnTo>
                  <a:lnTo>
                    <a:pt x="36" y="6"/>
                  </a:lnTo>
                  <a:lnTo>
                    <a:pt x="30" y="2"/>
                  </a:lnTo>
                  <a:lnTo>
                    <a:pt x="22" y="0"/>
                  </a:lnTo>
                  <a:lnTo>
                    <a:pt x="22" y="0"/>
                  </a:lnTo>
                  <a:lnTo>
                    <a:pt x="12" y="2"/>
                  </a:lnTo>
                  <a:lnTo>
                    <a:pt x="6" y="6"/>
                  </a:lnTo>
                  <a:lnTo>
                    <a:pt x="2" y="14"/>
                  </a:lnTo>
                  <a:lnTo>
                    <a:pt x="0" y="22"/>
                  </a:lnTo>
                  <a:lnTo>
                    <a:pt x="0" y="22"/>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192" name="Group 772">
              <a:extLst>
                <a:ext uri="{FF2B5EF4-FFF2-40B4-BE49-F238E27FC236}">
                  <a16:creationId xmlns:a16="http://schemas.microsoft.com/office/drawing/2014/main" id="{A8F22B43-BF64-48A1-A3CA-BB19F468CD1D}"/>
                </a:ext>
              </a:extLst>
            </p:cNvPr>
            <p:cNvGrpSpPr>
              <a:grpSpLocks noChangeAspect="1"/>
            </p:cNvGrpSpPr>
            <p:nvPr/>
          </p:nvGrpSpPr>
          <p:grpSpPr bwMode="auto">
            <a:xfrm>
              <a:off x="2114906" y="2634791"/>
              <a:ext cx="401364" cy="400968"/>
              <a:chOff x="2998" y="3383"/>
              <a:chExt cx="1011" cy="1010"/>
            </a:xfrm>
            <a:solidFill>
              <a:schemeClr val="bg1">
                <a:lumMod val="75000"/>
              </a:schemeClr>
            </a:solidFill>
          </p:grpSpPr>
          <p:sp>
            <p:nvSpPr>
              <p:cNvPr id="193" name="Freeform 773">
                <a:extLst>
                  <a:ext uri="{FF2B5EF4-FFF2-40B4-BE49-F238E27FC236}">
                    <a16:creationId xmlns:a16="http://schemas.microsoft.com/office/drawing/2014/main" id="{5A48FD9F-C3E4-4CE7-B54E-F802D0879FE8}"/>
                  </a:ext>
                </a:extLst>
              </p:cNvPr>
              <p:cNvSpPr>
                <a:spLocks/>
              </p:cNvSpPr>
              <p:nvPr/>
            </p:nvSpPr>
            <p:spPr bwMode="auto">
              <a:xfrm>
                <a:off x="2998" y="3940"/>
                <a:ext cx="453" cy="453"/>
              </a:xfrm>
              <a:custGeom>
                <a:avLst/>
                <a:gdLst>
                  <a:gd name="T0" fmla="*/ 736 w 995"/>
                  <a:gd name="T1" fmla="*/ 0 h 995"/>
                  <a:gd name="T2" fmla="*/ 73 w 995"/>
                  <a:gd name="T3" fmla="*/ 663 h 995"/>
                  <a:gd name="T4" fmla="*/ 72 w 995"/>
                  <a:gd name="T5" fmla="*/ 664 h 995"/>
                  <a:gd name="T6" fmla="*/ 72 w 995"/>
                  <a:gd name="T7" fmla="*/ 923 h 995"/>
                  <a:gd name="T8" fmla="*/ 331 w 995"/>
                  <a:gd name="T9" fmla="*/ 923 h 995"/>
                  <a:gd name="T10" fmla="*/ 995 w 995"/>
                  <a:gd name="T11" fmla="*/ 260 h 995"/>
                  <a:gd name="T12" fmla="*/ 736 w 995"/>
                  <a:gd name="T13" fmla="*/ 0 h 995"/>
                </a:gdLst>
                <a:ahLst/>
                <a:cxnLst>
                  <a:cxn ang="0">
                    <a:pos x="T0" y="T1"/>
                  </a:cxn>
                  <a:cxn ang="0">
                    <a:pos x="T2" y="T3"/>
                  </a:cxn>
                  <a:cxn ang="0">
                    <a:pos x="T4" y="T5"/>
                  </a:cxn>
                  <a:cxn ang="0">
                    <a:pos x="T6" y="T7"/>
                  </a:cxn>
                  <a:cxn ang="0">
                    <a:pos x="T8" y="T9"/>
                  </a:cxn>
                  <a:cxn ang="0">
                    <a:pos x="T10" y="T11"/>
                  </a:cxn>
                  <a:cxn ang="0">
                    <a:pos x="T12" y="T13"/>
                  </a:cxn>
                </a:cxnLst>
                <a:rect l="0" t="0" r="r" b="b"/>
                <a:pathLst>
                  <a:path w="995" h="995">
                    <a:moveTo>
                      <a:pt x="736" y="0"/>
                    </a:moveTo>
                    <a:cubicBezTo>
                      <a:pt x="73" y="663"/>
                      <a:pt x="73" y="663"/>
                      <a:pt x="73" y="663"/>
                    </a:cubicBezTo>
                    <a:cubicBezTo>
                      <a:pt x="72" y="663"/>
                      <a:pt x="72" y="664"/>
                      <a:pt x="72" y="664"/>
                    </a:cubicBezTo>
                    <a:cubicBezTo>
                      <a:pt x="0" y="735"/>
                      <a:pt x="0" y="852"/>
                      <a:pt x="72" y="923"/>
                    </a:cubicBezTo>
                    <a:cubicBezTo>
                      <a:pt x="144" y="995"/>
                      <a:pt x="260" y="995"/>
                      <a:pt x="331" y="923"/>
                    </a:cubicBezTo>
                    <a:cubicBezTo>
                      <a:pt x="995" y="260"/>
                      <a:pt x="995" y="260"/>
                      <a:pt x="995" y="260"/>
                    </a:cubicBezTo>
                    <a:cubicBezTo>
                      <a:pt x="892" y="192"/>
                      <a:pt x="803" y="104"/>
                      <a:pt x="7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94" name="Freeform 774">
                <a:extLst>
                  <a:ext uri="{FF2B5EF4-FFF2-40B4-BE49-F238E27FC236}">
                    <a16:creationId xmlns:a16="http://schemas.microsoft.com/office/drawing/2014/main" id="{091B14F8-D6D5-40FC-A673-93259B1BD4DD}"/>
                  </a:ext>
                </a:extLst>
              </p:cNvPr>
              <p:cNvSpPr>
                <a:spLocks noEditPoints="1"/>
              </p:cNvSpPr>
              <p:nvPr/>
            </p:nvSpPr>
            <p:spPr bwMode="auto">
              <a:xfrm>
                <a:off x="3341" y="3383"/>
                <a:ext cx="668" cy="667"/>
              </a:xfrm>
              <a:custGeom>
                <a:avLst/>
                <a:gdLst>
                  <a:gd name="T0" fmla="*/ 733 w 1466"/>
                  <a:gd name="T1" fmla="*/ 0 h 1466"/>
                  <a:gd name="T2" fmla="*/ 0 w 1466"/>
                  <a:gd name="T3" fmla="*/ 733 h 1466"/>
                  <a:gd name="T4" fmla="*/ 733 w 1466"/>
                  <a:gd name="T5" fmla="*/ 1466 h 1466"/>
                  <a:gd name="T6" fmla="*/ 1466 w 1466"/>
                  <a:gd name="T7" fmla="*/ 733 h 1466"/>
                  <a:gd name="T8" fmla="*/ 733 w 1466"/>
                  <a:gd name="T9" fmla="*/ 0 h 1466"/>
                  <a:gd name="T10" fmla="*/ 733 w 1466"/>
                  <a:gd name="T11" fmla="*/ 1237 h 1466"/>
                  <a:gd name="T12" fmla="*/ 229 w 1466"/>
                  <a:gd name="T13" fmla="*/ 733 h 1466"/>
                  <a:gd name="T14" fmla="*/ 733 w 1466"/>
                  <a:gd name="T15" fmla="*/ 229 h 1466"/>
                  <a:gd name="T16" fmla="*/ 1237 w 1466"/>
                  <a:gd name="T17" fmla="*/ 733 h 1466"/>
                  <a:gd name="T18" fmla="*/ 733 w 1466"/>
                  <a:gd name="T19" fmla="*/ 1237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6" h="1466">
                    <a:moveTo>
                      <a:pt x="733" y="0"/>
                    </a:moveTo>
                    <a:cubicBezTo>
                      <a:pt x="328" y="0"/>
                      <a:pt x="0" y="328"/>
                      <a:pt x="0" y="733"/>
                    </a:cubicBezTo>
                    <a:cubicBezTo>
                      <a:pt x="0" y="1138"/>
                      <a:pt x="328" y="1466"/>
                      <a:pt x="733" y="1466"/>
                    </a:cubicBezTo>
                    <a:cubicBezTo>
                      <a:pt x="1138" y="1466"/>
                      <a:pt x="1466" y="1138"/>
                      <a:pt x="1466" y="733"/>
                    </a:cubicBezTo>
                    <a:cubicBezTo>
                      <a:pt x="1466" y="328"/>
                      <a:pt x="1138" y="0"/>
                      <a:pt x="733" y="0"/>
                    </a:cubicBezTo>
                    <a:close/>
                    <a:moveTo>
                      <a:pt x="733" y="1237"/>
                    </a:moveTo>
                    <a:cubicBezTo>
                      <a:pt x="455" y="1237"/>
                      <a:pt x="229" y="1011"/>
                      <a:pt x="229" y="733"/>
                    </a:cubicBezTo>
                    <a:cubicBezTo>
                      <a:pt x="229" y="455"/>
                      <a:pt x="455" y="229"/>
                      <a:pt x="733" y="229"/>
                    </a:cubicBezTo>
                    <a:cubicBezTo>
                      <a:pt x="1011" y="229"/>
                      <a:pt x="1237" y="455"/>
                      <a:pt x="1237" y="733"/>
                    </a:cubicBezTo>
                    <a:cubicBezTo>
                      <a:pt x="1237" y="1011"/>
                      <a:pt x="1011" y="1237"/>
                      <a:pt x="733" y="12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Arial" panose="020B0604020202020204" pitchFamily="34" charset="0"/>
                  <a:sym typeface="+mn-lt"/>
                </a:endParaRPr>
              </a:p>
            </p:txBody>
          </p:sp>
        </p:grpSp>
      </p:grpSp>
      <p:sp>
        <p:nvSpPr>
          <p:cNvPr id="73" name="Rectangle 72">
            <a:extLst>
              <a:ext uri="{FF2B5EF4-FFF2-40B4-BE49-F238E27FC236}">
                <a16:creationId xmlns:a16="http://schemas.microsoft.com/office/drawing/2014/main" id="{11BEDF5C-635E-407C-A218-41D9C4189AFF}"/>
              </a:ext>
            </a:extLst>
          </p:cNvPr>
          <p:cNvSpPr/>
          <p:nvPr/>
        </p:nvSpPr>
        <p:spPr>
          <a:xfrm>
            <a:off x="8929177" y="3624917"/>
            <a:ext cx="1828800" cy="1669396"/>
          </a:xfrm>
          <a:prstGeom prst="rect">
            <a:avLst/>
          </a:prstGeom>
          <a:solidFill>
            <a:schemeClr val="bg1">
              <a:lumMod val="95000"/>
            </a:schemeClr>
          </a:solidFill>
          <a:ln w="19050">
            <a:noFill/>
          </a:ln>
        </p:spPr>
        <p:txBody>
          <a:bodyPr wrap="square" tIns="182880" anchor="t">
            <a:noAutofit/>
          </a:bodyPr>
          <a:lstStyle/>
          <a:p>
            <a:pPr algn="ctr">
              <a:spcAft>
                <a:spcPts val="200"/>
              </a:spcAft>
            </a:pPr>
            <a:r>
              <a:rPr lang="en-US" altLang="zh-CN" sz="1400" b="1" dirty="0">
                <a:latin typeface="Arial" panose="020B0604020202020204" pitchFamily="34" charset="0"/>
                <a:ea typeface="微软雅黑" panose="020B0503020204020204" pitchFamily="34" charset="-122"/>
                <a:cs typeface="Arial" panose="020B0604020202020204" pitchFamily="34" charset="0"/>
                <a:sym typeface="+mn-lt"/>
              </a:rPr>
              <a:t>4-</a:t>
            </a: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其他常见场景</a:t>
            </a:r>
            <a:endParaRPr lang="en-GB" altLang="zh-CN" sz="1400" b="1" dirty="0">
              <a:latin typeface="Arial" panose="020B0604020202020204" pitchFamily="34" charset="0"/>
              <a:ea typeface="微软雅黑" panose="020B0503020204020204" pitchFamily="34" charset="-122"/>
              <a:cs typeface="Arial" panose="020B0604020202020204" pitchFamily="34" charset="0"/>
              <a:sym typeface="+mn-lt"/>
            </a:endParaRPr>
          </a:p>
          <a:p>
            <a:pPr marL="173736" indent="-173736">
              <a:spcAft>
                <a:spcPts val="200"/>
              </a:spcAft>
              <a:buFont typeface="Arial" panose="020B0604020202020204" pitchFamily="34" charset="0"/>
              <a:buChar char="•"/>
            </a:pPr>
            <a:r>
              <a:rPr lang="zh-CN" altLang="en-US" sz="1200" dirty="0">
                <a:latin typeface="Arial" panose="020B0604020202020204" pitchFamily="34" charset="0"/>
                <a:ea typeface="微软雅黑" panose="020B0503020204020204" pitchFamily="34" charset="-122"/>
                <a:cs typeface="Arial" panose="020B0604020202020204" pitchFamily="34" charset="0"/>
                <a:sym typeface="+mn-lt"/>
              </a:rPr>
              <a:t>外部董事会角色所需的额外批准</a:t>
            </a:r>
            <a:endParaRPr lang="en-GB" altLang="zh-CN" sz="1200" dirty="0">
              <a:latin typeface="Arial" panose="020B0604020202020204" pitchFamily="34" charset="0"/>
              <a:ea typeface="微软雅黑" panose="020B0503020204020204" pitchFamily="34" charset="-122"/>
              <a:cs typeface="Arial" panose="020B0604020202020204" pitchFamily="34" charset="0"/>
              <a:sym typeface="+mn-lt"/>
            </a:endParaRPr>
          </a:p>
          <a:p>
            <a:pPr marL="173736" indent="-173736">
              <a:spcAft>
                <a:spcPts val="200"/>
              </a:spcAft>
              <a:buFont typeface="Arial" panose="020B0604020202020204" pitchFamily="34" charset="0"/>
              <a:buChar char="•"/>
            </a:pPr>
            <a:r>
              <a:rPr lang="zh-CN" altLang="en-US" sz="1200" dirty="0">
                <a:latin typeface="Arial" panose="020B0604020202020204" pitchFamily="34" charset="0"/>
                <a:ea typeface="微软雅黑" panose="020B0503020204020204" pitchFamily="34" charset="-122"/>
                <a:cs typeface="Arial" panose="020B0604020202020204" pitchFamily="34" charset="0"/>
                <a:sym typeface="+mn-lt"/>
              </a:rPr>
              <a:t>涉及高级经理的密切个人关系</a:t>
            </a:r>
          </a:p>
          <a:p>
            <a:pPr>
              <a:spcAft>
                <a:spcPts val="200"/>
              </a:spcAft>
            </a:pPr>
            <a:endParaRPr lang="en-GB" sz="1400" b="1" dirty="0">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80" name="Group 79">
            <a:extLst>
              <a:ext uri="{FF2B5EF4-FFF2-40B4-BE49-F238E27FC236}">
                <a16:creationId xmlns:a16="http://schemas.microsoft.com/office/drawing/2014/main" id="{484A886A-B56B-4D8B-BCBC-517A9AED7ABC}"/>
              </a:ext>
            </a:extLst>
          </p:cNvPr>
          <p:cNvGrpSpPr/>
          <p:nvPr/>
        </p:nvGrpSpPr>
        <p:grpSpPr>
          <a:xfrm>
            <a:off x="9236681" y="2252663"/>
            <a:ext cx="1217612" cy="1412875"/>
            <a:chOff x="10590213" y="2724150"/>
            <a:chExt cx="1217612" cy="1412875"/>
          </a:xfrm>
          <a:solidFill>
            <a:schemeClr val="bg1">
              <a:lumMod val="75000"/>
            </a:schemeClr>
          </a:solidFill>
        </p:grpSpPr>
        <p:sp>
          <p:nvSpPr>
            <p:cNvPr id="160" name="Freeform 51">
              <a:extLst>
                <a:ext uri="{FF2B5EF4-FFF2-40B4-BE49-F238E27FC236}">
                  <a16:creationId xmlns:a16="http://schemas.microsoft.com/office/drawing/2014/main" id="{B4C496C6-E531-49BA-BF29-6DBD92FD5DEB}"/>
                </a:ext>
              </a:extLst>
            </p:cNvPr>
            <p:cNvSpPr>
              <a:spLocks noEditPoints="1"/>
            </p:cNvSpPr>
            <p:nvPr/>
          </p:nvSpPr>
          <p:spPr bwMode="auto">
            <a:xfrm>
              <a:off x="10720388" y="2832100"/>
              <a:ext cx="954088" cy="955675"/>
            </a:xfrm>
            <a:custGeom>
              <a:avLst/>
              <a:gdLst>
                <a:gd name="T0" fmla="*/ 331 w 601"/>
                <a:gd name="T1" fmla="*/ 600 h 602"/>
                <a:gd name="T2" fmla="*/ 417 w 601"/>
                <a:gd name="T3" fmla="*/ 578 h 602"/>
                <a:gd name="T4" fmla="*/ 491 w 601"/>
                <a:gd name="T5" fmla="*/ 534 h 602"/>
                <a:gd name="T6" fmla="*/ 549 w 601"/>
                <a:gd name="T7" fmla="*/ 470 h 602"/>
                <a:gd name="T8" fmla="*/ 587 w 601"/>
                <a:gd name="T9" fmla="*/ 390 h 602"/>
                <a:gd name="T10" fmla="*/ 601 w 601"/>
                <a:gd name="T11" fmla="*/ 302 h 602"/>
                <a:gd name="T12" fmla="*/ 595 w 601"/>
                <a:gd name="T13" fmla="*/ 240 h 602"/>
                <a:gd name="T14" fmla="*/ 565 w 601"/>
                <a:gd name="T15" fmla="*/ 158 h 602"/>
                <a:gd name="T16" fmla="*/ 513 w 601"/>
                <a:gd name="T17" fmla="*/ 88 h 602"/>
                <a:gd name="T18" fmla="*/ 443 w 601"/>
                <a:gd name="T19" fmla="*/ 36 h 602"/>
                <a:gd name="T20" fmla="*/ 361 w 601"/>
                <a:gd name="T21" fmla="*/ 6 h 602"/>
                <a:gd name="T22" fmla="*/ 301 w 601"/>
                <a:gd name="T23" fmla="*/ 0 h 602"/>
                <a:gd name="T24" fmla="*/ 211 w 601"/>
                <a:gd name="T25" fmla="*/ 14 h 602"/>
                <a:gd name="T26" fmla="*/ 133 w 601"/>
                <a:gd name="T27" fmla="*/ 52 h 602"/>
                <a:gd name="T28" fmla="*/ 70 w 601"/>
                <a:gd name="T29" fmla="*/ 110 h 602"/>
                <a:gd name="T30" fmla="*/ 24 w 601"/>
                <a:gd name="T31" fmla="*/ 184 h 602"/>
                <a:gd name="T32" fmla="*/ 2 w 601"/>
                <a:gd name="T33" fmla="*/ 270 h 602"/>
                <a:gd name="T34" fmla="*/ 2 w 601"/>
                <a:gd name="T35" fmla="*/ 332 h 602"/>
                <a:gd name="T36" fmla="*/ 24 w 601"/>
                <a:gd name="T37" fmla="*/ 418 h 602"/>
                <a:gd name="T38" fmla="*/ 70 w 601"/>
                <a:gd name="T39" fmla="*/ 492 h 602"/>
                <a:gd name="T40" fmla="*/ 133 w 601"/>
                <a:gd name="T41" fmla="*/ 552 h 602"/>
                <a:gd name="T42" fmla="*/ 211 w 601"/>
                <a:gd name="T43" fmla="*/ 588 h 602"/>
                <a:gd name="T44" fmla="*/ 301 w 601"/>
                <a:gd name="T45" fmla="*/ 602 h 602"/>
                <a:gd name="T46" fmla="*/ 301 w 601"/>
                <a:gd name="T47" fmla="*/ 64 h 602"/>
                <a:gd name="T48" fmla="*/ 371 w 601"/>
                <a:gd name="T49" fmla="*/ 76 h 602"/>
                <a:gd name="T50" fmla="*/ 433 w 601"/>
                <a:gd name="T51" fmla="*/ 104 h 602"/>
                <a:gd name="T52" fmla="*/ 483 w 601"/>
                <a:gd name="T53" fmla="*/ 150 h 602"/>
                <a:gd name="T54" fmla="*/ 519 w 601"/>
                <a:gd name="T55" fmla="*/ 210 h 602"/>
                <a:gd name="T56" fmla="*/ 537 w 601"/>
                <a:gd name="T57" fmla="*/ 278 h 602"/>
                <a:gd name="T58" fmla="*/ 537 w 601"/>
                <a:gd name="T59" fmla="*/ 326 h 602"/>
                <a:gd name="T60" fmla="*/ 519 w 601"/>
                <a:gd name="T61" fmla="*/ 394 h 602"/>
                <a:gd name="T62" fmla="*/ 483 w 601"/>
                <a:gd name="T63" fmla="*/ 452 h 602"/>
                <a:gd name="T64" fmla="*/ 433 w 601"/>
                <a:gd name="T65" fmla="*/ 498 h 602"/>
                <a:gd name="T66" fmla="*/ 371 w 601"/>
                <a:gd name="T67" fmla="*/ 528 h 602"/>
                <a:gd name="T68" fmla="*/ 301 w 601"/>
                <a:gd name="T69" fmla="*/ 538 h 602"/>
                <a:gd name="T70" fmla="*/ 253 w 601"/>
                <a:gd name="T71" fmla="*/ 534 h 602"/>
                <a:gd name="T72" fmla="*/ 187 w 601"/>
                <a:gd name="T73" fmla="*/ 510 h 602"/>
                <a:gd name="T74" fmla="*/ 133 w 601"/>
                <a:gd name="T75" fmla="*/ 470 h 602"/>
                <a:gd name="T76" fmla="*/ 91 w 601"/>
                <a:gd name="T77" fmla="*/ 414 h 602"/>
                <a:gd name="T78" fmla="*/ 70 w 601"/>
                <a:gd name="T79" fmla="*/ 350 h 602"/>
                <a:gd name="T80" fmla="*/ 64 w 601"/>
                <a:gd name="T81" fmla="*/ 302 h 602"/>
                <a:gd name="T82" fmla="*/ 76 w 601"/>
                <a:gd name="T83" fmla="*/ 232 h 602"/>
                <a:gd name="T84" fmla="*/ 103 w 601"/>
                <a:gd name="T85" fmla="*/ 170 h 602"/>
                <a:gd name="T86" fmla="*/ 149 w 601"/>
                <a:gd name="T87" fmla="*/ 118 h 602"/>
                <a:gd name="T88" fmla="*/ 209 w 601"/>
                <a:gd name="T89" fmla="*/ 84 h 602"/>
                <a:gd name="T90" fmla="*/ 277 w 601"/>
                <a:gd name="T91" fmla="*/ 66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1" h="602">
                  <a:moveTo>
                    <a:pt x="301" y="602"/>
                  </a:moveTo>
                  <a:lnTo>
                    <a:pt x="301" y="602"/>
                  </a:lnTo>
                  <a:lnTo>
                    <a:pt x="331" y="600"/>
                  </a:lnTo>
                  <a:lnTo>
                    <a:pt x="361" y="596"/>
                  </a:lnTo>
                  <a:lnTo>
                    <a:pt x="389" y="588"/>
                  </a:lnTo>
                  <a:lnTo>
                    <a:pt x="417" y="578"/>
                  </a:lnTo>
                  <a:lnTo>
                    <a:pt x="443" y="566"/>
                  </a:lnTo>
                  <a:lnTo>
                    <a:pt x="469" y="552"/>
                  </a:lnTo>
                  <a:lnTo>
                    <a:pt x="491" y="534"/>
                  </a:lnTo>
                  <a:lnTo>
                    <a:pt x="513" y="514"/>
                  </a:lnTo>
                  <a:lnTo>
                    <a:pt x="533" y="492"/>
                  </a:lnTo>
                  <a:lnTo>
                    <a:pt x="549" y="470"/>
                  </a:lnTo>
                  <a:lnTo>
                    <a:pt x="565" y="444"/>
                  </a:lnTo>
                  <a:lnTo>
                    <a:pt x="577" y="418"/>
                  </a:lnTo>
                  <a:lnTo>
                    <a:pt x="587" y="390"/>
                  </a:lnTo>
                  <a:lnTo>
                    <a:pt x="595" y="362"/>
                  </a:lnTo>
                  <a:lnTo>
                    <a:pt x="599" y="332"/>
                  </a:lnTo>
                  <a:lnTo>
                    <a:pt x="601" y="302"/>
                  </a:lnTo>
                  <a:lnTo>
                    <a:pt x="601" y="302"/>
                  </a:lnTo>
                  <a:lnTo>
                    <a:pt x="599" y="270"/>
                  </a:lnTo>
                  <a:lnTo>
                    <a:pt x="595" y="240"/>
                  </a:lnTo>
                  <a:lnTo>
                    <a:pt x="587" y="212"/>
                  </a:lnTo>
                  <a:lnTo>
                    <a:pt x="577" y="184"/>
                  </a:lnTo>
                  <a:lnTo>
                    <a:pt x="565" y="158"/>
                  </a:lnTo>
                  <a:lnTo>
                    <a:pt x="549" y="134"/>
                  </a:lnTo>
                  <a:lnTo>
                    <a:pt x="533" y="110"/>
                  </a:lnTo>
                  <a:lnTo>
                    <a:pt x="513" y="88"/>
                  </a:lnTo>
                  <a:lnTo>
                    <a:pt x="491" y="70"/>
                  </a:lnTo>
                  <a:lnTo>
                    <a:pt x="469" y="52"/>
                  </a:lnTo>
                  <a:lnTo>
                    <a:pt x="443" y="36"/>
                  </a:lnTo>
                  <a:lnTo>
                    <a:pt x="417" y="24"/>
                  </a:lnTo>
                  <a:lnTo>
                    <a:pt x="389" y="14"/>
                  </a:lnTo>
                  <a:lnTo>
                    <a:pt x="361" y="6"/>
                  </a:lnTo>
                  <a:lnTo>
                    <a:pt x="331" y="2"/>
                  </a:lnTo>
                  <a:lnTo>
                    <a:pt x="301" y="0"/>
                  </a:lnTo>
                  <a:lnTo>
                    <a:pt x="301" y="0"/>
                  </a:lnTo>
                  <a:lnTo>
                    <a:pt x="269" y="2"/>
                  </a:lnTo>
                  <a:lnTo>
                    <a:pt x="239" y="6"/>
                  </a:lnTo>
                  <a:lnTo>
                    <a:pt x="211" y="14"/>
                  </a:lnTo>
                  <a:lnTo>
                    <a:pt x="183" y="24"/>
                  </a:lnTo>
                  <a:lnTo>
                    <a:pt x="157" y="36"/>
                  </a:lnTo>
                  <a:lnTo>
                    <a:pt x="133" y="52"/>
                  </a:lnTo>
                  <a:lnTo>
                    <a:pt x="109" y="70"/>
                  </a:lnTo>
                  <a:lnTo>
                    <a:pt x="87" y="88"/>
                  </a:lnTo>
                  <a:lnTo>
                    <a:pt x="70" y="110"/>
                  </a:lnTo>
                  <a:lnTo>
                    <a:pt x="52" y="134"/>
                  </a:lnTo>
                  <a:lnTo>
                    <a:pt x="36" y="158"/>
                  </a:lnTo>
                  <a:lnTo>
                    <a:pt x="24" y="184"/>
                  </a:lnTo>
                  <a:lnTo>
                    <a:pt x="14" y="212"/>
                  </a:lnTo>
                  <a:lnTo>
                    <a:pt x="6" y="240"/>
                  </a:lnTo>
                  <a:lnTo>
                    <a:pt x="2" y="270"/>
                  </a:lnTo>
                  <a:lnTo>
                    <a:pt x="0" y="302"/>
                  </a:lnTo>
                  <a:lnTo>
                    <a:pt x="0" y="302"/>
                  </a:lnTo>
                  <a:lnTo>
                    <a:pt x="2" y="332"/>
                  </a:lnTo>
                  <a:lnTo>
                    <a:pt x="6" y="362"/>
                  </a:lnTo>
                  <a:lnTo>
                    <a:pt x="14" y="390"/>
                  </a:lnTo>
                  <a:lnTo>
                    <a:pt x="24" y="418"/>
                  </a:lnTo>
                  <a:lnTo>
                    <a:pt x="36" y="444"/>
                  </a:lnTo>
                  <a:lnTo>
                    <a:pt x="52" y="470"/>
                  </a:lnTo>
                  <a:lnTo>
                    <a:pt x="70" y="492"/>
                  </a:lnTo>
                  <a:lnTo>
                    <a:pt x="87" y="514"/>
                  </a:lnTo>
                  <a:lnTo>
                    <a:pt x="109" y="534"/>
                  </a:lnTo>
                  <a:lnTo>
                    <a:pt x="133" y="552"/>
                  </a:lnTo>
                  <a:lnTo>
                    <a:pt x="157" y="566"/>
                  </a:lnTo>
                  <a:lnTo>
                    <a:pt x="183" y="578"/>
                  </a:lnTo>
                  <a:lnTo>
                    <a:pt x="211" y="588"/>
                  </a:lnTo>
                  <a:lnTo>
                    <a:pt x="239" y="596"/>
                  </a:lnTo>
                  <a:lnTo>
                    <a:pt x="269" y="600"/>
                  </a:lnTo>
                  <a:lnTo>
                    <a:pt x="301" y="602"/>
                  </a:lnTo>
                  <a:lnTo>
                    <a:pt x="301" y="602"/>
                  </a:lnTo>
                  <a:close/>
                  <a:moveTo>
                    <a:pt x="301" y="64"/>
                  </a:moveTo>
                  <a:lnTo>
                    <a:pt x="301" y="64"/>
                  </a:lnTo>
                  <a:lnTo>
                    <a:pt x="325" y="66"/>
                  </a:lnTo>
                  <a:lnTo>
                    <a:pt x="349" y="70"/>
                  </a:lnTo>
                  <a:lnTo>
                    <a:pt x="371" y="76"/>
                  </a:lnTo>
                  <a:lnTo>
                    <a:pt x="393" y="84"/>
                  </a:lnTo>
                  <a:lnTo>
                    <a:pt x="413" y="94"/>
                  </a:lnTo>
                  <a:lnTo>
                    <a:pt x="433" y="104"/>
                  </a:lnTo>
                  <a:lnTo>
                    <a:pt x="451" y="118"/>
                  </a:lnTo>
                  <a:lnTo>
                    <a:pt x="467" y="134"/>
                  </a:lnTo>
                  <a:lnTo>
                    <a:pt x="483" y="150"/>
                  </a:lnTo>
                  <a:lnTo>
                    <a:pt x="497" y="170"/>
                  </a:lnTo>
                  <a:lnTo>
                    <a:pt x="509" y="188"/>
                  </a:lnTo>
                  <a:lnTo>
                    <a:pt x="519" y="210"/>
                  </a:lnTo>
                  <a:lnTo>
                    <a:pt x="527" y="232"/>
                  </a:lnTo>
                  <a:lnTo>
                    <a:pt x="533" y="254"/>
                  </a:lnTo>
                  <a:lnTo>
                    <a:pt x="537" y="278"/>
                  </a:lnTo>
                  <a:lnTo>
                    <a:pt x="537" y="302"/>
                  </a:lnTo>
                  <a:lnTo>
                    <a:pt x="537" y="302"/>
                  </a:lnTo>
                  <a:lnTo>
                    <a:pt x="537" y="326"/>
                  </a:lnTo>
                  <a:lnTo>
                    <a:pt x="533" y="350"/>
                  </a:lnTo>
                  <a:lnTo>
                    <a:pt x="527" y="372"/>
                  </a:lnTo>
                  <a:lnTo>
                    <a:pt x="519" y="394"/>
                  </a:lnTo>
                  <a:lnTo>
                    <a:pt x="509" y="414"/>
                  </a:lnTo>
                  <a:lnTo>
                    <a:pt x="497" y="434"/>
                  </a:lnTo>
                  <a:lnTo>
                    <a:pt x="483" y="452"/>
                  </a:lnTo>
                  <a:lnTo>
                    <a:pt x="467" y="470"/>
                  </a:lnTo>
                  <a:lnTo>
                    <a:pt x="451" y="484"/>
                  </a:lnTo>
                  <a:lnTo>
                    <a:pt x="433" y="498"/>
                  </a:lnTo>
                  <a:lnTo>
                    <a:pt x="413" y="510"/>
                  </a:lnTo>
                  <a:lnTo>
                    <a:pt x="393" y="520"/>
                  </a:lnTo>
                  <a:lnTo>
                    <a:pt x="371" y="528"/>
                  </a:lnTo>
                  <a:lnTo>
                    <a:pt x="349" y="534"/>
                  </a:lnTo>
                  <a:lnTo>
                    <a:pt x="325" y="538"/>
                  </a:lnTo>
                  <a:lnTo>
                    <a:pt x="301" y="538"/>
                  </a:lnTo>
                  <a:lnTo>
                    <a:pt x="301" y="538"/>
                  </a:lnTo>
                  <a:lnTo>
                    <a:pt x="277" y="538"/>
                  </a:lnTo>
                  <a:lnTo>
                    <a:pt x="253" y="534"/>
                  </a:lnTo>
                  <a:lnTo>
                    <a:pt x="229" y="528"/>
                  </a:lnTo>
                  <a:lnTo>
                    <a:pt x="209" y="520"/>
                  </a:lnTo>
                  <a:lnTo>
                    <a:pt x="187" y="510"/>
                  </a:lnTo>
                  <a:lnTo>
                    <a:pt x="167" y="498"/>
                  </a:lnTo>
                  <a:lnTo>
                    <a:pt x="149" y="484"/>
                  </a:lnTo>
                  <a:lnTo>
                    <a:pt x="133" y="470"/>
                  </a:lnTo>
                  <a:lnTo>
                    <a:pt x="117" y="452"/>
                  </a:lnTo>
                  <a:lnTo>
                    <a:pt x="103" y="434"/>
                  </a:lnTo>
                  <a:lnTo>
                    <a:pt x="91" y="414"/>
                  </a:lnTo>
                  <a:lnTo>
                    <a:pt x="82" y="394"/>
                  </a:lnTo>
                  <a:lnTo>
                    <a:pt x="76" y="372"/>
                  </a:lnTo>
                  <a:lnTo>
                    <a:pt x="70" y="350"/>
                  </a:lnTo>
                  <a:lnTo>
                    <a:pt x="66" y="326"/>
                  </a:lnTo>
                  <a:lnTo>
                    <a:pt x="64" y="302"/>
                  </a:lnTo>
                  <a:lnTo>
                    <a:pt x="64" y="302"/>
                  </a:lnTo>
                  <a:lnTo>
                    <a:pt x="66" y="278"/>
                  </a:lnTo>
                  <a:lnTo>
                    <a:pt x="70" y="254"/>
                  </a:lnTo>
                  <a:lnTo>
                    <a:pt x="76" y="232"/>
                  </a:lnTo>
                  <a:lnTo>
                    <a:pt x="82" y="210"/>
                  </a:lnTo>
                  <a:lnTo>
                    <a:pt x="91" y="188"/>
                  </a:lnTo>
                  <a:lnTo>
                    <a:pt x="103" y="170"/>
                  </a:lnTo>
                  <a:lnTo>
                    <a:pt x="117" y="150"/>
                  </a:lnTo>
                  <a:lnTo>
                    <a:pt x="133" y="134"/>
                  </a:lnTo>
                  <a:lnTo>
                    <a:pt x="149" y="118"/>
                  </a:lnTo>
                  <a:lnTo>
                    <a:pt x="167" y="104"/>
                  </a:lnTo>
                  <a:lnTo>
                    <a:pt x="187" y="94"/>
                  </a:lnTo>
                  <a:lnTo>
                    <a:pt x="209" y="84"/>
                  </a:lnTo>
                  <a:lnTo>
                    <a:pt x="229" y="76"/>
                  </a:lnTo>
                  <a:lnTo>
                    <a:pt x="253" y="70"/>
                  </a:lnTo>
                  <a:lnTo>
                    <a:pt x="277" y="66"/>
                  </a:lnTo>
                  <a:lnTo>
                    <a:pt x="301" y="64"/>
                  </a:lnTo>
                  <a:lnTo>
                    <a:pt x="301"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61" name="Freeform 52">
              <a:extLst>
                <a:ext uri="{FF2B5EF4-FFF2-40B4-BE49-F238E27FC236}">
                  <a16:creationId xmlns:a16="http://schemas.microsoft.com/office/drawing/2014/main" id="{69264F64-8A20-4A49-A34F-8398B234BAC1}"/>
                </a:ext>
              </a:extLst>
            </p:cNvPr>
            <p:cNvSpPr>
              <a:spLocks noEditPoints="1"/>
            </p:cNvSpPr>
            <p:nvPr/>
          </p:nvSpPr>
          <p:spPr bwMode="auto">
            <a:xfrm>
              <a:off x="10720388" y="2832100"/>
              <a:ext cx="954088" cy="955675"/>
            </a:xfrm>
            <a:custGeom>
              <a:avLst/>
              <a:gdLst>
                <a:gd name="T0" fmla="*/ 331 w 601"/>
                <a:gd name="T1" fmla="*/ 600 h 602"/>
                <a:gd name="T2" fmla="*/ 417 w 601"/>
                <a:gd name="T3" fmla="*/ 578 h 602"/>
                <a:gd name="T4" fmla="*/ 491 w 601"/>
                <a:gd name="T5" fmla="*/ 534 h 602"/>
                <a:gd name="T6" fmla="*/ 549 w 601"/>
                <a:gd name="T7" fmla="*/ 470 h 602"/>
                <a:gd name="T8" fmla="*/ 587 w 601"/>
                <a:gd name="T9" fmla="*/ 390 h 602"/>
                <a:gd name="T10" fmla="*/ 601 w 601"/>
                <a:gd name="T11" fmla="*/ 302 h 602"/>
                <a:gd name="T12" fmla="*/ 595 w 601"/>
                <a:gd name="T13" fmla="*/ 240 h 602"/>
                <a:gd name="T14" fmla="*/ 565 w 601"/>
                <a:gd name="T15" fmla="*/ 158 h 602"/>
                <a:gd name="T16" fmla="*/ 513 w 601"/>
                <a:gd name="T17" fmla="*/ 88 h 602"/>
                <a:gd name="T18" fmla="*/ 443 w 601"/>
                <a:gd name="T19" fmla="*/ 36 h 602"/>
                <a:gd name="T20" fmla="*/ 361 w 601"/>
                <a:gd name="T21" fmla="*/ 6 h 602"/>
                <a:gd name="T22" fmla="*/ 301 w 601"/>
                <a:gd name="T23" fmla="*/ 0 h 602"/>
                <a:gd name="T24" fmla="*/ 211 w 601"/>
                <a:gd name="T25" fmla="*/ 14 h 602"/>
                <a:gd name="T26" fmla="*/ 133 w 601"/>
                <a:gd name="T27" fmla="*/ 52 h 602"/>
                <a:gd name="T28" fmla="*/ 70 w 601"/>
                <a:gd name="T29" fmla="*/ 110 h 602"/>
                <a:gd name="T30" fmla="*/ 24 w 601"/>
                <a:gd name="T31" fmla="*/ 184 h 602"/>
                <a:gd name="T32" fmla="*/ 2 w 601"/>
                <a:gd name="T33" fmla="*/ 270 h 602"/>
                <a:gd name="T34" fmla="*/ 2 w 601"/>
                <a:gd name="T35" fmla="*/ 332 h 602"/>
                <a:gd name="T36" fmla="*/ 24 w 601"/>
                <a:gd name="T37" fmla="*/ 418 h 602"/>
                <a:gd name="T38" fmla="*/ 70 w 601"/>
                <a:gd name="T39" fmla="*/ 492 h 602"/>
                <a:gd name="T40" fmla="*/ 133 w 601"/>
                <a:gd name="T41" fmla="*/ 552 h 602"/>
                <a:gd name="T42" fmla="*/ 211 w 601"/>
                <a:gd name="T43" fmla="*/ 588 h 602"/>
                <a:gd name="T44" fmla="*/ 301 w 601"/>
                <a:gd name="T45" fmla="*/ 602 h 602"/>
                <a:gd name="T46" fmla="*/ 301 w 601"/>
                <a:gd name="T47" fmla="*/ 64 h 602"/>
                <a:gd name="T48" fmla="*/ 371 w 601"/>
                <a:gd name="T49" fmla="*/ 76 h 602"/>
                <a:gd name="T50" fmla="*/ 433 w 601"/>
                <a:gd name="T51" fmla="*/ 104 h 602"/>
                <a:gd name="T52" fmla="*/ 483 w 601"/>
                <a:gd name="T53" fmla="*/ 150 h 602"/>
                <a:gd name="T54" fmla="*/ 519 w 601"/>
                <a:gd name="T55" fmla="*/ 210 h 602"/>
                <a:gd name="T56" fmla="*/ 537 w 601"/>
                <a:gd name="T57" fmla="*/ 278 h 602"/>
                <a:gd name="T58" fmla="*/ 537 w 601"/>
                <a:gd name="T59" fmla="*/ 326 h 602"/>
                <a:gd name="T60" fmla="*/ 519 w 601"/>
                <a:gd name="T61" fmla="*/ 394 h 602"/>
                <a:gd name="T62" fmla="*/ 483 w 601"/>
                <a:gd name="T63" fmla="*/ 452 h 602"/>
                <a:gd name="T64" fmla="*/ 433 w 601"/>
                <a:gd name="T65" fmla="*/ 498 h 602"/>
                <a:gd name="T66" fmla="*/ 371 w 601"/>
                <a:gd name="T67" fmla="*/ 528 h 602"/>
                <a:gd name="T68" fmla="*/ 301 w 601"/>
                <a:gd name="T69" fmla="*/ 538 h 602"/>
                <a:gd name="T70" fmla="*/ 253 w 601"/>
                <a:gd name="T71" fmla="*/ 534 h 602"/>
                <a:gd name="T72" fmla="*/ 187 w 601"/>
                <a:gd name="T73" fmla="*/ 510 h 602"/>
                <a:gd name="T74" fmla="*/ 133 w 601"/>
                <a:gd name="T75" fmla="*/ 470 h 602"/>
                <a:gd name="T76" fmla="*/ 91 w 601"/>
                <a:gd name="T77" fmla="*/ 414 h 602"/>
                <a:gd name="T78" fmla="*/ 70 w 601"/>
                <a:gd name="T79" fmla="*/ 350 h 602"/>
                <a:gd name="T80" fmla="*/ 64 w 601"/>
                <a:gd name="T81" fmla="*/ 302 h 602"/>
                <a:gd name="T82" fmla="*/ 76 w 601"/>
                <a:gd name="T83" fmla="*/ 232 h 602"/>
                <a:gd name="T84" fmla="*/ 103 w 601"/>
                <a:gd name="T85" fmla="*/ 170 h 602"/>
                <a:gd name="T86" fmla="*/ 149 w 601"/>
                <a:gd name="T87" fmla="*/ 118 h 602"/>
                <a:gd name="T88" fmla="*/ 209 w 601"/>
                <a:gd name="T89" fmla="*/ 84 h 602"/>
                <a:gd name="T90" fmla="*/ 277 w 601"/>
                <a:gd name="T91" fmla="*/ 66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1" h="602">
                  <a:moveTo>
                    <a:pt x="301" y="602"/>
                  </a:moveTo>
                  <a:lnTo>
                    <a:pt x="301" y="602"/>
                  </a:lnTo>
                  <a:lnTo>
                    <a:pt x="331" y="600"/>
                  </a:lnTo>
                  <a:lnTo>
                    <a:pt x="361" y="596"/>
                  </a:lnTo>
                  <a:lnTo>
                    <a:pt x="389" y="588"/>
                  </a:lnTo>
                  <a:lnTo>
                    <a:pt x="417" y="578"/>
                  </a:lnTo>
                  <a:lnTo>
                    <a:pt x="443" y="566"/>
                  </a:lnTo>
                  <a:lnTo>
                    <a:pt x="469" y="552"/>
                  </a:lnTo>
                  <a:lnTo>
                    <a:pt x="491" y="534"/>
                  </a:lnTo>
                  <a:lnTo>
                    <a:pt x="513" y="514"/>
                  </a:lnTo>
                  <a:lnTo>
                    <a:pt x="533" y="492"/>
                  </a:lnTo>
                  <a:lnTo>
                    <a:pt x="549" y="470"/>
                  </a:lnTo>
                  <a:lnTo>
                    <a:pt x="565" y="444"/>
                  </a:lnTo>
                  <a:lnTo>
                    <a:pt x="577" y="418"/>
                  </a:lnTo>
                  <a:lnTo>
                    <a:pt x="587" y="390"/>
                  </a:lnTo>
                  <a:lnTo>
                    <a:pt x="595" y="362"/>
                  </a:lnTo>
                  <a:lnTo>
                    <a:pt x="599" y="332"/>
                  </a:lnTo>
                  <a:lnTo>
                    <a:pt x="601" y="302"/>
                  </a:lnTo>
                  <a:lnTo>
                    <a:pt x="601" y="302"/>
                  </a:lnTo>
                  <a:lnTo>
                    <a:pt x="599" y="270"/>
                  </a:lnTo>
                  <a:lnTo>
                    <a:pt x="595" y="240"/>
                  </a:lnTo>
                  <a:lnTo>
                    <a:pt x="587" y="212"/>
                  </a:lnTo>
                  <a:lnTo>
                    <a:pt x="577" y="184"/>
                  </a:lnTo>
                  <a:lnTo>
                    <a:pt x="565" y="158"/>
                  </a:lnTo>
                  <a:lnTo>
                    <a:pt x="549" y="134"/>
                  </a:lnTo>
                  <a:lnTo>
                    <a:pt x="533" y="110"/>
                  </a:lnTo>
                  <a:lnTo>
                    <a:pt x="513" y="88"/>
                  </a:lnTo>
                  <a:lnTo>
                    <a:pt x="491" y="70"/>
                  </a:lnTo>
                  <a:lnTo>
                    <a:pt x="469" y="52"/>
                  </a:lnTo>
                  <a:lnTo>
                    <a:pt x="443" y="36"/>
                  </a:lnTo>
                  <a:lnTo>
                    <a:pt x="417" y="24"/>
                  </a:lnTo>
                  <a:lnTo>
                    <a:pt x="389" y="14"/>
                  </a:lnTo>
                  <a:lnTo>
                    <a:pt x="361" y="6"/>
                  </a:lnTo>
                  <a:lnTo>
                    <a:pt x="331" y="2"/>
                  </a:lnTo>
                  <a:lnTo>
                    <a:pt x="301" y="0"/>
                  </a:lnTo>
                  <a:lnTo>
                    <a:pt x="301" y="0"/>
                  </a:lnTo>
                  <a:lnTo>
                    <a:pt x="269" y="2"/>
                  </a:lnTo>
                  <a:lnTo>
                    <a:pt x="239" y="6"/>
                  </a:lnTo>
                  <a:lnTo>
                    <a:pt x="211" y="14"/>
                  </a:lnTo>
                  <a:lnTo>
                    <a:pt x="183" y="24"/>
                  </a:lnTo>
                  <a:lnTo>
                    <a:pt x="157" y="36"/>
                  </a:lnTo>
                  <a:lnTo>
                    <a:pt x="133" y="52"/>
                  </a:lnTo>
                  <a:lnTo>
                    <a:pt x="109" y="70"/>
                  </a:lnTo>
                  <a:lnTo>
                    <a:pt x="87" y="88"/>
                  </a:lnTo>
                  <a:lnTo>
                    <a:pt x="70" y="110"/>
                  </a:lnTo>
                  <a:lnTo>
                    <a:pt x="52" y="134"/>
                  </a:lnTo>
                  <a:lnTo>
                    <a:pt x="36" y="158"/>
                  </a:lnTo>
                  <a:lnTo>
                    <a:pt x="24" y="184"/>
                  </a:lnTo>
                  <a:lnTo>
                    <a:pt x="14" y="212"/>
                  </a:lnTo>
                  <a:lnTo>
                    <a:pt x="6" y="240"/>
                  </a:lnTo>
                  <a:lnTo>
                    <a:pt x="2" y="270"/>
                  </a:lnTo>
                  <a:lnTo>
                    <a:pt x="0" y="302"/>
                  </a:lnTo>
                  <a:lnTo>
                    <a:pt x="0" y="302"/>
                  </a:lnTo>
                  <a:lnTo>
                    <a:pt x="2" y="332"/>
                  </a:lnTo>
                  <a:lnTo>
                    <a:pt x="6" y="362"/>
                  </a:lnTo>
                  <a:lnTo>
                    <a:pt x="14" y="390"/>
                  </a:lnTo>
                  <a:lnTo>
                    <a:pt x="24" y="418"/>
                  </a:lnTo>
                  <a:lnTo>
                    <a:pt x="36" y="444"/>
                  </a:lnTo>
                  <a:lnTo>
                    <a:pt x="52" y="470"/>
                  </a:lnTo>
                  <a:lnTo>
                    <a:pt x="70" y="492"/>
                  </a:lnTo>
                  <a:lnTo>
                    <a:pt x="87" y="514"/>
                  </a:lnTo>
                  <a:lnTo>
                    <a:pt x="109" y="534"/>
                  </a:lnTo>
                  <a:lnTo>
                    <a:pt x="133" y="552"/>
                  </a:lnTo>
                  <a:lnTo>
                    <a:pt x="157" y="566"/>
                  </a:lnTo>
                  <a:lnTo>
                    <a:pt x="183" y="578"/>
                  </a:lnTo>
                  <a:lnTo>
                    <a:pt x="211" y="588"/>
                  </a:lnTo>
                  <a:lnTo>
                    <a:pt x="239" y="596"/>
                  </a:lnTo>
                  <a:lnTo>
                    <a:pt x="269" y="600"/>
                  </a:lnTo>
                  <a:lnTo>
                    <a:pt x="301" y="602"/>
                  </a:lnTo>
                  <a:lnTo>
                    <a:pt x="301" y="602"/>
                  </a:lnTo>
                  <a:close/>
                  <a:moveTo>
                    <a:pt x="301" y="64"/>
                  </a:moveTo>
                  <a:lnTo>
                    <a:pt x="301" y="64"/>
                  </a:lnTo>
                  <a:lnTo>
                    <a:pt x="325" y="66"/>
                  </a:lnTo>
                  <a:lnTo>
                    <a:pt x="349" y="70"/>
                  </a:lnTo>
                  <a:lnTo>
                    <a:pt x="371" y="76"/>
                  </a:lnTo>
                  <a:lnTo>
                    <a:pt x="393" y="84"/>
                  </a:lnTo>
                  <a:lnTo>
                    <a:pt x="413" y="94"/>
                  </a:lnTo>
                  <a:lnTo>
                    <a:pt x="433" y="104"/>
                  </a:lnTo>
                  <a:lnTo>
                    <a:pt x="451" y="118"/>
                  </a:lnTo>
                  <a:lnTo>
                    <a:pt x="467" y="134"/>
                  </a:lnTo>
                  <a:lnTo>
                    <a:pt x="483" y="150"/>
                  </a:lnTo>
                  <a:lnTo>
                    <a:pt x="497" y="170"/>
                  </a:lnTo>
                  <a:lnTo>
                    <a:pt x="509" y="188"/>
                  </a:lnTo>
                  <a:lnTo>
                    <a:pt x="519" y="210"/>
                  </a:lnTo>
                  <a:lnTo>
                    <a:pt x="527" y="232"/>
                  </a:lnTo>
                  <a:lnTo>
                    <a:pt x="533" y="254"/>
                  </a:lnTo>
                  <a:lnTo>
                    <a:pt x="537" y="278"/>
                  </a:lnTo>
                  <a:lnTo>
                    <a:pt x="537" y="302"/>
                  </a:lnTo>
                  <a:lnTo>
                    <a:pt x="537" y="302"/>
                  </a:lnTo>
                  <a:lnTo>
                    <a:pt x="537" y="326"/>
                  </a:lnTo>
                  <a:lnTo>
                    <a:pt x="533" y="350"/>
                  </a:lnTo>
                  <a:lnTo>
                    <a:pt x="527" y="372"/>
                  </a:lnTo>
                  <a:lnTo>
                    <a:pt x="519" y="394"/>
                  </a:lnTo>
                  <a:lnTo>
                    <a:pt x="509" y="414"/>
                  </a:lnTo>
                  <a:lnTo>
                    <a:pt x="497" y="434"/>
                  </a:lnTo>
                  <a:lnTo>
                    <a:pt x="483" y="452"/>
                  </a:lnTo>
                  <a:lnTo>
                    <a:pt x="467" y="470"/>
                  </a:lnTo>
                  <a:lnTo>
                    <a:pt x="451" y="484"/>
                  </a:lnTo>
                  <a:lnTo>
                    <a:pt x="433" y="498"/>
                  </a:lnTo>
                  <a:lnTo>
                    <a:pt x="413" y="510"/>
                  </a:lnTo>
                  <a:lnTo>
                    <a:pt x="393" y="520"/>
                  </a:lnTo>
                  <a:lnTo>
                    <a:pt x="371" y="528"/>
                  </a:lnTo>
                  <a:lnTo>
                    <a:pt x="349" y="534"/>
                  </a:lnTo>
                  <a:lnTo>
                    <a:pt x="325" y="538"/>
                  </a:lnTo>
                  <a:lnTo>
                    <a:pt x="301" y="538"/>
                  </a:lnTo>
                  <a:lnTo>
                    <a:pt x="301" y="538"/>
                  </a:lnTo>
                  <a:lnTo>
                    <a:pt x="277" y="538"/>
                  </a:lnTo>
                  <a:lnTo>
                    <a:pt x="253" y="534"/>
                  </a:lnTo>
                  <a:lnTo>
                    <a:pt x="229" y="528"/>
                  </a:lnTo>
                  <a:lnTo>
                    <a:pt x="209" y="520"/>
                  </a:lnTo>
                  <a:lnTo>
                    <a:pt x="187" y="510"/>
                  </a:lnTo>
                  <a:lnTo>
                    <a:pt x="167" y="498"/>
                  </a:lnTo>
                  <a:lnTo>
                    <a:pt x="149" y="484"/>
                  </a:lnTo>
                  <a:lnTo>
                    <a:pt x="133" y="470"/>
                  </a:lnTo>
                  <a:lnTo>
                    <a:pt x="117" y="452"/>
                  </a:lnTo>
                  <a:lnTo>
                    <a:pt x="103" y="434"/>
                  </a:lnTo>
                  <a:lnTo>
                    <a:pt x="91" y="414"/>
                  </a:lnTo>
                  <a:lnTo>
                    <a:pt x="82" y="394"/>
                  </a:lnTo>
                  <a:lnTo>
                    <a:pt x="76" y="372"/>
                  </a:lnTo>
                  <a:lnTo>
                    <a:pt x="70" y="350"/>
                  </a:lnTo>
                  <a:lnTo>
                    <a:pt x="66" y="326"/>
                  </a:lnTo>
                  <a:lnTo>
                    <a:pt x="64" y="302"/>
                  </a:lnTo>
                  <a:lnTo>
                    <a:pt x="64" y="302"/>
                  </a:lnTo>
                  <a:lnTo>
                    <a:pt x="66" y="278"/>
                  </a:lnTo>
                  <a:lnTo>
                    <a:pt x="70" y="254"/>
                  </a:lnTo>
                  <a:lnTo>
                    <a:pt x="76" y="232"/>
                  </a:lnTo>
                  <a:lnTo>
                    <a:pt x="82" y="210"/>
                  </a:lnTo>
                  <a:lnTo>
                    <a:pt x="91" y="188"/>
                  </a:lnTo>
                  <a:lnTo>
                    <a:pt x="103" y="170"/>
                  </a:lnTo>
                  <a:lnTo>
                    <a:pt x="117" y="150"/>
                  </a:lnTo>
                  <a:lnTo>
                    <a:pt x="133" y="134"/>
                  </a:lnTo>
                  <a:lnTo>
                    <a:pt x="149" y="118"/>
                  </a:lnTo>
                  <a:lnTo>
                    <a:pt x="167" y="104"/>
                  </a:lnTo>
                  <a:lnTo>
                    <a:pt x="187" y="94"/>
                  </a:lnTo>
                  <a:lnTo>
                    <a:pt x="209" y="84"/>
                  </a:lnTo>
                  <a:lnTo>
                    <a:pt x="229" y="76"/>
                  </a:lnTo>
                  <a:lnTo>
                    <a:pt x="253" y="70"/>
                  </a:lnTo>
                  <a:lnTo>
                    <a:pt x="277" y="66"/>
                  </a:lnTo>
                  <a:lnTo>
                    <a:pt x="301" y="64"/>
                  </a:lnTo>
                  <a:lnTo>
                    <a:pt x="301"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62" name="Freeform 56">
              <a:extLst>
                <a:ext uri="{FF2B5EF4-FFF2-40B4-BE49-F238E27FC236}">
                  <a16:creationId xmlns:a16="http://schemas.microsoft.com/office/drawing/2014/main" id="{0A1A3895-ABA6-4026-B883-7E94186BDC6C}"/>
                </a:ext>
              </a:extLst>
            </p:cNvPr>
            <p:cNvSpPr>
              <a:spLocks/>
            </p:cNvSpPr>
            <p:nvPr/>
          </p:nvSpPr>
          <p:spPr bwMode="auto">
            <a:xfrm>
              <a:off x="10612438" y="2724150"/>
              <a:ext cx="1169988" cy="1171575"/>
            </a:xfrm>
            <a:custGeom>
              <a:avLst/>
              <a:gdLst>
                <a:gd name="T0" fmla="*/ 369 w 737"/>
                <a:gd name="T1" fmla="*/ 0 h 738"/>
                <a:gd name="T2" fmla="*/ 443 w 737"/>
                <a:gd name="T3" fmla="*/ 8 h 738"/>
                <a:gd name="T4" fmla="*/ 511 w 737"/>
                <a:gd name="T5" fmla="*/ 30 h 738"/>
                <a:gd name="T6" fmla="*/ 575 w 737"/>
                <a:gd name="T7" fmla="*/ 64 h 738"/>
                <a:gd name="T8" fmla="*/ 629 w 737"/>
                <a:gd name="T9" fmla="*/ 108 h 738"/>
                <a:gd name="T10" fmla="*/ 675 w 737"/>
                <a:gd name="T11" fmla="*/ 164 h 738"/>
                <a:gd name="T12" fmla="*/ 709 w 737"/>
                <a:gd name="T13" fmla="*/ 226 h 738"/>
                <a:gd name="T14" fmla="*/ 731 w 737"/>
                <a:gd name="T15" fmla="*/ 296 h 738"/>
                <a:gd name="T16" fmla="*/ 737 w 737"/>
                <a:gd name="T17" fmla="*/ 370 h 738"/>
                <a:gd name="T18" fmla="*/ 725 w 737"/>
                <a:gd name="T19" fmla="*/ 370 h 738"/>
                <a:gd name="T20" fmla="*/ 717 w 737"/>
                <a:gd name="T21" fmla="*/ 298 h 738"/>
                <a:gd name="T22" fmla="*/ 697 w 737"/>
                <a:gd name="T23" fmla="*/ 230 h 738"/>
                <a:gd name="T24" fmla="*/ 663 w 737"/>
                <a:gd name="T25" fmla="*/ 170 h 738"/>
                <a:gd name="T26" fmla="*/ 621 w 737"/>
                <a:gd name="T27" fmla="*/ 118 h 738"/>
                <a:gd name="T28" fmla="*/ 567 w 737"/>
                <a:gd name="T29" fmla="*/ 74 h 738"/>
                <a:gd name="T30" fmla="*/ 507 w 737"/>
                <a:gd name="T31" fmla="*/ 42 h 738"/>
                <a:gd name="T32" fmla="*/ 441 w 737"/>
                <a:gd name="T33" fmla="*/ 20 h 738"/>
                <a:gd name="T34" fmla="*/ 369 w 737"/>
                <a:gd name="T35" fmla="*/ 12 h 738"/>
                <a:gd name="T36" fmla="*/ 331 w 737"/>
                <a:gd name="T37" fmla="*/ 14 h 738"/>
                <a:gd name="T38" fmla="*/ 263 w 737"/>
                <a:gd name="T39" fmla="*/ 30 h 738"/>
                <a:gd name="T40" fmla="*/ 199 w 737"/>
                <a:gd name="T41" fmla="*/ 56 h 738"/>
                <a:gd name="T42" fmla="*/ 142 w 737"/>
                <a:gd name="T43" fmla="*/ 94 h 738"/>
                <a:gd name="T44" fmla="*/ 94 w 737"/>
                <a:gd name="T45" fmla="*/ 142 h 738"/>
                <a:gd name="T46" fmla="*/ 56 w 737"/>
                <a:gd name="T47" fmla="*/ 200 h 738"/>
                <a:gd name="T48" fmla="*/ 28 w 737"/>
                <a:gd name="T49" fmla="*/ 264 h 738"/>
                <a:gd name="T50" fmla="*/ 14 w 737"/>
                <a:gd name="T51" fmla="*/ 334 h 738"/>
                <a:gd name="T52" fmla="*/ 12 w 737"/>
                <a:gd name="T53" fmla="*/ 370 h 738"/>
                <a:gd name="T54" fmla="*/ 20 w 737"/>
                <a:gd name="T55" fmla="*/ 442 h 738"/>
                <a:gd name="T56" fmla="*/ 40 w 737"/>
                <a:gd name="T57" fmla="*/ 508 h 738"/>
                <a:gd name="T58" fmla="*/ 74 w 737"/>
                <a:gd name="T59" fmla="*/ 568 h 738"/>
                <a:gd name="T60" fmla="*/ 118 w 737"/>
                <a:gd name="T61" fmla="*/ 622 h 738"/>
                <a:gd name="T62" fmla="*/ 169 w 737"/>
                <a:gd name="T63" fmla="*/ 666 h 738"/>
                <a:gd name="T64" fmla="*/ 229 w 737"/>
                <a:gd name="T65" fmla="*/ 698 h 738"/>
                <a:gd name="T66" fmla="*/ 297 w 737"/>
                <a:gd name="T67" fmla="*/ 718 h 738"/>
                <a:gd name="T68" fmla="*/ 369 w 737"/>
                <a:gd name="T69" fmla="*/ 726 h 738"/>
                <a:gd name="T70" fmla="*/ 369 w 737"/>
                <a:gd name="T71" fmla="*/ 738 h 738"/>
                <a:gd name="T72" fmla="*/ 295 w 737"/>
                <a:gd name="T73" fmla="*/ 732 h 738"/>
                <a:gd name="T74" fmla="*/ 225 w 737"/>
                <a:gd name="T75" fmla="*/ 710 h 738"/>
                <a:gd name="T76" fmla="*/ 163 w 737"/>
                <a:gd name="T77" fmla="*/ 676 h 738"/>
                <a:gd name="T78" fmla="*/ 108 w 737"/>
                <a:gd name="T79" fmla="*/ 630 h 738"/>
                <a:gd name="T80" fmla="*/ 64 w 737"/>
                <a:gd name="T81" fmla="*/ 576 h 738"/>
                <a:gd name="T82" fmla="*/ 30 w 737"/>
                <a:gd name="T83" fmla="*/ 514 h 738"/>
                <a:gd name="T84" fmla="*/ 8 w 737"/>
                <a:gd name="T85" fmla="*/ 444 h 738"/>
                <a:gd name="T86" fmla="*/ 0 w 737"/>
                <a:gd name="T87" fmla="*/ 370 h 738"/>
                <a:gd name="T88" fmla="*/ 2 w 737"/>
                <a:gd name="T89" fmla="*/ 332 h 738"/>
                <a:gd name="T90" fmla="*/ 16 w 737"/>
                <a:gd name="T91" fmla="*/ 260 h 738"/>
                <a:gd name="T92" fmla="*/ 44 w 737"/>
                <a:gd name="T93" fmla="*/ 194 h 738"/>
                <a:gd name="T94" fmla="*/ 84 w 737"/>
                <a:gd name="T95" fmla="*/ 134 h 738"/>
                <a:gd name="T96" fmla="*/ 134 w 737"/>
                <a:gd name="T97" fmla="*/ 84 h 738"/>
                <a:gd name="T98" fmla="*/ 193 w 737"/>
                <a:gd name="T99" fmla="*/ 44 h 738"/>
                <a:gd name="T100" fmla="*/ 259 w 737"/>
                <a:gd name="T101" fmla="*/ 16 h 738"/>
                <a:gd name="T102" fmla="*/ 331 w 737"/>
                <a:gd name="T103" fmla="*/ 2 h 738"/>
                <a:gd name="T104" fmla="*/ 369 w 737"/>
                <a:gd name="T105" fmla="*/ 0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7" h="738">
                  <a:moveTo>
                    <a:pt x="369" y="0"/>
                  </a:moveTo>
                  <a:lnTo>
                    <a:pt x="369" y="0"/>
                  </a:lnTo>
                  <a:lnTo>
                    <a:pt x="407" y="2"/>
                  </a:lnTo>
                  <a:lnTo>
                    <a:pt x="443" y="8"/>
                  </a:lnTo>
                  <a:lnTo>
                    <a:pt x="479" y="16"/>
                  </a:lnTo>
                  <a:lnTo>
                    <a:pt x="511" y="30"/>
                  </a:lnTo>
                  <a:lnTo>
                    <a:pt x="545" y="44"/>
                  </a:lnTo>
                  <a:lnTo>
                    <a:pt x="575" y="64"/>
                  </a:lnTo>
                  <a:lnTo>
                    <a:pt x="603" y="84"/>
                  </a:lnTo>
                  <a:lnTo>
                    <a:pt x="629" y="108"/>
                  </a:lnTo>
                  <a:lnTo>
                    <a:pt x="653" y="134"/>
                  </a:lnTo>
                  <a:lnTo>
                    <a:pt x="675" y="164"/>
                  </a:lnTo>
                  <a:lnTo>
                    <a:pt x="693" y="194"/>
                  </a:lnTo>
                  <a:lnTo>
                    <a:pt x="709" y="226"/>
                  </a:lnTo>
                  <a:lnTo>
                    <a:pt x="721" y="260"/>
                  </a:lnTo>
                  <a:lnTo>
                    <a:pt x="731" y="296"/>
                  </a:lnTo>
                  <a:lnTo>
                    <a:pt x="735" y="332"/>
                  </a:lnTo>
                  <a:lnTo>
                    <a:pt x="737" y="370"/>
                  </a:lnTo>
                  <a:lnTo>
                    <a:pt x="725" y="370"/>
                  </a:lnTo>
                  <a:lnTo>
                    <a:pt x="725" y="370"/>
                  </a:lnTo>
                  <a:lnTo>
                    <a:pt x="723" y="334"/>
                  </a:lnTo>
                  <a:lnTo>
                    <a:pt x="717" y="298"/>
                  </a:lnTo>
                  <a:lnTo>
                    <a:pt x="709" y="264"/>
                  </a:lnTo>
                  <a:lnTo>
                    <a:pt x="697" y="230"/>
                  </a:lnTo>
                  <a:lnTo>
                    <a:pt x="681" y="200"/>
                  </a:lnTo>
                  <a:lnTo>
                    <a:pt x="663" y="170"/>
                  </a:lnTo>
                  <a:lnTo>
                    <a:pt x="643" y="142"/>
                  </a:lnTo>
                  <a:lnTo>
                    <a:pt x="621" y="118"/>
                  </a:lnTo>
                  <a:lnTo>
                    <a:pt x="595" y="94"/>
                  </a:lnTo>
                  <a:lnTo>
                    <a:pt x="567" y="74"/>
                  </a:lnTo>
                  <a:lnTo>
                    <a:pt x="539" y="56"/>
                  </a:lnTo>
                  <a:lnTo>
                    <a:pt x="507" y="42"/>
                  </a:lnTo>
                  <a:lnTo>
                    <a:pt x="475" y="30"/>
                  </a:lnTo>
                  <a:lnTo>
                    <a:pt x="441" y="20"/>
                  </a:lnTo>
                  <a:lnTo>
                    <a:pt x="405" y="14"/>
                  </a:lnTo>
                  <a:lnTo>
                    <a:pt x="369" y="12"/>
                  </a:lnTo>
                  <a:lnTo>
                    <a:pt x="369" y="12"/>
                  </a:lnTo>
                  <a:lnTo>
                    <a:pt x="331" y="14"/>
                  </a:lnTo>
                  <a:lnTo>
                    <a:pt x="297" y="20"/>
                  </a:lnTo>
                  <a:lnTo>
                    <a:pt x="263" y="30"/>
                  </a:lnTo>
                  <a:lnTo>
                    <a:pt x="229" y="42"/>
                  </a:lnTo>
                  <a:lnTo>
                    <a:pt x="199" y="56"/>
                  </a:lnTo>
                  <a:lnTo>
                    <a:pt x="169" y="74"/>
                  </a:lnTo>
                  <a:lnTo>
                    <a:pt x="142" y="94"/>
                  </a:lnTo>
                  <a:lnTo>
                    <a:pt x="118" y="118"/>
                  </a:lnTo>
                  <a:lnTo>
                    <a:pt x="94" y="142"/>
                  </a:lnTo>
                  <a:lnTo>
                    <a:pt x="74" y="170"/>
                  </a:lnTo>
                  <a:lnTo>
                    <a:pt x="56" y="200"/>
                  </a:lnTo>
                  <a:lnTo>
                    <a:pt x="40" y="230"/>
                  </a:lnTo>
                  <a:lnTo>
                    <a:pt x="28" y="264"/>
                  </a:lnTo>
                  <a:lnTo>
                    <a:pt x="20" y="298"/>
                  </a:lnTo>
                  <a:lnTo>
                    <a:pt x="14" y="334"/>
                  </a:lnTo>
                  <a:lnTo>
                    <a:pt x="12" y="370"/>
                  </a:lnTo>
                  <a:lnTo>
                    <a:pt x="12" y="370"/>
                  </a:lnTo>
                  <a:lnTo>
                    <a:pt x="14" y="406"/>
                  </a:lnTo>
                  <a:lnTo>
                    <a:pt x="20" y="442"/>
                  </a:lnTo>
                  <a:lnTo>
                    <a:pt x="28" y="476"/>
                  </a:lnTo>
                  <a:lnTo>
                    <a:pt x="40" y="508"/>
                  </a:lnTo>
                  <a:lnTo>
                    <a:pt x="56" y="540"/>
                  </a:lnTo>
                  <a:lnTo>
                    <a:pt x="74" y="568"/>
                  </a:lnTo>
                  <a:lnTo>
                    <a:pt x="94" y="596"/>
                  </a:lnTo>
                  <a:lnTo>
                    <a:pt x="118" y="622"/>
                  </a:lnTo>
                  <a:lnTo>
                    <a:pt x="142" y="644"/>
                  </a:lnTo>
                  <a:lnTo>
                    <a:pt x="169" y="666"/>
                  </a:lnTo>
                  <a:lnTo>
                    <a:pt x="199" y="682"/>
                  </a:lnTo>
                  <a:lnTo>
                    <a:pt x="229" y="698"/>
                  </a:lnTo>
                  <a:lnTo>
                    <a:pt x="263" y="710"/>
                  </a:lnTo>
                  <a:lnTo>
                    <a:pt x="297" y="718"/>
                  </a:lnTo>
                  <a:lnTo>
                    <a:pt x="331" y="724"/>
                  </a:lnTo>
                  <a:lnTo>
                    <a:pt x="369" y="726"/>
                  </a:lnTo>
                  <a:lnTo>
                    <a:pt x="369" y="738"/>
                  </a:lnTo>
                  <a:lnTo>
                    <a:pt x="369" y="738"/>
                  </a:lnTo>
                  <a:lnTo>
                    <a:pt x="331" y="736"/>
                  </a:lnTo>
                  <a:lnTo>
                    <a:pt x="295" y="732"/>
                  </a:lnTo>
                  <a:lnTo>
                    <a:pt x="259" y="722"/>
                  </a:lnTo>
                  <a:lnTo>
                    <a:pt x="225" y="710"/>
                  </a:lnTo>
                  <a:lnTo>
                    <a:pt x="193" y="694"/>
                  </a:lnTo>
                  <a:lnTo>
                    <a:pt x="163" y="676"/>
                  </a:lnTo>
                  <a:lnTo>
                    <a:pt x="134" y="654"/>
                  </a:lnTo>
                  <a:lnTo>
                    <a:pt x="108" y="630"/>
                  </a:lnTo>
                  <a:lnTo>
                    <a:pt x="84" y="604"/>
                  </a:lnTo>
                  <a:lnTo>
                    <a:pt x="64" y="576"/>
                  </a:lnTo>
                  <a:lnTo>
                    <a:pt x="44" y="546"/>
                  </a:lnTo>
                  <a:lnTo>
                    <a:pt x="30" y="514"/>
                  </a:lnTo>
                  <a:lnTo>
                    <a:pt x="16" y="480"/>
                  </a:lnTo>
                  <a:lnTo>
                    <a:pt x="8" y="444"/>
                  </a:lnTo>
                  <a:lnTo>
                    <a:pt x="2" y="408"/>
                  </a:lnTo>
                  <a:lnTo>
                    <a:pt x="0" y="370"/>
                  </a:lnTo>
                  <a:lnTo>
                    <a:pt x="0" y="370"/>
                  </a:lnTo>
                  <a:lnTo>
                    <a:pt x="2" y="332"/>
                  </a:lnTo>
                  <a:lnTo>
                    <a:pt x="8" y="296"/>
                  </a:lnTo>
                  <a:lnTo>
                    <a:pt x="16" y="260"/>
                  </a:lnTo>
                  <a:lnTo>
                    <a:pt x="30" y="226"/>
                  </a:lnTo>
                  <a:lnTo>
                    <a:pt x="44" y="194"/>
                  </a:lnTo>
                  <a:lnTo>
                    <a:pt x="64" y="164"/>
                  </a:lnTo>
                  <a:lnTo>
                    <a:pt x="84" y="134"/>
                  </a:lnTo>
                  <a:lnTo>
                    <a:pt x="108" y="108"/>
                  </a:lnTo>
                  <a:lnTo>
                    <a:pt x="134" y="84"/>
                  </a:lnTo>
                  <a:lnTo>
                    <a:pt x="163" y="64"/>
                  </a:lnTo>
                  <a:lnTo>
                    <a:pt x="193" y="44"/>
                  </a:lnTo>
                  <a:lnTo>
                    <a:pt x="225" y="30"/>
                  </a:lnTo>
                  <a:lnTo>
                    <a:pt x="259" y="16"/>
                  </a:lnTo>
                  <a:lnTo>
                    <a:pt x="295" y="8"/>
                  </a:lnTo>
                  <a:lnTo>
                    <a:pt x="331" y="2"/>
                  </a:lnTo>
                  <a:lnTo>
                    <a:pt x="369" y="0"/>
                  </a:lnTo>
                  <a:lnTo>
                    <a:pt x="3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63" name="Rectangle 57">
              <a:extLst>
                <a:ext uri="{FF2B5EF4-FFF2-40B4-BE49-F238E27FC236}">
                  <a16:creationId xmlns:a16="http://schemas.microsoft.com/office/drawing/2014/main" id="{C8883B47-BADA-477D-AF78-A94C1EA96797}"/>
                </a:ext>
              </a:extLst>
            </p:cNvPr>
            <p:cNvSpPr>
              <a:spLocks noChangeArrowheads="1"/>
            </p:cNvSpPr>
            <p:nvPr/>
          </p:nvSpPr>
          <p:spPr bwMode="auto">
            <a:xfrm>
              <a:off x="11185525" y="3876675"/>
              <a:ext cx="22225"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64" name="Freeform 58">
              <a:extLst>
                <a:ext uri="{FF2B5EF4-FFF2-40B4-BE49-F238E27FC236}">
                  <a16:creationId xmlns:a16="http://schemas.microsoft.com/office/drawing/2014/main" id="{D397B9AD-EEB1-427B-BC38-491D37E73EFC}"/>
                </a:ext>
              </a:extLst>
            </p:cNvPr>
            <p:cNvSpPr>
              <a:spLocks/>
            </p:cNvSpPr>
            <p:nvPr/>
          </p:nvSpPr>
          <p:spPr bwMode="auto">
            <a:xfrm>
              <a:off x="11741150" y="3276600"/>
              <a:ext cx="66675" cy="66675"/>
            </a:xfrm>
            <a:custGeom>
              <a:avLst/>
              <a:gdLst>
                <a:gd name="T0" fmla="*/ 0 w 42"/>
                <a:gd name="T1" fmla="*/ 22 h 42"/>
                <a:gd name="T2" fmla="*/ 0 w 42"/>
                <a:gd name="T3" fmla="*/ 22 h 42"/>
                <a:gd name="T4" fmla="*/ 2 w 42"/>
                <a:gd name="T5" fmla="*/ 30 h 42"/>
                <a:gd name="T6" fmla="*/ 6 w 42"/>
                <a:gd name="T7" fmla="*/ 36 h 42"/>
                <a:gd name="T8" fmla="*/ 12 w 42"/>
                <a:gd name="T9" fmla="*/ 40 h 42"/>
                <a:gd name="T10" fmla="*/ 20 w 42"/>
                <a:gd name="T11" fmla="*/ 42 h 42"/>
                <a:gd name="T12" fmla="*/ 20 w 42"/>
                <a:gd name="T13" fmla="*/ 42 h 42"/>
                <a:gd name="T14" fmla="*/ 28 w 42"/>
                <a:gd name="T15" fmla="*/ 40 h 42"/>
                <a:gd name="T16" fmla="*/ 36 w 42"/>
                <a:gd name="T17" fmla="*/ 36 h 42"/>
                <a:gd name="T18" fmla="*/ 40 w 42"/>
                <a:gd name="T19" fmla="*/ 30 h 42"/>
                <a:gd name="T20" fmla="*/ 42 w 42"/>
                <a:gd name="T21" fmla="*/ 22 h 42"/>
                <a:gd name="T22" fmla="*/ 42 w 42"/>
                <a:gd name="T23" fmla="*/ 22 h 42"/>
                <a:gd name="T24" fmla="*/ 40 w 42"/>
                <a:gd name="T25" fmla="*/ 14 h 42"/>
                <a:gd name="T26" fmla="*/ 36 w 42"/>
                <a:gd name="T27" fmla="*/ 6 h 42"/>
                <a:gd name="T28" fmla="*/ 28 w 42"/>
                <a:gd name="T29" fmla="*/ 2 h 42"/>
                <a:gd name="T30" fmla="*/ 20 w 42"/>
                <a:gd name="T31" fmla="*/ 0 h 42"/>
                <a:gd name="T32" fmla="*/ 20 w 42"/>
                <a:gd name="T33" fmla="*/ 0 h 42"/>
                <a:gd name="T34" fmla="*/ 12 w 42"/>
                <a:gd name="T35" fmla="*/ 2 h 42"/>
                <a:gd name="T36" fmla="*/ 6 w 42"/>
                <a:gd name="T37" fmla="*/ 6 h 42"/>
                <a:gd name="T38" fmla="*/ 2 w 42"/>
                <a:gd name="T39" fmla="*/ 14 h 42"/>
                <a:gd name="T40" fmla="*/ 0 w 42"/>
                <a:gd name="T41" fmla="*/ 22 h 42"/>
                <a:gd name="T42" fmla="*/ 0 w 42"/>
                <a:gd name="T43"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0" y="22"/>
                  </a:moveTo>
                  <a:lnTo>
                    <a:pt x="0" y="22"/>
                  </a:lnTo>
                  <a:lnTo>
                    <a:pt x="2" y="30"/>
                  </a:lnTo>
                  <a:lnTo>
                    <a:pt x="6" y="36"/>
                  </a:lnTo>
                  <a:lnTo>
                    <a:pt x="12" y="40"/>
                  </a:lnTo>
                  <a:lnTo>
                    <a:pt x="20" y="42"/>
                  </a:lnTo>
                  <a:lnTo>
                    <a:pt x="20" y="42"/>
                  </a:lnTo>
                  <a:lnTo>
                    <a:pt x="28" y="40"/>
                  </a:lnTo>
                  <a:lnTo>
                    <a:pt x="36" y="36"/>
                  </a:lnTo>
                  <a:lnTo>
                    <a:pt x="40" y="30"/>
                  </a:lnTo>
                  <a:lnTo>
                    <a:pt x="42" y="22"/>
                  </a:lnTo>
                  <a:lnTo>
                    <a:pt x="42" y="22"/>
                  </a:lnTo>
                  <a:lnTo>
                    <a:pt x="40" y="14"/>
                  </a:lnTo>
                  <a:lnTo>
                    <a:pt x="36" y="6"/>
                  </a:lnTo>
                  <a:lnTo>
                    <a:pt x="28" y="2"/>
                  </a:lnTo>
                  <a:lnTo>
                    <a:pt x="20" y="0"/>
                  </a:lnTo>
                  <a:lnTo>
                    <a:pt x="20" y="0"/>
                  </a:lnTo>
                  <a:lnTo>
                    <a:pt x="12" y="2"/>
                  </a:lnTo>
                  <a:lnTo>
                    <a:pt x="6" y="6"/>
                  </a:lnTo>
                  <a:lnTo>
                    <a:pt x="2" y="14"/>
                  </a:lnTo>
                  <a:lnTo>
                    <a:pt x="0" y="22"/>
                  </a:ln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65" name="Freeform 59">
              <a:extLst>
                <a:ext uri="{FF2B5EF4-FFF2-40B4-BE49-F238E27FC236}">
                  <a16:creationId xmlns:a16="http://schemas.microsoft.com/office/drawing/2014/main" id="{19E6D651-8F0B-46E9-8A9E-E4C0D574B4F3}"/>
                </a:ext>
              </a:extLst>
            </p:cNvPr>
            <p:cNvSpPr>
              <a:spLocks/>
            </p:cNvSpPr>
            <p:nvPr/>
          </p:nvSpPr>
          <p:spPr bwMode="auto">
            <a:xfrm>
              <a:off x="11163300" y="4070350"/>
              <a:ext cx="66675" cy="66675"/>
            </a:xfrm>
            <a:custGeom>
              <a:avLst/>
              <a:gdLst>
                <a:gd name="T0" fmla="*/ 0 w 42"/>
                <a:gd name="T1" fmla="*/ 20 h 42"/>
                <a:gd name="T2" fmla="*/ 0 w 42"/>
                <a:gd name="T3" fmla="*/ 20 h 42"/>
                <a:gd name="T4" fmla="*/ 2 w 42"/>
                <a:gd name="T5" fmla="*/ 28 h 42"/>
                <a:gd name="T6" fmla="*/ 6 w 42"/>
                <a:gd name="T7" fmla="*/ 36 h 42"/>
                <a:gd name="T8" fmla="*/ 14 w 42"/>
                <a:gd name="T9" fmla="*/ 40 h 42"/>
                <a:gd name="T10" fmla="*/ 22 w 42"/>
                <a:gd name="T11" fmla="*/ 42 h 42"/>
                <a:gd name="T12" fmla="*/ 22 w 42"/>
                <a:gd name="T13" fmla="*/ 42 h 42"/>
                <a:gd name="T14" fmla="*/ 30 w 42"/>
                <a:gd name="T15" fmla="*/ 40 h 42"/>
                <a:gd name="T16" fmla="*/ 36 w 42"/>
                <a:gd name="T17" fmla="*/ 36 h 42"/>
                <a:gd name="T18" fmla="*/ 40 w 42"/>
                <a:gd name="T19" fmla="*/ 28 h 42"/>
                <a:gd name="T20" fmla="*/ 42 w 42"/>
                <a:gd name="T21" fmla="*/ 20 h 42"/>
                <a:gd name="T22" fmla="*/ 42 w 42"/>
                <a:gd name="T23" fmla="*/ 20 h 42"/>
                <a:gd name="T24" fmla="*/ 40 w 42"/>
                <a:gd name="T25" fmla="*/ 12 h 42"/>
                <a:gd name="T26" fmla="*/ 36 w 42"/>
                <a:gd name="T27" fmla="*/ 6 h 42"/>
                <a:gd name="T28" fmla="*/ 30 w 42"/>
                <a:gd name="T29" fmla="*/ 2 h 42"/>
                <a:gd name="T30" fmla="*/ 22 w 42"/>
                <a:gd name="T31" fmla="*/ 0 h 42"/>
                <a:gd name="T32" fmla="*/ 22 w 42"/>
                <a:gd name="T33" fmla="*/ 0 h 42"/>
                <a:gd name="T34" fmla="*/ 14 w 42"/>
                <a:gd name="T35" fmla="*/ 2 h 42"/>
                <a:gd name="T36" fmla="*/ 6 w 42"/>
                <a:gd name="T37" fmla="*/ 6 h 42"/>
                <a:gd name="T38" fmla="*/ 2 w 42"/>
                <a:gd name="T39" fmla="*/ 12 h 42"/>
                <a:gd name="T40" fmla="*/ 0 w 42"/>
                <a:gd name="T41" fmla="*/ 20 h 42"/>
                <a:gd name="T42" fmla="*/ 0 w 42"/>
                <a:gd name="T4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0" y="20"/>
                  </a:moveTo>
                  <a:lnTo>
                    <a:pt x="0" y="20"/>
                  </a:lnTo>
                  <a:lnTo>
                    <a:pt x="2" y="28"/>
                  </a:lnTo>
                  <a:lnTo>
                    <a:pt x="6" y="36"/>
                  </a:lnTo>
                  <a:lnTo>
                    <a:pt x="14" y="40"/>
                  </a:lnTo>
                  <a:lnTo>
                    <a:pt x="22" y="42"/>
                  </a:lnTo>
                  <a:lnTo>
                    <a:pt x="22" y="42"/>
                  </a:lnTo>
                  <a:lnTo>
                    <a:pt x="30" y="40"/>
                  </a:lnTo>
                  <a:lnTo>
                    <a:pt x="36" y="36"/>
                  </a:lnTo>
                  <a:lnTo>
                    <a:pt x="40" y="28"/>
                  </a:lnTo>
                  <a:lnTo>
                    <a:pt x="42" y="20"/>
                  </a:lnTo>
                  <a:lnTo>
                    <a:pt x="42" y="20"/>
                  </a:lnTo>
                  <a:lnTo>
                    <a:pt x="40" y="12"/>
                  </a:lnTo>
                  <a:lnTo>
                    <a:pt x="36" y="6"/>
                  </a:lnTo>
                  <a:lnTo>
                    <a:pt x="30" y="2"/>
                  </a:lnTo>
                  <a:lnTo>
                    <a:pt x="22" y="0"/>
                  </a:lnTo>
                  <a:lnTo>
                    <a:pt x="22" y="0"/>
                  </a:lnTo>
                  <a:lnTo>
                    <a:pt x="14" y="2"/>
                  </a:lnTo>
                  <a:lnTo>
                    <a:pt x="6" y="6"/>
                  </a:lnTo>
                  <a:lnTo>
                    <a:pt x="2" y="12"/>
                  </a:lnTo>
                  <a:lnTo>
                    <a:pt x="0" y="20"/>
                  </a:lnTo>
                  <a:lnTo>
                    <a:pt x="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66" name="Freeform 60">
              <a:extLst>
                <a:ext uri="{FF2B5EF4-FFF2-40B4-BE49-F238E27FC236}">
                  <a16:creationId xmlns:a16="http://schemas.microsoft.com/office/drawing/2014/main" id="{E03B5E3D-3367-4117-BFC3-D54C9909B507}"/>
                </a:ext>
              </a:extLst>
            </p:cNvPr>
            <p:cNvSpPr>
              <a:spLocks/>
            </p:cNvSpPr>
            <p:nvPr/>
          </p:nvSpPr>
          <p:spPr bwMode="auto">
            <a:xfrm>
              <a:off x="10590213" y="3267075"/>
              <a:ext cx="66675" cy="66675"/>
            </a:xfrm>
            <a:custGeom>
              <a:avLst/>
              <a:gdLst>
                <a:gd name="T0" fmla="*/ 0 w 42"/>
                <a:gd name="T1" fmla="*/ 20 h 42"/>
                <a:gd name="T2" fmla="*/ 0 w 42"/>
                <a:gd name="T3" fmla="*/ 20 h 42"/>
                <a:gd name="T4" fmla="*/ 0 w 42"/>
                <a:gd name="T5" fmla="*/ 30 h 42"/>
                <a:gd name="T6" fmla="*/ 6 w 42"/>
                <a:gd name="T7" fmla="*/ 36 h 42"/>
                <a:gd name="T8" fmla="*/ 12 w 42"/>
                <a:gd name="T9" fmla="*/ 40 h 42"/>
                <a:gd name="T10" fmla="*/ 20 w 42"/>
                <a:gd name="T11" fmla="*/ 42 h 42"/>
                <a:gd name="T12" fmla="*/ 20 w 42"/>
                <a:gd name="T13" fmla="*/ 42 h 42"/>
                <a:gd name="T14" fmla="*/ 28 w 42"/>
                <a:gd name="T15" fmla="*/ 40 h 42"/>
                <a:gd name="T16" fmla="*/ 36 w 42"/>
                <a:gd name="T17" fmla="*/ 36 h 42"/>
                <a:gd name="T18" fmla="*/ 40 w 42"/>
                <a:gd name="T19" fmla="*/ 30 h 42"/>
                <a:gd name="T20" fmla="*/ 42 w 42"/>
                <a:gd name="T21" fmla="*/ 20 h 42"/>
                <a:gd name="T22" fmla="*/ 42 w 42"/>
                <a:gd name="T23" fmla="*/ 20 h 42"/>
                <a:gd name="T24" fmla="*/ 40 w 42"/>
                <a:gd name="T25" fmla="*/ 12 h 42"/>
                <a:gd name="T26" fmla="*/ 36 w 42"/>
                <a:gd name="T27" fmla="*/ 6 h 42"/>
                <a:gd name="T28" fmla="*/ 28 w 42"/>
                <a:gd name="T29" fmla="*/ 2 h 42"/>
                <a:gd name="T30" fmla="*/ 20 w 42"/>
                <a:gd name="T31" fmla="*/ 0 h 42"/>
                <a:gd name="T32" fmla="*/ 20 w 42"/>
                <a:gd name="T33" fmla="*/ 0 h 42"/>
                <a:gd name="T34" fmla="*/ 12 w 42"/>
                <a:gd name="T35" fmla="*/ 2 h 42"/>
                <a:gd name="T36" fmla="*/ 6 w 42"/>
                <a:gd name="T37" fmla="*/ 6 h 42"/>
                <a:gd name="T38" fmla="*/ 0 w 42"/>
                <a:gd name="T39" fmla="*/ 12 h 42"/>
                <a:gd name="T40" fmla="*/ 0 w 42"/>
                <a:gd name="T41" fmla="*/ 20 h 42"/>
                <a:gd name="T42" fmla="*/ 0 w 42"/>
                <a:gd name="T4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0" y="20"/>
                  </a:moveTo>
                  <a:lnTo>
                    <a:pt x="0" y="20"/>
                  </a:lnTo>
                  <a:lnTo>
                    <a:pt x="0" y="30"/>
                  </a:lnTo>
                  <a:lnTo>
                    <a:pt x="6" y="36"/>
                  </a:lnTo>
                  <a:lnTo>
                    <a:pt x="12" y="40"/>
                  </a:lnTo>
                  <a:lnTo>
                    <a:pt x="20" y="42"/>
                  </a:lnTo>
                  <a:lnTo>
                    <a:pt x="20" y="42"/>
                  </a:lnTo>
                  <a:lnTo>
                    <a:pt x="28" y="40"/>
                  </a:lnTo>
                  <a:lnTo>
                    <a:pt x="36" y="36"/>
                  </a:lnTo>
                  <a:lnTo>
                    <a:pt x="40" y="30"/>
                  </a:lnTo>
                  <a:lnTo>
                    <a:pt x="42" y="20"/>
                  </a:lnTo>
                  <a:lnTo>
                    <a:pt x="42" y="20"/>
                  </a:lnTo>
                  <a:lnTo>
                    <a:pt x="40" y="12"/>
                  </a:lnTo>
                  <a:lnTo>
                    <a:pt x="36" y="6"/>
                  </a:lnTo>
                  <a:lnTo>
                    <a:pt x="28" y="2"/>
                  </a:lnTo>
                  <a:lnTo>
                    <a:pt x="20" y="0"/>
                  </a:lnTo>
                  <a:lnTo>
                    <a:pt x="20" y="0"/>
                  </a:lnTo>
                  <a:lnTo>
                    <a:pt x="12" y="2"/>
                  </a:lnTo>
                  <a:lnTo>
                    <a:pt x="6" y="6"/>
                  </a:lnTo>
                  <a:lnTo>
                    <a:pt x="0" y="12"/>
                  </a:lnTo>
                  <a:lnTo>
                    <a:pt x="0" y="20"/>
                  </a:lnTo>
                  <a:lnTo>
                    <a:pt x="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grpSp>
      <p:grpSp>
        <p:nvGrpSpPr>
          <p:cNvPr id="117" name="Group 728">
            <a:extLst>
              <a:ext uri="{FF2B5EF4-FFF2-40B4-BE49-F238E27FC236}">
                <a16:creationId xmlns:a16="http://schemas.microsoft.com/office/drawing/2014/main" id="{EFE54430-AD24-42AD-9F34-B0E20B723DB5}"/>
              </a:ext>
            </a:extLst>
          </p:cNvPr>
          <p:cNvGrpSpPr>
            <a:grpSpLocks noChangeAspect="1"/>
          </p:cNvGrpSpPr>
          <p:nvPr/>
        </p:nvGrpSpPr>
        <p:grpSpPr bwMode="auto">
          <a:xfrm>
            <a:off x="9600026" y="2618625"/>
            <a:ext cx="502837" cy="439655"/>
            <a:chOff x="3080" y="2151"/>
            <a:chExt cx="1146" cy="1002"/>
          </a:xfrm>
          <a:solidFill>
            <a:schemeClr val="bg1">
              <a:lumMod val="75000"/>
            </a:schemeClr>
          </a:solidFill>
        </p:grpSpPr>
        <p:sp>
          <p:nvSpPr>
            <p:cNvPr id="118" name="Freeform 729">
              <a:extLst>
                <a:ext uri="{FF2B5EF4-FFF2-40B4-BE49-F238E27FC236}">
                  <a16:creationId xmlns:a16="http://schemas.microsoft.com/office/drawing/2014/main" id="{A90A9FF0-4CEE-4E48-821C-9D47D15FBCB6}"/>
                </a:ext>
              </a:extLst>
            </p:cNvPr>
            <p:cNvSpPr>
              <a:spLocks/>
            </p:cNvSpPr>
            <p:nvPr/>
          </p:nvSpPr>
          <p:spPr bwMode="auto">
            <a:xfrm>
              <a:off x="3519" y="2324"/>
              <a:ext cx="299" cy="471"/>
            </a:xfrm>
            <a:custGeom>
              <a:avLst/>
              <a:gdLst>
                <a:gd name="T0" fmla="*/ 390 w 574"/>
                <a:gd name="T1" fmla="*/ 858 h 904"/>
                <a:gd name="T2" fmla="*/ 469 w 574"/>
                <a:gd name="T3" fmla="*/ 904 h 904"/>
                <a:gd name="T4" fmla="*/ 515 w 574"/>
                <a:gd name="T5" fmla="*/ 892 h 904"/>
                <a:gd name="T6" fmla="*/ 548 w 574"/>
                <a:gd name="T7" fmla="*/ 767 h 904"/>
                <a:gd name="T8" fmla="*/ 360 w 574"/>
                <a:gd name="T9" fmla="*/ 439 h 904"/>
                <a:gd name="T10" fmla="*/ 561 w 574"/>
                <a:gd name="T11" fmla="*/ 323 h 904"/>
                <a:gd name="T12" fmla="*/ 0 w 574"/>
                <a:gd name="T13" fmla="*/ 0 h 904"/>
                <a:gd name="T14" fmla="*/ 0 w 574"/>
                <a:gd name="T15" fmla="*/ 647 h 904"/>
                <a:gd name="T16" fmla="*/ 201 w 574"/>
                <a:gd name="T17" fmla="*/ 531 h 904"/>
                <a:gd name="T18" fmla="*/ 390 w 574"/>
                <a:gd name="T19" fmla="*/ 858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904">
                  <a:moveTo>
                    <a:pt x="390" y="858"/>
                  </a:moveTo>
                  <a:cubicBezTo>
                    <a:pt x="407" y="888"/>
                    <a:pt x="437" y="904"/>
                    <a:pt x="469" y="904"/>
                  </a:cubicBezTo>
                  <a:cubicBezTo>
                    <a:pt x="485" y="904"/>
                    <a:pt x="501" y="900"/>
                    <a:pt x="515" y="892"/>
                  </a:cubicBezTo>
                  <a:cubicBezTo>
                    <a:pt x="559" y="866"/>
                    <a:pt x="574" y="810"/>
                    <a:pt x="548" y="767"/>
                  </a:cubicBezTo>
                  <a:cubicBezTo>
                    <a:pt x="360" y="439"/>
                    <a:pt x="360" y="439"/>
                    <a:pt x="360" y="439"/>
                  </a:cubicBezTo>
                  <a:cubicBezTo>
                    <a:pt x="561" y="323"/>
                    <a:pt x="561" y="323"/>
                    <a:pt x="561" y="323"/>
                  </a:cubicBezTo>
                  <a:cubicBezTo>
                    <a:pt x="0" y="0"/>
                    <a:pt x="0" y="0"/>
                    <a:pt x="0" y="0"/>
                  </a:cubicBezTo>
                  <a:cubicBezTo>
                    <a:pt x="0" y="647"/>
                    <a:pt x="0" y="647"/>
                    <a:pt x="0" y="647"/>
                  </a:cubicBezTo>
                  <a:cubicBezTo>
                    <a:pt x="201" y="531"/>
                    <a:pt x="201" y="531"/>
                    <a:pt x="201" y="531"/>
                  </a:cubicBezTo>
                  <a:lnTo>
                    <a:pt x="390" y="8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59" name="Freeform 730">
              <a:extLst>
                <a:ext uri="{FF2B5EF4-FFF2-40B4-BE49-F238E27FC236}">
                  <a16:creationId xmlns:a16="http://schemas.microsoft.com/office/drawing/2014/main" id="{E37F62F6-2C43-4BFE-8330-7AF9054EAC06}"/>
                </a:ext>
              </a:extLst>
            </p:cNvPr>
            <p:cNvSpPr>
              <a:spLocks noEditPoints="1"/>
            </p:cNvSpPr>
            <p:nvPr/>
          </p:nvSpPr>
          <p:spPr bwMode="auto">
            <a:xfrm>
              <a:off x="3080" y="2151"/>
              <a:ext cx="1146" cy="1002"/>
            </a:xfrm>
            <a:custGeom>
              <a:avLst/>
              <a:gdLst>
                <a:gd name="T0" fmla="*/ 2017 w 2200"/>
                <a:gd name="T1" fmla="*/ 0 h 1925"/>
                <a:gd name="T2" fmla="*/ 184 w 2200"/>
                <a:gd name="T3" fmla="*/ 0 h 1925"/>
                <a:gd name="T4" fmla="*/ 0 w 2200"/>
                <a:gd name="T5" fmla="*/ 183 h 1925"/>
                <a:gd name="T6" fmla="*/ 0 w 2200"/>
                <a:gd name="T7" fmla="*/ 1375 h 1925"/>
                <a:gd name="T8" fmla="*/ 184 w 2200"/>
                <a:gd name="T9" fmla="*/ 1558 h 1925"/>
                <a:gd name="T10" fmla="*/ 917 w 2200"/>
                <a:gd name="T11" fmla="*/ 1558 h 1925"/>
                <a:gd name="T12" fmla="*/ 917 w 2200"/>
                <a:gd name="T13" fmla="*/ 1741 h 1925"/>
                <a:gd name="T14" fmla="*/ 642 w 2200"/>
                <a:gd name="T15" fmla="*/ 1741 h 1925"/>
                <a:gd name="T16" fmla="*/ 459 w 2200"/>
                <a:gd name="T17" fmla="*/ 1925 h 1925"/>
                <a:gd name="T18" fmla="*/ 1742 w 2200"/>
                <a:gd name="T19" fmla="*/ 1925 h 1925"/>
                <a:gd name="T20" fmla="*/ 1559 w 2200"/>
                <a:gd name="T21" fmla="*/ 1741 h 1925"/>
                <a:gd name="T22" fmla="*/ 1284 w 2200"/>
                <a:gd name="T23" fmla="*/ 1741 h 1925"/>
                <a:gd name="T24" fmla="*/ 1284 w 2200"/>
                <a:gd name="T25" fmla="*/ 1558 h 1925"/>
                <a:gd name="T26" fmla="*/ 2017 w 2200"/>
                <a:gd name="T27" fmla="*/ 1558 h 1925"/>
                <a:gd name="T28" fmla="*/ 2200 w 2200"/>
                <a:gd name="T29" fmla="*/ 1375 h 1925"/>
                <a:gd name="T30" fmla="*/ 2200 w 2200"/>
                <a:gd name="T31" fmla="*/ 183 h 1925"/>
                <a:gd name="T32" fmla="*/ 2017 w 2200"/>
                <a:gd name="T33" fmla="*/ 0 h 1925"/>
                <a:gd name="T34" fmla="*/ 2017 w 2200"/>
                <a:gd name="T35" fmla="*/ 1374 h 1925"/>
                <a:gd name="T36" fmla="*/ 184 w 2200"/>
                <a:gd name="T37" fmla="*/ 1374 h 1925"/>
                <a:gd name="T38" fmla="*/ 184 w 2200"/>
                <a:gd name="T39" fmla="*/ 183 h 1925"/>
                <a:gd name="T40" fmla="*/ 2017 w 2200"/>
                <a:gd name="T41" fmla="*/ 183 h 1925"/>
                <a:gd name="T42" fmla="*/ 2017 w 2200"/>
                <a:gd name="T43" fmla="*/ 137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00" h="1925">
                  <a:moveTo>
                    <a:pt x="2017" y="0"/>
                  </a:moveTo>
                  <a:cubicBezTo>
                    <a:pt x="184" y="0"/>
                    <a:pt x="184" y="0"/>
                    <a:pt x="184" y="0"/>
                  </a:cubicBezTo>
                  <a:cubicBezTo>
                    <a:pt x="83" y="0"/>
                    <a:pt x="0" y="82"/>
                    <a:pt x="0" y="183"/>
                  </a:cubicBezTo>
                  <a:cubicBezTo>
                    <a:pt x="0" y="1375"/>
                    <a:pt x="0" y="1375"/>
                    <a:pt x="0" y="1375"/>
                  </a:cubicBezTo>
                  <a:cubicBezTo>
                    <a:pt x="0" y="1476"/>
                    <a:pt x="82" y="1558"/>
                    <a:pt x="184" y="1558"/>
                  </a:cubicBezTo>
                  <a:cubicBezTo>
                    <a:pt x="917" y="1558"/>
                    <a:pt x="917" y="1558"/>
                    <a:pt x="917" y="1558"/>
                  </a:cubicBezTo>
                  <a:cubicBezTo>
                    <a:pt x="917" y="1741"/>
                    <a:pt x="917" y="1741"/>
                    <a:pt x="917" y="1741"/>
                  </a:cubicBezTo>
                  <a:cubicBezTo>
                    <a:pt x="642" y="1741"/>
                    <a:pt x="642" y="1741"/>
                    <a:pt x="642" y="1741"/>
                  </a:cubicBezTo>
                  <a:cubicBezTo>
                    <a:pt x="541" y="1741"/>
                    <a:pt x="459" y="1823"/>
                    <a:pt x="459" y="1925"/>
                  </a:cubicBezTo>
                  <a:cubicBezTo>
                    <a:pt x="1742" y="1925"/>
                    <a:pt x="1742" y="1925"/>
                    <a:pt x="1742" y="1925"/>
                  </a:cubicBezTo>
                  <a:cubicBezTo>
                    <a:pt x="1742" y="1823"/>
                    <a:pt x="1660" y="1741"/>
                    <a:pt x="1559" y="1741"/>
                  </a:cubicBezTo>
                  <a:cubicBezTo>
                    <a:pt x="1284" y="1741"/>
                    <a:pt x="1284" y="1741"/>
                    <a:pt x="1284" y="1741"/>
                  </a:cubicBezTo>
                  <a:cubicBezTo>
                    <a:pt x="1284" y="1558"/>
                    <a:pt x="1284" y="1558"/>
                    <a:pt x="1284" y="1558"/>
                  </a:cubicBezTo>
                  <a:cubicBezTo>
                    <a:pt x="2017" y="1558"/>
                    <a:pt x="2017" y="1558"/>
                    <a:pt x="2017" y="1558"/>
                  </a:cubicBezTo>
                  <a:cubicBezTo>
                    <a:pt x="2118" y="1558"/>
                    <a:pt x="2200" y="1476"/>
                    <a:pt x="2200" y="1375"/>
                  </a:cubicBezTo>
                  <a:cubicBezTo>
                    <a:pt x="2200" y="183"/>
                    <a:pt x="2200" y="183"/>
                    <a:pt x="2200" y="183"/>
                  </a:cubicBezTo>
                  <a:cubicBezTo>
                    <a:pt x="2200" y="82"/>
                    <a:pt x="2118" y="0"/>
                    <a:pt x="2017" y="0"/>
                  </a:cubicBezTo>
                  <a:close/>
                  <a:moveTo>
                    <a:pt x="2017" y="1374"/>
                  </a:moveTo>
                  <a:cubicBezTo>
                    <a:pt x="184" y="1374"/>
                    <a:pt x="184" y="1374"/>
                    <a:pt x="184" y="1374"/>
                  </a:cubicBezTo>
                  <a:cubicBezTo>
                    <a:pt x="184" y="183"/>
                    <a:pt x="184" y="183"/>
                    <a:pt x="184" y="183"/>
                  </a:cubicBezTo>
                  <a:cubicBezTo>
                    <a:pt x="2017" y="183"/>
                    <a:pt x="2017" y="183"/>
                    <a:pt x="2017" y="183"/>
                  </a:cubicBezTo>
                  <a:lnTo>
                    <a:pt x="2017" y="13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Arial" panose="020B0604020202020204" pitchFamily="34" charset="0"/>
                <a:sym typeface="+mn-lt"/>
              </a:endParaRPr>
            </a:p>
          </p:txBody>
        </p:sp>
      </p:grpSp>
      <p:sp>
        <p:nvSpPr>
          <p:cNvPr id="77" name="Rectangle 76">
            <a:extLst>
              <a:ext uri="{FF2B5EF4-FFF2-40B4-BE49-F238E27FC236}">
                <a16:creationId xmlns:a16="http://schemas.microsoft.com/office/drawing/2014/main" id="{496408C4-3E7B-447A-851D-1FCCA7E68C4F}"/>
              </a:ext>
            </a:extLst>
          </p:cNvPr>
          <p:cNvSpPr/>
          <p:nvPr/>
        </p:nvSpPr>
        <p:spPr>
          <a:xfrm>
            <a:off x="3934623" y="3624917"/>
            <a:ext cx="1828800" cy="1669396"/>
          </a:xfrm>
          <a:prstGeom prst="rect">
            <a:avLst/>
          </a:prstGeom>
          <a:solidFill>
            <a:schemeClr val="bg1">
              <a:lumMod val="95000"/>
            </a:schemeClr>
          </a:solidFill>
          <a:ln w="19050">
            <a:noFill/>
          </a:ln>
        </p:spPr>
        <p:txBody>
          <a:bodyPr wrap="square" tIns="182880" anchor="t">
            <a:noAutofit/>
          </a:bodyPr>
          <a:lstStyle/>
          <a:p>
            <a:pPr algn="ctr">
              <a:spcAft>
                <a:spcPts val="200"/>
              </a:spcAft>
            </a:pPr>
            <a:r>
              <a:rPr lang="en-US" altLang="zh-CN" sz="1400" b="1" dirty="0">
                <a:latin typeface="Arial" panose="020B0604020202020204" pitchFamily="34" charset="0"/>
                <a:ea typeface="微软雅黑" panose="020B0503020204020204" pitchFamily="34" charset="-122"/>
                <a:cs typeface="Arial" panose="020B0604020202020204" pitchFamily="34" charset="0"/>
                <a:sym typeface="+mn-lt"/>
              </a:rPr>
              <a:t>2-</a:t>
            </a:r>
            <a:r>
              <a:rPr lang="ja-JP" altLang="en-US" sz="1400" b="1" dirty="0">
                <a:latin typeface="Arial" panose="020B0604020202020204" pitchFamily="34" charset="0"/>
                <a:ea typeface="微软雅黑" panose="020B0503020204020204" pitchFamily="34" charset="-122"/>
                <a:cs typeface="Arial" panose="020B0604020202020204" pitchFamily="34" charset="0"/>
                <a:sym typeface="+mn-lt"/>
              </a:rPr>
              <a:t>披露</a:t>
            </a: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利益冲突</a:t>
            </a:r>
            <a:endParaRPr lang="en-GB" sz="1400" b="1" dirty="0">
              <a:latin typeface="Arial" panose="020B0604020202020204" pitchFamily="34" charset="0"/>
              <a:ea typeface="微软雅黑" panose="020B0503020204020204" pitchFamily="34" charset="-122"/>
              <a:cs typeface="Arial" panose="020B0604020202020204" pitchFamily="34" charset="0"/>
              <a:sym typeface="+mn-lt"/>
            </a:endParaRPr>
          </a:p>
          <a:p>
            <a:pPr>
              <a:spcAft>
                <a:spcPts val="200"/>
              </a:spcAft>
            </a:pPr>
            <a:endParaRPr lang="zh-CN" altLang="en-US" sz="1400" dirty="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97" name="Freeform 55">
            <a:extLst>
              <a:ext uri="{FF2B5EF4-FFF2-40B4-BE49-F238E27FC236}">
                <a16:creationId xmlns:a16="http://schemas.microsoft.com/office/drawing/2014/main" id="{E0EB3EE1-13A1-49D6-982A-56480D81043B}"/>
              </a:ext>
            </a:extLst>
          </p:cNvPr>
          <p:cNvSpPr>
            <a:spLocks noEditPoints="1"/>
          </p:cNvSpPr>
          <p:nvPr/>
        </p:nvSpPr>
        <p:spPr bwMode="auto">
          <a:xfrm>
            <a:off x="4374031" y="2360613"/>
            <a:ext cx="954088" cy="955675"/>
          </a:xfrm>
          <a:custGeom>
            <a:avLst/>
            <a:gdLst>
              <a:gd name="T0" fmla="*/ 331 w 601"/>
              <a:gd name="T1" fmla="*/ 600 h 602"/>
              <a:gd name="T2" fmla="*/ 417 w 601"/>
              <a:gd name="T3" fmla="*/ 578 h 602"/>
              <a:gd name="T4" fmla="*/ 491 w 601"/>
              <a:gd name="T5" fmla="*/ 534 h 602"/>
              <a:gd name="T6" fmla="*/ 549 w 601"/>
              <a:gd name="T7" fmla="*/ 470 h 602"/>
              <a:gd name="T8" fmla="*/ 587 w 601"/>
              <a:gd name="T9" fmla="*/ 390 h 602"/>
              <a:gd name="T10" fmla="*/ 601 w 601"/>
              <a:gd name="T11" fmla="*/ 302 h 602"/>
              <a:gd name="T12" fmla="*/ 595 w 601"/>
              <a:gd name="T13" fmla="*/ 240 h 602"/>
              <a:gd name="T14" fmla="*/ 565 w 601"/>
              <a:gd name="T15" fmla="*/ 158 h 602"/>
              <a:gd name="T16" fmla="*/ 513 w 601"/>
              <a:gd name="T17" fmla="*/ 88 h 602"/>
              <a:gd name="T18" fmla="*/ 443 w 601"/>
              <a:gd name="T19" fmla="*/ 36 h 602"/>
              <a:gd name="T20" fmla="*/ 359 w 601"/>
              <a:gd name="T21" fmla="*/ 6 h 602"/>
              <a:gd name="T22" fmla="*/ 299 w 601"/>
              <a:gd name="T23" fmla="*/ 0 h 602"/>
              <a:gd name="T24" fmla="*/ 209 w 601"/>
              <a:gd name="T25" fmla="*/ 14 h 602"/>
              <a:gd name="T26" fmla="*/ 131 w 601"/>
              <a:gd name="T27" fmla="*/ 52 h 602"/>
              <a:gd name="T28" fmla="*/ 68 w 601"/>
              <a:gd name="T29" fmla="*/ 110 h 602"/>
              <a:gd name="T30" fmla="*/ 24 w 601"/>
              <a:gd name="T31" fmla="*/ 184 h 602"/>
              <a:gd name="T32" fmla="*/ 0 w 601"/>
              <a:gd name="T33" fmla="*/ 270 h 602"/>
              <a:gd name="T34" fmla="*/ 0 w 601"/>
              <a:gd name="T35" fmla="*/ 332 h 602"/>
              <a:gd name="T36" fmla="*/ 24 w 601"/>
              <a:gd name="T37" fmla="*/ 418 h 602"/>
              <a:gd name="T38" fmla="*/ 68 w 601"/>
              <a:gd name="T39" fmla="*/ 492 h 602"/>
              <a:gd name="T40" fmla="*/ 131 w 601"/>
              <a:gd name="T41" fmla="*/ 552 h 602"/>
              <a:gd name="T42" fmla="*/ 209 w 601"/>
              <a:gd name="T43" fmla="*/ 588 h 602"/>
              <a:gd name="T44" fmla="*/ 299 w 601"/>
              <a:gd name="T45" fmla="*/ 602 h 602"/>
              <a:gd name="T46" fmla="*/ 299 w 601"/>
              <a:gd name="T47" fmla="*/ 64 h 602"/>
              <a:gd name="T48" fmla="*/ 369 w 601"/>
              <a:gd name="T49" fmla="*/ 76 h 602"/>
              <a:gd name="T50" fmla="*/ 431 w 601"/>
              <a:gd name="T51" fmla="*/ 104 h 602"/>
              <a:gd name="T52" fmla="*/ 483 w 601"/>
              <a:gd name="T53" fmla="*/ 150 h 602"/>
              <a:gd name="T54" fmla="*/ 517 w 601"/>
              <a:gd name="T55" fmla="*/ 210 h 602"/>
              <a:gd name="T56" fmla="*/ 535 w 601"/>
              <a:gd name="T57" fmla="*/ 278 h 602"/>
              <a:gd name="T58" fmla="*/ 535 w 601"/>
              <a:gd name="T59" fmla="*/ 326 h 602"/>
              <a:gd name="T60" fmla="*/ 517 w 601"/>
              <a:gd name="T61" fmla="*/ 394 h 602"/>
              <a:gd name="T62" fmla="*/ 483 w 601"/>
              <a:gd name="T63" fmla="*/ 452 h 602"/>
              <a:gd name="T64" fmla="*/ 431 w 601"/>
              <a:gd name="T65" fmla="*/ 498 h 602"/>
              <a:gd name="T66" fmla="*/ 369 w 601"/>
              <a:gd name="T67" fmla="*/ 528 h 602"/>
              <a:gd name="T68" fmla="*/ 299 w 601"/>
              <a:gd name="T69" fmla="*/ 538 h 602"/>
              <a:gd name="T70" fmla="*/ 251 w 601"/>
              <a:gd name="T71" fmla="*/ 534 h 602"/>
              <a:gd name="T72" fmla="*/ 187 w 601"/>
              <a:gd name="T73" fmla="*/ 510 h 602"/>
              <a:gd name="T74" fmla="*/ 131 w 601"/>
              <a:gd name="T75" fmla="*/ 470 h 602"/>
              <a:gd name="T76" fmla="*/ 92 w 601"/>
              <a:gd name="T77" fmla="*/ 414 h 602"/>
              <a:gd name="T78" fmla="*/ 68 w 601"/>
              <a:gd name="T79" fmla="*/ 350 h 602"/>
              <a:gd name="T80" fmla="*/ 64 w 601"/>
              <a:gd name="T81" fmla="*/ 302 h 602"/>
              <a:gd name="T82" fmla="*/ 74 w 601"/>
              <a:gd name="T83" fmla="*/ 232 h 602"/>
              <a:gd name="T84" fmla="*/ 103 w 601"/>
              <a:gd name="T85" fmla="*/ 170 h 602"/>
              <a:gd name="T86" fmla="*/ 149 w 601"/>
              <a:gd name="T87" fmla="*/ 118 h 602"/>
              <a:gd name="T88" fmla="*/ 207 w 601"/>
              <a:gd name="T89" fmla="*/ 84 h 602"/>
              <a:gd name="T90" fmla="*/ 275 w 601"/>
              <a:gd name="T91" fmla="*/ 66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1" h="602">
                <a:moveTo>
                  <a:pt x="299" y="602"/>
                </a:moveTo>
                <a:lnTo>
                  <a:pt x="299" y="602"/>
                </a:lnTo>
                <a:lnTo>
                  <a:pt x="331" y="600"/>
                </a:lnTo>
                <a:lnTo>
                  <a:pt x="359" y="596"/>
                </a:lnTo>
                <a:lnTo>
                  <a:pt x="389" y="588"/>
                </a:lnTo>
                <a:lnTo>
                  <a:pt x="417" y="578"/>
                </a:lnTo>
                <a:lnTo>
                  <a:pt x="443" y="566"/>
                </a:lnTo>
                <a:lnTo>
                  <a:pt x="467" y="552"/>
                </a:lnTo>
                <a:lnTo>
                  <a:pt x="491" y="534"/>
                </a:lnTo>
                <a:lnTo>
                  <a:pt x="513" y="514"/>
                </a:lnTo>
                <a:lnTo>
                  <a:pt x="531" y="492"/>
                </a:lnTo>
                <a:lnTo>
                  <a:pt x="549" y="470"/>
                </a:lnTo>
                <a:lnTo>
                  <a:pt x="565" y="444"/>
                </a:lnTo>
                <a:lnTo>
                  <a:pt x="577" y="418"/>
                </a:lnTo>
                <a:lnTo>
                  <a:pt x="587" y="390"/>
                </a:lnTo>
                <a:lnTo>
                  <a:pt x="595" y="362"/>
                </a:lnTo>
                <a:lnTo>
                  <a:pt x="599" y="332"/>
                </a:lnTo>
                <a:lnTo>
                  <a:pt x="601" y="302"/>
                </a:lnTo>
                <a:lnTo>
                  <a:pt x="601" y="302"/>
                </a:lnTo>
                <a:lnTo>
                  <a:pt x="599" y="270"/>
                </a:lnTo>
                <a:lnTo>
                  <a:pt x="595" y="240"/>
                </a:lnTo>
                <a:lnTo>
                  <a:pt x="587" y="212"/>
                </a:lnTo>
                <a:lnTo>
                  <a:pt x="577" y="184"/>
                </a:lnTo>
                <a:lnTo>
                  <a:pt x="565" y="158"/>
                </a:lnTo>
                <a:lnTo>
                  <a:pt x="549" y="134"/>
                </a:lnTo>
                <a:lnTo>
                  <a:pt x="531" y="110"/>
                </a:lnTo>
                <a:lnTo>
                  <a:pt x="513" y="88"/>
                </a:lnTo>
                <a:lnTo>
                  <a:pt x="491" y="70"/>
                </a:lnTo>
                <a:lnTo>
                  <a:pt x="467" y="52"/>
                </a:lnTo>
                <a:lnTo>
                  <a:pt x="443" y="36"/>
                </a:lnTo>
                <a:lnTo>
                  <a:pt x="417" y="24"/>
                </a:lnTo>
                <a:lnTo>
                  <a:pt x="389" y="14"/>
                </a:lnTo>
                <a:lnTo>
                  <a:pt x="359" y="6"/>
                </a:lnTo>
                <a:lnTo>
                  <a:pt x="331" y="2"/>
                </a:lnTo>
                <a:lnTo>
                  <a:pt x="299" y="0"/>
                </a:lnTo>
                <a:lnTo>
                  <a:pt x="299" y="0"/>
                </a:lnTo>
                <a:lnTo>
                  <a:pt x="269" y="2"/>
                </a:lnTo>
                <a:lnTo>
                  <a:pt x="239" y="6"/>
                </a:lnTo>
                <a:lnTo>
                  <a:pt x="209" y="14"/>
                </a:lnTo>
                <a:lnTo>
                  <a:pt x="183" y="24"/>
                </a:lnTo>
                <a:lnTo>
                  <a:pt x="155" y="36"/>
                </a:lnTo>
                <a:lnTo>
                  <a:pt x="131" y="52"/>
                </a:lnTo>
                <a:lnTo>
                  <a:pt x="107" y="70"/>
                </a:lnTo>
                <a:lnTo>
                  <a:pt x="88" y="88"/>
                </a:lnTo>
                <a:lnTo>
                  <a:pt x="68" y="110"/>
                </a:lnTo>
                <a:lnTo>
                  <a:pt x="50" y="134"/>
                </a:lnTo>
                <a:lnTo>
                  <a:pt x="36" y="158"/>
                </a:lnTo>
                <a:lnTo>
                  <a:pt x="24" y="184"/>
                </a:lnTo>
                <a:lnTo>
                  <a:pt x="12" y="212"/>
                </a:lnTo>
                <a:lnTo>
                  <a:pt x="6" y="240"/>
                </a:lnTo>
                <a:lnTo>
                  <a:pt x="0" y="270"/>
                </a:lnTo>
                <a:lnTo>
                  <a:pt x="0" y="302"/>
                </a:lnTo>
                <a:lnTo>
                  <a:pt x="0" y="302"/>
                </a:lnTo>
                <a:lnTo>
                  <a:pt x="0" y="332"/>
                </a:lnTo>
                <a:lnTo>
                  <a:pt x="6" y="362"/>
                </a:lnTo>
                <a:lnTo>
                  <a:pt x="12" y="390"/>
                </a:lnTo>
                <a:lnTo>
                  <a:pt x="24" y="418"/>
                </a:lnTo>
                <a:lnTo>
                  <a:pt x="36" y="444"/>
                </a:lnTo>
                <a:lnTo>
                  <a:pt x="50" y="470"/>
                </a:lnTo>
                <a:lnTo>
                  <a:pt x="68" y="492"/>
                </a:lnTo>
                <a:lnTo>
                  <a:pt x="88" y="514"/>
                </a:lnTo>
                <a:lnTo>
                  <a:pt x="107" y="534"/>
                </a:lnTo>
                <a:lnTo>
                  <a:pt x="131" y="552"/>
                </a:lnTo>
                <a:lnTo>
                  <a:pt x="155" y="566"/>
                </a:lnTo>
                <a:lnTo>
                  <a:pt x="183" y="578"/>
                </a:lnTo>
                <a:lnTo>
                  <a:pt x="209" y="588"/>
                </a:lnTo>
                <a:lnTo>
                  <a:pt x="239" y="596"/>
                </a:lnTo>
                <a:lnTo>
                  <a:pt x="269" y="600"/>
                </a:lnTo>
                <a:lnTo>
                  <a:pt x="299" y="602"/>
                </a:lnTo>
                <a:lnTo>
                  <a:pt x="299" y="602"/>
                </a:lnTo>
                <a:close/>
                <a:moveTo>
                  <a:pt x="299" y="64"/>
                </a:moveTo>
                <a:lnTo>
                  <a:pt x="299" y="64"/>
                </a:lnTo>
                <a:lnTo>
                  <a:pt x="323" y="66"/>
                </a:lnTo>
                <a:lnTo>
                  <a:pt x="347" y="70"/>
                </a:lnTo>
                <a:lnTo>
                  <a:pt x="369" y="76"/>
                </a:lnTo>
                <a:lnTo>
                  <a:pt x="391" y="84"/>
                </a:lnTo>
                <a:lnTo>
                  <a:pt x="413" y="94"/>
                </a:lnTo>
                <a:lnTo>
                  <a:pt x="431" y="104"/>
                </a:lnTo>
                <a:lnTo>
                  <a:pt x="451" y="118"/>
                </a:lnTo>
                <a:lnTo>
                  <a:pt x="467" y="134"/>
                </a:lnTo>
                <a:lnTo>
                  <a:pt x="483" y="150"/>
                </a:lnTo>
                <a:lnTo>
                  <a:pt x="495" y="170"/>
                </a:lnTo>
                <a:lnTo>
                  <a:pt x="507" y="188"/>
                </a:lnTo>
                <a:lnTo>
                  <a:pt x="517" y="210"/>
                </a:lnTo>
                <a:lnTo>
                  <a:pt x="525" y="232"/>
                </a:lnTo>
                <a:lnTo>
                  <a:pt x="531" y="254"/>
                </a:lnTo>
                <a:lnTo>
                  <a:pt x="535" y="278"/>
                </a:lnTo>
                <a:lnTo>
                  <a:pt x="537" y="302"/>
                </a:lnTo>
                <a:lnTo>
                  <a:pt x="537" y="302"/>
                </a:lnTo>
                <a:lnTo>
                  <a:pt x="535" y="326"/>
                </a:lnTo>
                <a:lnTo>
                  <a:pt x="531" y="350"/>
                </a:lnTo>
                <a:lnTo>
                  <a:pt x="525" y="372"/>
                </a:lnTo>
                <a:lnTo>
                  <a:pt x="517" y="394"/>
                </a:lnTo>
                <a:lnTo>
                  <a:pt x="507" y="414"/>
                </a:lnTo>
                <a:lnTo>
                  <a:pt x="495" y="434"/>
                </a:lnTo>
                <a:lnTo>
                  <a:pt x="483" y="452"/>
                </a:lnTo>
                <a:lnTo>
                  <a:pt x="467" y="470"/>
                </a:lnTo>
                <a:lnTo>
                  <a:pt x="451" y="484"/>
                </a:lnTo>
                <a:lnTo>
                  <a:pt x="431" y="498"/>
                </a:lnTo>
                <a:lnTo>
                  <a:pt x="413" y="510"/>
                </a:lnTo>
                <a:lnTo>
                  <a:pt x="391" y="520"/>
                </a:lnTo>
                <a:lnTo>
                  <a:pt x="369" y="528"/>
                </a:lnTo>
                <a:lnTo>
                  <a:pt x="347" y="534"/>
                </a:lnTo>
                <a:lnTo>
                  <a:pt x="323" y="538"/>
                </a:lnTo>
                <a:lnTo>
                  <a:pt x="299" y="538"/>
                </a:lnTo>
                <a:lnTo>
                  <a:pt x="299" y="538"/>
                </a:lnTo>
                <a:lnTo>
                  <a:pt x="275" y="538"/>
                </a:lnTo>
                <a:lnTo>
                  <a:pt x="251" y="534"/>
                </a:lnTo>
                <a:lnTo>
                  <a:pt x="229" y="528"/>
                </a:lnTo>
                <a:lnTo>
                  <a:pt x="207" y="520"/>
                </a:lnTo>
                <a:lnTo>
                  <a:pt x="187" y="510"/>
                </a:lnTo>
                <a:lnTo>
                  <a:pt x="167" y="498"/>
                </a:lnTo>
                <a:lnTo>
                  <a:pt x="149" y="484"/>
                </a:lnTo>
                <a:lnTo>
                  <a:pt x="131" y="470"/>
                </a:lnTo>
                <a:lnTo>
                  <a:pt x="117" y="452"/>
                </a:lnTo>
                <a:lnTo>
                  <a:pt x="103" y="434"/>
                </a:lnTo>
                <a:lnTo>
                  <a:pt x="92" y="414"/>
                </a:lnTo>
                <a:lnTo>
                  <a:pt x="82" y="394"/>
                </a:lnTo>
                <a:lnTo>
                  <a:pt x="74" y="372"/>
                </a:lnTo>
                <a:lnTo>
                  <a:pt x="68" y="350"/>
                </a:lnTo>
                <a:lnTo>
                  <a:pt x="64" y="326"/>
                </a:lnTo>
                <a:lnTo>
                  <a:pt x="64" y="302"/>
                </a:lnTo>
                <a:lnTo>
                  <a:pt x="64" y="302"/>
                </a:lnTo>
                <a:lnTo>
                  <a:pt x="64" y="278"/>
                </a:lnTo>
                <a:lnTo>
                  <a:pt x="68" y="254"/>
                </a:lnTo>
                <a:lnTo>
                  <a:pt x="74" y="232"/>
                </a:lnTo>
                <a:lnTo>
                  <a:pt x="82" y="210"/>
                </a:lnTo>
                <a:lnTo>
                  <a:pt x="92" y="188"/>
                </a:lnTo>
                <a:lnTo>
                  <a:pt x="103" y="170"/>
                </a:lnTo>
                <a:lnTo>
                  <a:pt x="117" y="150"/>
                </a:lnTo>
                <a:lnTo>
                  <a:pt x="131" y="134"/>
                </a:lnTo>
                <a:lnTo>
                  <a:pt x="149" y="118"/>
                </a:lnTo>
                <a:lnTo>
                  <a:pt x="167" y="104"/>
                </a:lnTo>
                <a:lnTo>
                  <a:pt x="187" y="94"/>
                </a:lnTo>
                <a:lnTo>
                  <a:pt x="207" y="84"/>
                </a:lnTo>
                <a:lnTo>
                  <a:pt x="229" y="76"/>
                </a:lnTo>
                <a:lnTo>
                  <a:pt x="251" y="70"/>
                </a:lnTo>
                <a:lnTo>
                  <a:pt x="275" y="66"/>
                </a:lnTo>
                <a:lnTo>
                  <a:pt x="299" y="64"/>
                </a:lnTo>
                <a:lnTo>
                  <a:pt x="299" y="6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98" name="Freeform 73">
            <a:extLst>
              <a:ext uri="{FF2B5EF4-FFF2-40B4-BE49-F238E27FC236}">
                <a16:creationId xmlns:a16="http://schemas.microsoft.com/office/drawing/2014/main" id="{46CD199A-C824-4C62-B870-11D4C8015F89}"/>
              </a:ext>
            </a:extLst>
          </p:cNvPr>
          <p:cNvSpPr>
            <a:spLocks/>
          </p:cNvSpPr>
          <p:nvPr/>
        </p:nvSpPr>
        <p:spPr bwMode="auto">
          <a:xfrm>
            <a:off x="4266081" y="2252663"/>
            <a:ext cx="1169988" cy="1171575"/>
          </a:xfrm>
          <a:custGeom>
            <a:avLst/>
            <a:gdLst>
              <a:gd name="T0" fmla="*/ 367 w 737"/>
              <a:gd name="T1" fmla="*/ 0 h 738"/>
              <a:gd name="T2" fmla="*/ 441 w 737"/>
              <a:gd name="T3" fmla="*/ 8 h 738"/>
              <a:gd name="T4" fmla="*/ 511 w 737"/>
              <a:gd name="T5" fmla="*/ 30 h 738"/>
              <a:gd name="T6" fmla="*/ 573 w 737"/>
              <a:gd name="T7" fmla="*/ 64 h 738"/>
              <a:gd name="T8" fmla="*/ 629 w 737"/>
              <a:gd name="T9" fmla="*/ 108 h 738"/>
              <a:gd name="T10" fmla="*/ 673 w 737"/>
              <a:gd name="T11" fmla="*/ 164 h 738"/>
              <a:gd name="T12" fmla="*/ 707 w 737"/>
              <a:gd name="T13" fmla="*/ 226 h 738"/>
              <a:gd name="T14" fmla="*/ 729 w 737"/>
              <a:gd name="T15" fmla="*/ 296 h 738"/>
              <a:gd name="T16" fmla="*/ 737 w 737"/>
              <a:gd name="T17" fmla="*/ 370 h 738"/>
              <a:gd name="T18" fmla="*/ 723 w 737"/>
              <a:gd name="T19" fmla="*/ 370 h 738"/>
              <a:gd name="T20" fmla="*/ 717 w 737"/>
              <a:gd name="T21" fmla="*/ 298 h 738"/>
              <a:gd name="T22" fmla="*/ 695 w 737"/>
              <a:gd name="T23" fmla="*/ 230 h 738"/>
              <a:gd name="T24" fmla="*/ 663 w 737"/>
              <a:gd name="T25" fmla="*/ 170 h 738"/>
              <a:gd name="T26" fmla="*/ 619 w 737"/>
              <a:gd name="T27" fmla="*/ 118 h 738"/>
              <a:gd name="T28" fmla="*/ 567 w 737"/>
              <a:gd name="T29" fmla="*/ 74 h 738"/>
              <a:gd name="T30" fmla="*/ 505 w 737"/>
              <a:gd name="T31" fmla="*/ 42 h 738"/>
              <a:gd name="T32" fmla="*/ 439 w 737"/>
              <a:gd name="T33" fmla="*/ 20 h 738"/>
              <a:gd name="T34" fmla="*/ 367 w 737"/>
              <a:gd name="T35" fmla="*/ 12 h 738"/>
              <a:gd name="T36" fmla="*/ 331 w 737"/>
              <a:gd name="T37" fmla="*/ 14 h 738"/>
              <a:gd name="T38" fmla="*/ 261 w 737"/>
              <a:gd name="T39" fmla="*/ 30 h 738"/>
              <a:gd name="T40" fmla="*/ 197 w 737"/>
              <a:gd name="T41" fmla="*/ 56 h 738"/>
              <a:gd name="T42" fmla="*/ 142 w 737"/>
              <a:gd name="T43" fmla="*/ 94 h 738"/>
              <a:gd name="T44" fmla="*/ 94 w 737"/>
              <a:gd name="T45" fmla="*/ 142 h 738"/>
              <a:gd name="T46" fmla="*/ 54 w 737"/>
              <a:gd name="T47" fmla="*/ 200 h 738"/>
              <a:gd name="T48" fmla="*/ 28 w 737"/>
              <a:gd name="T49" fmla="*/ 264 h 738"/>
              <a:gd name="T50" fmla="*/ 14 w 737"/>
              <a:gd name="T51" fmla="*/ 334 h 738"/>
              <a:gd name="T52" fmla="*/ 12 w 737"/>
              <a:gd name="T53" fmla="*/ 370 h 738"/>
              <a:gd name="T54" fmla="*/ 20 w 737"/>
              <a:gd name="T55" fmla="*/ 442 h 738"/>
              <a:gd name="T56" fmla="*/ 40 w 737"/>
              <a:gd name="T57" fmla="*/ 508 h 738"/>
              <a:gd name="T58" fmla="*/ 72 w 737"/>
              <a:gd name="T59" fmla="*/ 568 h 738"/>
              <a:gd name="T60" fmla="*/ 116 w 737"/>
              <a:gd name="T61" fmla="*/ 622 h 738"/>
              <a:gd name="T62" fmla="*/ 169 w 737"/>
              <a:gd name="T63" fmla="*/ 666 h 738"/>
              <a:gd name="T64" fmla="*/ 229 w 737"/>
              <a:gd name="T65" fmla="*/ 698 h 738"/>
              <a:gd name="T66" fmla="*/ 295 w 737"/>
              <a:gd name="T67" fmla="*/ 718 h 738"/>
              <a:gd name="T68" fmla="*/ 367 w 737"/>
              <a:gd name="T69" fmla="*/ 726 h 738"/>
              <a:gd name="T70" fmla="*/ 367 w 737"/>
              <a:gd name="T71" fmla="*/ 738 h 738"/>
              <a:gd name="T72" fmla="*/ 293 w 737"/>
              <a:gd name="T73" fmla="*/ 732 h 738"/>
              <a:gd name="T74" fmla="*/ 223 w 737"/>
              <a:gd name="T75" fmla="*/ 710 h 738"/>
              <a:gd name="T76" fmla="*/ 162 w 737"/>
              <a:gd name="T77" fmla="*/ 676 h 738"/>
              <a:gd name="T78" fmla="*/ 108 w 737"/>
              <a:gd name="T79" fmla="*/ 630 h 738"/>
              <a:gd name="T80" fmla="*/ 62 w 737"/>
              <a:gd name="T81" fmla="*/ 576 h 738"/>
              <a:gd name="T82" fmla="*/ 28 w 737"/>
              <a:gd name="T83" fmla="*/ 514 h 738"/>
              <a:gd name="T84" fmla="*/ 6 w 737"/>
              <a:gd name="T85" fmla="*/ 444 h 738"/>
              <a:gd name="T86" fmla="*/ 0 w 737"/>
              <a:gd name="T87" fmla="*/ 370 h 738"/>
              <a:gd name="T88" fmla="*/ 0 w 737"/>
              <a:gd name="T89" fmla="*/ 332 h 738"/>
              <a:gd name="T90" fmla="*/ 16 w 737"/>
              <a:gd name="T91" fmla="*/ 260 h 738"/>
              <a:gd name="T92" fmla="*/ 44 w 737"/>
              <a:gd name="T93" fmla="*/ 194 h 738"/>
              <a:gd name="T94" fmla="*/ 84 w 737"/>
              <a:gd name="T95" fmla="*/ 134 h 738"/>
              <a:gd name="T96" fmla="*/ 134 w 737"/>
              <a:gd name="T97" fmla="*/ 84 h 738"/>
              <a:gd name="T98" fmla="*/ 191 w 737"/>
              <a:gd name="T99" fmla="*/ 44 h 738"/>
              <a:gd name="T100" fmla="*/ 257 w 737"/>
              <a:gd name="T101" fmla="*/ 16 h 738"/>
              <a:gd name="T102" fmla="*/ 329 w 737"/>
              <a:gd name="T103" fmla="*/ 2 h 738"/>
              <a:gd name="T104" fmla="*/ 367 w 737"/>
              <a:gd name="T105" fmla="*/ 0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7" h="738">
                <a:moveTo>
                  <a:pt x="367" y="0"/>
                </a:moveTo>
                <a:lnTo>
                  <a:pt x="367" y="0"/>
                </a:lnTo>
                <a:lnTo>
                  <a:pt x="405" y="2"/>
                </a:lnTo>
                <a:lnTo>
                  <a:pt x="441" y="8"/>
                </a:lnTo>
                <a:lnTo>
                  <a:pt x="477" y="16"/>
                </a:lnTo>
                <a:lnTo>
                  <a:pt x="511" y="30"/>
                </a:lnTo>
                <a:lnTo>
                  <a:pt x="543" y="44"/>
                </a:lnTo>
                <a:lnTo>
                  <a:pt x="573" y="64"/>
                </a:lnTo>
                <a:lnTo>
                  <a:pt x="603" y="84"/>
                </a:lnTo>
                <a:lnTo>
                  <a:pt x="629" y="108"/>
                </a:lnTo>
                <a:lnTo>
                  <a:pt x="653" y="134"/>
                </a:lnTo>
                <a:lnTo>
                  <a:pt x="673" y="164"/>
                </a:lnTo>
                <a:lnTo>
                  <a:pt x="693" y="194"/>
                </a:lnTo>
                <a:lnTo>
                  <a:pt x="707" y="226"/>
                </a:lnTo>
                <a:lnTo>
                  <a:pt x="721" y="260"/>
                </a:lnTo>
                <a:lnTo>
                  <a:pt x="729" y="296"/>
                </a:lnTo>
                <a:lnTo>
                  <a:pt x="735" y="332"/>
                </a:lnTo>
                <a:lnTo>
                  <a:pt x="737" y="370"/>
                </a:lnTo>
                <a:lnTo>
                  <a:pt x="723" y="370"/>
                </a:lnTo>
                <a:lnTo>
                  <a:pt x="723" y="370"/>
                </a:lnTo>
                <a:lnTo>
                  <a:pt x="721" y="334"/>
                </a:lnTo>
                <a:lnTo>
                  <a:pt x="717" y="298"/>
                </a:lnTo>
                <a:lnTo>
                  <a:pt x="707" y="264"/>
                </a:lnTo>
                <a:lnTo>
                  <a:pt x="695" y="230"/>
                </a:lnTo>
                <a:lnTo>
                  <a:pt x="681" y="200"/>
                </a:lnTo>
                <a:lnTo>
                  <a:pt x="663" y="170"/>
                </a:lnTo>
                <a:lnTo>
                  <a:pt x="643" y="142"/>
                </a:lnTo>
                <a:lnTo>
                  <a:pt x="619" y="118"/>
                </a:lnTo>
                <a:lnTo>
                  <a:pt x="593" y="94"/>
                </a:lnTo>
                <a:lnTo>
                  <a:pt x="567" y="74"/>
                </a:lnTo>
                <a:lnTo>
                  <a:pt x="537" y="56"/>
                </a:lnTo>
                <a:lnTo>
                  <a:pt x="505" y="42"/>
                </a:lnTo>
                <a:lnTo>
                  <a:pt x="473" y="30"/>
                </a:lnTo>
                <a:lnTo>
                  <a:pt x="439" y="20"/>
                </a:lnTo>
                <a:lnTo>
                  <a:pt x="403" y="14"/>
                </a:lnTo>
                <a:lnTo>
                  <a:pt x="367" y="12"/>
                </a:lnTo>
                <a:lnTo>
                  <a:pt x="367" y="12"/>
                </a:lnTo>
                <a:lnTo>
                  <a:pt x="331" y="14"/>
                </a:lnTo>
                <a:lnTo>
                  <a:pt x="295" y="20"/>
                </a:lnTo>
                <a:lnTo>
                  <a:pt x="261" y="30"/>
                </a:lnTo>
                <a:lnTo>
                  <a:pt x="229" y="42"/>
                </a:lnTo>
                <a:lnTo>
                  <a:pt x="197" y="56"/>
                </a:lnTo>
                <a:lnTo>
                  <a:pt x="169" y="74"/>
                </a:lnTo>
                <a:lnTo>
                  <a:pt x="142" y="94"/>
                </a:lnTo>
                <a:lnTo>
                  <a:pt x="116" y="118"/>
                </a:lnTo>
                <a:lnTo>
                  <a:pt x="94" y="142"/>
                </a:lnTo>
                <a:lnTo>
                  <a:pt x="72" y="170"/>
                </a:lnTo>
                <a:lnTo>
                  <a:pt x="54" y="200"/>
                </a:lnTo>
                <a:lnTo>
                  <a:pt x="40" y="230"/>
                </a:lnTo>
                <a:lnTo>
                  <a:pt x="28" y="264"/>
                </a:lnTo>
                <a:lnTo>
                  <a:pt x="20" y="298"/>
                </a:lnTo>
                <a:lnTo>
                  <a:pt x="14" y="334"/>
                </a:lnTo>
                <a:lnTo>
                  <a:pt x="12" y="370"/>
                </a:lnTo>
                <a:lnTo>
                  <a:pt x="12" y="370"/>
                </a:lnTo>
                <a:lnTo>
                  <a:pt x="14" y="406"/>
                </a:lnTo>
                <a:lnTo>
                  <a:pt x="20" y="442"/>
                </a:lnTo>
                <a:lnTo>
                  <a:pt x="28" y="476"/>
                </a:lnTo>
                <a:lnTo>
                  <a:pt x="40" y="508"/>
                </a:lnTo>
                <a:lnTo>
                  <a:pt x="54" y="540"/>
                </a:lnTo>
                <a:lnTo>
                  <a:pt x="72" y="568"/>
                </a:lnTo>
                <a:lnTo>
                  <a:pt x="94" y="596"/>
                </a:lnTo>
                <a:lnTo>
                  <a:pt x="116" y="622"/>
                </a:lnTo>
                <a:lnTo>
                  <a:pt x="142" y="644"/>
                </a:lnTo>
                <a:lnTo>
                  <a:pt x="169" y="666"/>
                </a:lnTo>
                <a:lnTo>
                  <a:pt x="197" y="682"/>
                </a:lnTo>
                <a:lnTo>
                  <a:pt x="229" y="698"/>
                </a:lnTo>
                <a:lnTo>
                  <a:pt x="261" y="710"/>
                </a:lnTo>
                <a:lnTo>
                  <a:pt x="295" y="718"/>
                </a:lnTo>
                <a:lnTo>
                  <a:pt x="331" y="724"/>
                </a:lnTo>
                <a:lnTo>
                  <a:pt x="367" y="726"/>
                </a:lnTo>
                <a:lnTo>
                  <a:pt x="367" y="738"/>
                </a:lnTo>
                <a:lnTo>
                  <a:pt x="367" y="738"/>
                </a:lnTo>
                <a:lnTo>
                  <a:pt x="329" y="736"/>
                </a:lnTo>
                <a:lnTo>
                  <a:pt x="293" y="732"/>
                </a:lnTo>
                <a:lnTo>
                  <a:pt x="257" y="722"/>
                </a:lnTo>
                <a:lnTo>
                  <a:pt x="223" y="710"/>
                </a:lnTo>
                <a:lnTo>
                  <a:pt x="191" y="694"/>
                </a:lnTo>
                <a:lnTo>
                  <a:pt x="162" y="676"/>
                </a:lnTo>
                <a:lnTo>
                  <a:pt x="134" y="654"/>
                </a:lnTo>
                <a:lnTo>
                  <a:pt x="108" y="630"/>
                </a:lnTo>
                <a:lnTo>
                  <a:pt x="84" y="604"/>
                </a:lnTo>
                <a:lnTo>
                  <a:pt x="62" y="576"/>
                </a:lnTo>
                <a:lnTo>
                  <a:pt x="44" y="546"/>
                </a:lnTo>
                <a:lnTo>
                  <a:pt x="28" y="514"/>
                </a:lnTo>
                <a:lnTo>
                  <a:pt x="16" y="480"/>
                </a:lnTo>
                <a:lnTo>
                  <a:pt x="6" y="444"/>
                </a:lnTo>
                <a:lnTo>
                  <a:pt x="0" y="408"/>
                </a:lnTo>
                <a:lnTo>
                  <a:pt x="0" y="370"/>
                </a:lnTo>
                <a:lnTo>
                  <a:pt x="0" y="370"/>
                </a:lnTo>
                <a:lnTo>
                  <a:pt x="0" y="332"/>
                </a:lnTo>
                <a:lnTo>
                  <a:pt x="6" y="296"/>
                </a:lnTo>
                <a:lnTo>
                  <a:pt x="16" y="260"/>
                </a:lnTo>
                <a:lnTo>
                  <a:pt x="28" y="226"/>
                </a:lnTo>
                <a:lnTo>
                  <a:pt x="44" y="194"/>
                </a:lnTo>
                <a:lnTo>
                  <a:pt x="62" y="164"/>
                </a:lnTo>
                <a:lnTo>
                  <a:pt x="84" y="134"/>
                </a:lnTo>
                <a:lnTo>
                  <a:pt x="108" y="108"/>
                </a:lnTo>
                <a:lnTo>
                  <a:pt x="134" y="84"/>
                </a:lnTo>
                <a:lnTo>
                  <a:pt x="162" y="64"/>
                </a:lnTo>
                <a:lnTo>
                  <a:pt x="191" y="44"/>
                </a:lnTo>
                <a:lnTo>
                  <a:pt x="223" y="30"/>
                </a:lnTo>
                <a:lnTo>
                  <a:pt x="257" y="16"/>
                </a:lnTo>
                <a:lnTo>
                  <a:pt x="293" y="8"/>
                </a:lnTo>
                <a:lnTo>
                  <a:pt x="329" y="2"/>
                </a:lnTo>
                <a:lnTo>
                  <a:pt x="367" y="0"/>
                </a:lnTo>
                <a:lnTo>
                  <a:pt x="367"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99" name="Rectangle 74">
            <a:extLst>
              <a:ext uri="{FF2B5EF4-FFF2-40B4-BE49-F238E27FC236}">
                <a16:creationId xmlns:a16="http://schemas.microsoft.com/office/drawing/2014/main" id="{D35595FC-BC91-431E-BD4D-633A76D0BA87}"/>
              </a:ext>
            </a:extLst>
          </p:cNvPr>
          <p:cNvSpPr>
            <a:spLocks noChangeArrowheads="1"/>
          </p:cNvSpPr>
          <p:nvPr/>
        </p:nvSpPr>
        <p:spPr bwMode="auto">
          <a:xfrm>
            <a:off x="4839168" y="3405188"/>
            <a:ext cx="19050" cy="225425"/>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00" name="Rectangle 75">
            <a:extLst>
              <a:ext uri="{FF2B5EF4-FFF2-40B4-BE49-F238E27FC236}">
                <a16:creationId xmlns:a16="http://schemas.microsoft.com/office/drawing/2014/main" id="{60D291D5-65B6-4634-B78D-F8A266636D2B}"/>
              </a:ext>
            </a:extLst>
          </p:cNvPr>
          <p:cNvSpPr>
            <a:spLocks noChangeArrowheads="1"/>
          </p:cNvSpPr>
          <p:nvPr/>
        </p:nvSpPr>
        <p:spPr bwMode="auto">
          <a:xfrm>
            <a:off x="5420193" y="2817813"/>
            <a:ext cx="1005840" cy="22225"/>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01" name="Freeform 76">
            <a:extLst>
              <a:ext uri="{FF2B5EF4-FFF2-40B4-BE49-F238E27FC236}">
                <a16:creationId xmlns:a16="http://schemas.microsoft.com/office/drawing/2014/main" id="{C8588264-7C23-4640-8AF4-23AE41C31A84}"/>
              </a:ext>
            </a:extLst>
          </p:cNvPr>
          <p:cNvSpPr>
            <a:spLocks/>
          </p:cNvSpPr>
          <p:nvPr/>
        </p:nvSpPr>
        <p:spPr bwMode="auto">
          <a:xfrm>
            <a:off x="6379995" y="2795588"/>
            <a:ext cx="66675" cy="66675"/>
          </a:xfrm>
          <a:custGeom>
            <a:avLst/>
            <a:gdLst>
              <a:gd name="T0" fmla="*/ 0 w 42"/>
              <a:gd name="T1" fmla="*/ 20 h 42"/>
              <a:gd name="T2" fmla="*/ 0 w 42"/>
              <a:gd name="T3" fmla="*/ 20 h 42"/>
              <a:gd name="T4" fmla="*/ 2 w 42"/>
              <a:gd name="T5" fmla="*/ 30 h 42"/>
              <a:gd name="T6" fmla="*/ 8 w 42"/>
              <a:gd name="T7" fmla="*/ 36 h 42"/>
              <a:gd name="T8" fmla="*/ 14 w 42"/>
              <a:gd name="T9" fmla="*/ 40 h 42"/>
              <a:gd name="T10" fmla="*/ 22 w 42"/>
              <a:gd name="T11" fmla="*/ 42 h 42"/>
              <a:gd name="T12" fmla="*/ 22 w 42"/>
              <a:gd name="T13" fmla="*/ 42 h 42"/>
              <a:gd name="T14" fmla="*/ 30 w 42"/>
              <a:gd name="T15" fmla="*/ 40 h 42"/>
              <a:gd name="T16" fmla="*/ 36 w 42"/>
              <a:gd name="T17" fmla="*/ 36 h 42"/>
              <a:gd name="T18" fmla="*/ 42 w 42"/>
              <a:gd name="T19" fmla="*/ 30 h 42"/>
              <a:gd name="T20" fmla="*/ 42 w 42"/>
              <a:gd name="T21" fmla="*/ 20 h 42"/>
              <a:gd name="T22" fmla="*/ 42 w 42"/>
              <a:gd name="T23" fmla="*/ 20 h 42"/>
              <a:gd name="T24" fmla="*/ 42 w 42"/>
              <a:gd name="T25" fmla="*/ 12 h 42"/>
              <a:gd name="T26" fmla="*/ 36 w 42"/>
              <a:gd name="T27" fmla="*/ 6 h 42"/>
              <a:gd name="T28" fmla="*/ 30 w 42"/>
              <a:gd name="T29" fmla="*/ 2 h 42"/>
              <a:gd name="T30" fmla="*/ 22 w 42"/>
              <a:gd name="T31" fmla="*/ 0 h 42"/>
              <a:gd name="T32" fmla="*/ 22 w 42"/>
              <a:gd name="T33" fmla="*/ 0 h 42"/>
              <a:gd name="T34" fmla="*/ 14 w 42"/>
              <a:gd name="T35" fmla="*/ 2 h 42"/>
              <a:gd name="T36" fmla="*/ 8 w 42"/>
              <a:gd name="T37" fmla="*/ 6 h 42"/>
              <a:gd name="T38" fmla="*/ 2 w 42"/>
              <a:gd name="T39" fmla="*/ 12 h 42"/>
              <a:gd name="T40" fmla="*/ 0 w 42"/>
              <a:gd name="T41" fmla="*/ 20 h 42"/>
              <a:gd name="T42" fmla="*/ 0 w 42"/>
              <a:gd name="T4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0" y="20"/>
                </a:moveTo>
                <a:lnTo>
                  <a:pt x="0" y="20"/>
                </a:lnTo>
                <a:lnTo>
                  <a:pt x="2" y="30"/>
                </a:lnTo>
                <a:lnTo>
                  <a:pt x="8" y="36"/>
                </a:lnTo>
                <a:lnTo>
                  <a:pt x="14" y="40"/>
                </a:lnTo>
                <a:lnTo>
                  <a:pt x="22" y="42"/>
                </a:lnTo>
                <a:lnTo>
                  <a:pt x="22" y="42"/>
                </a:lnTo>
                <a:lnTo>
                  <a:pt x="30" y="40"/>
                </a:lnTo>
                <a:lnTo>
                  <a:pt x="36" y="36"/>
                </a:lnTo>
                <a:lnTo>
                  <a:pt x="42" y="30"/>
                </a:lnTo>
                <a:lnTo>
                  <a:pt x="42" y="20"/>
                </a:lnTo>
                <a:lnTo>
                  <a:pt x="42" y="20"/>
                </a:lnTo>
                <a:lnTo>
                  <a:pt x="42" y="12"/>
                </a:lnTo>
                <a:lnTo>
                  <a:pt x="36" y="6"/>
                </a:lnTo>
                <a:lnTo>
                  <a:pt x="30" y="2"/>
                </a:lnTo>
                <a:lnTo>
                  <a:pt x="22" y="0"/>
                </a:lnTo>
                <a:lnTo>
                  <a:pt x="22" y="0"/>
                </a:lnTo>
                <a:lnTo>
                  <a:pt x="14" y="2"/>
                </a:lnTo>
                <a:lnTo>
                  <a:pt x="8" y="6"/>
                </a:lnTo>
                <a:lnTo>
                  <a:pt x="2" y="12"/>
                </a:lnTo>
                <a:lnTo>
                  <a:pt x="0" y="20"/>
                </a:lnTo>
                <a:lnTo>
                  <a:pt x="0" y="2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02" name="Freeform 77">
            <a:extLst>
              <a:ext uri="{FF2B5EF4-FFF2-40B4-BE49-F238E27FC236}">
                <a16:creationId xmlns:a16="http://schemas.microsoft.com/office/drawing/2014/main" id="{E49E19E4-54C8-4019-A001-BB3E29B4E50D}"/>
              </a:ext>
            </a:extLst>
          </p:cNvPr>
          <p:cNvSpPr>
            <a:spLocks/>
          </p:cNvSpPr>
          <p:nvPr/>
        </p:nvSpPr>
        <p:spPr bwMode="auto">
          <a:xfrm>
            <a:off x="4816943" y="3598863"/>
            <a:ext cx="66675" cy="66675"/>
          </a:xfrm>
          <a:custGeom>
            <a:avLst/>
            <a:gdLst>
              <a:gd name="T0" fmla="*/ 0 w 42"/>
              <a:gd name="T1" fmla="*/ 20 h 42"/>
              <a:gd name="T2" fmla="*/ 0 w 42"/>
              <a:gd name="T3" fmla="*/ 20 h 42"/>
              <a:gd name="T4" fmla="*/ 2 w 42"/>
              <a:gd name="T5" fmla="*/ 28 h 42"/>
              <a:gd name="T6" fmla="*/ 6 w 42"/>
              <a:gd name="T7" fmla="*/ 36 h 42"/>
              <a:gd name="T8" fmla="*/ 12 w 42"/>
              <a:gd name="T9" fmla="*/ 40 h 42"/>
              <a:gd name="T10" fmla="*/ 20 w 42"/>
              <a:gd name="T11" fmla="*/ 42 h 42"/>
              <a:gd name="T12" fmla="*/ 20 w 42"/>
              <a:gd name="T13" fmla="*/ 42 h 42"/>
              <a:gd name="T14" fmla="*/ 28 w 42"/>
              <a:gd name="T15" fmla="*/ 40 h 42"/>
              <a:gd name="T16" fmla="*/ 36 w 42"/>
              <a:gd name="T17" fmla="*/ 36 h 42"/>
              <a:gd name="T18" fmla="*/ 40 w 42"/>
              <a:gd name="T19" fmla="*/ 28 h 42"/>
              <a:gd name="T20" fmla="*/ 42 w 42"/>
              <a:gd name="T21" fmla="*/ 20 h 42"/>
              <a:gd name="T22" fmla="*/ 42 w 42"/>
              <a:gd name="T23" fmla="*/ 20 h 42"/>
              <a:gd name="T24" fmla="*/ 40 w 42"/>
              <a:gd name="T25" fmla="*/ 12 h 42"/>
              <a:gd name="T26" fmla="*/ 36 w 42"/>
              <a:gd name="T27" fmla="*/ 6 h 42"/>
              <a:gd name="T28" fmla="*/ 28 w 42"/>
              <a:gd name="T29" fmla="*/ 2 h 42"/>
              <a:gd name="T30" fmla="*/ 20 w 42"/>
              <a:gd name="T31" fmla="*/ 0 h 42"/>
              <a:gd name="T32" fmla="*/ 20 w 42"/>
              <a:gd name="T33" fmla="*/ 0 h 42"/>
              <a:gd name="T34" fmla="*/ 12 w 42"/>
              <a:gd name="T35" fmla="*/ 2 h 42"/>
              <a:gd name="T36" fmla="*/ 6 w 42"/>
              <a:gd name="T37" fmla="*/ 6 h 42"/>
              <a:gd name="T38" fmla="*/ 2 w 42"/>
              <a:gd name="T39" fmla="*/ 12 h 42"/>
              <a:gd name="T40" fmla="*/ 0 w 42"/>
              <a:gd name="T41" fmla="*/ 20 h 42"/>
              <a:gd name="T42" fmla="*/ 0 w 42"/>
              <a:gd name="T4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0" y="20"/>
                </a:moveTo>
                <a:lnTo>
                  <a:pt x="0" y="20"/>
                </a:lnTo>
                <a:lnTo>
                  <a:pt x="2" y="28"/>
                </a:lnTo>
                <a:lnTo>
                  <a:pt x="6" y="36"/>
                </a:lnTo>
                <a:lnTo>
                  <a:pt x="12" y="40"/>
                </a:lnTo>
                <a:lnTo>
                  <a:pt x="20" y="42"/>
                </a:lnTo>
                <a:lnTo>
                  <a:pt x="20" y="42"/>
                </a:lnTo>
                <a:lnTo>
                  <a:pt x="28" y="40"/>
                </a:lnTo>
                <a:lnTo>
                  <a:pt x="36" y="36"/>
                </a:lnTo>
                <a:lnTo>
                  <a:pt x="40" y="28"/>
                </a:lnTo>
                <a:lnTo>
                  <a:pt x="42" y="20"/>
                </a:lnTo>
                <a:lnTo>
                  <a:pt x="42" y="20"/>
                </a:lnTo>
                <a:lnTo>
                  <a:pt x="40" y="12"/>
                </a:lnTo>
                <a:lnTo>
                  <a:pt x="36" y="6"/>
                </a:lnTo>
                <a:lnTo>
                  <a:pt x="28" y="2"/>
                </a:lnTo>
                <a:lnTo>
                  <a:pt x="20" y="0"/>
                </a:lnTo>
                <a:lnTo>
                  <a:pt x="20" y="0"/>
                </a:lnTo>
                <a:lnTo>
                  <a:pt x="12" y="2"/>
                </a:lnTo>
                <a:lnTo>
                  <a:pt x="6" y="6"/>
                </a:lnTo>
                <a:lnTo>
                  <a:pt x="2" y="12"/>
                </a:lnTo>
                <a:lnTo>
                  <a:pt x="0" y="20"/>
                </a:lnTo>
                <a:lnTo>
                  <a:pt x="0" y="2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03" name="Freeform 78">
            <a:extLst>
              <a:ext uri="{FF2B5EF4-FFF2-40B4-BE49-F238E27FC236}">
                <a16:creationId xmlns:a16="http://schemas.microsoft.com/office/drawing/2014/main" id="{9E2BAA08-3DF3-4B1A-97EB-4A48CE5C120C}"/>
              </a:ext>
            </a:extLst>
          </p:cNvPr>
          <p:cNvSpPr>
            <a:spLocks/>
          </p:cNvSpPr>
          <p:nvPr/>
        </p:nvSpPr>
        <p:spPr bwMode="auto">
          <a:xfrm>
            <a:off x="4240681" y="2795588"/>
            <a:ext cx="66675" cy="66675"/>
          </a:xfrm>
          <a:custGeom>
            <a:avLst/>
            <a:gdLst>
              <a:gd name="T0" fmla="*/ 0 w 42"/>
              <a:gd name="T1" fmla="*/ 20 h 42"/>
              <a:gd name="T2" fmla="*/ 0 w 42"/>
              <a:gd name="T3" fmla="*/ 20 h 42"/>
              <a:gd name="T4" fmla="*/ 2 w 42"/>
              <a:gd name="T5" fmla="*/ 30 h 42"/>
              <a:gd name="T6" fmla="*/ 6 w 42"/>
              <a:gd name="T7" fmla="*/ 36 h 42"/>
              <a:gd name="T8" fmla="*/ 14 w 42"/>
              <a:gd name="T9" fmla="*/ 40 h 42"/>
              <a:gd name="T10" fmla="*/ 22 w 42"/>
              <a:gd name="T11" fmla="*/ 42 h 42"/>
              <a:gd name="T12" fmla="*/ 22 w 42"/>
              <a:gd name="T13" fmla="*/ 42 h 42"/>
              <a:gd name="T14" fmla="*/ 30 w 42"/>
              <a:gd name="T15" fmla="*/ 40 h 42"/>
              <a:gd name="T16" fmla="*/ 36 w 42"/>
              <a:gd name="T17" fmla="*/ 36 h 42"/>
              <a:gd name="T18" fmla="*/ 40 w 42"/>
              <a:gd name="T19" fmla="*/ 30 h 42"/>
              <a:gd name="T20" fmla="*/ 42 w 42"/>
              <a:gd name="T21" fmla="*/ 20 h 42"/>
              <a:gd name="T22" fmla="*/ 42 w 42"/>
              <a:gd name="T23" fmla="*/ 20 h 42"/>
              <a:gd name="T24" fmla="*/ 40 w 42"/>
              <a:gd name="T25" fmla="*/ 12 h 42"/>
              <a:gd name="T26" fmla="*/ 36 w 42"/>
              <a:gd name="T27" fmla="*/ 6 h 42"/>
              <a:gd name="T28" fmla="*/ 30 w 42"/>
              <a:gd name="T29" fmla="*/ 2 h 42"/>
              <a:gd name="T30" fmla="*/ 22 w 42"/>
              <a:gd name="T31" fmla="*/ 0 h 42"/>
              <a:gd name="T32" fmla="*/ 22 w 42"/>
              <a:gd name="T33" fmla="*/ 0 h 42"/>
              <a:gd name="T34" fmla="*/ 14 w 42"/>
              <a:gd name="T35" fmla="*/ 2 h 42"/>
              <a:gd name="T36" fmla="*/ 6 w 42"/>
              <a:gd name="T37" fmla="*/ 6 h 42"/>
              <a:gd name="T38" fmla="*/ 2 w 42"/>
              <a:gd name="T39" fmla="*/ 12 h 42"/>
              <a:gd name="T40" fmla="*/ 0 w 42"/>
              <a:gd name="T41" fmla="*/ 20 h 42"/>
              <a:gd name="T42" fmla="*/ 0 w 42"/>
              <a:gd name="T4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0" y="20"/>
                </a:moveTo>
                <a:lnTo>
                  <a:pt x="0" y="20"/>
                </a:lnTo>
                <a:lnTo>
                  <a:pt x="2" y="30"/>
                </a:lnTo>
                <a:lnTo>
                  <a:pt x="6" y="36"/>
                </a:lnTo>
                <a:lnTo>
                  <a:pt x="14" y="40"/>
                </a:lnTo>
                <a:lnTo>
                  <a:pt x="22" y="42"/>
                </a:lnTo>
                <a:lnTo>
                  <a:pt x="22" y="42"/>
                </a:lnTo>
                <a:lnTo>
                  <a:pt x="30" y="40"/>
                </a:lnTo>
                <a:lnTo>
                  <a:pt x="36" y="36"/>
                </a:lnTo>
                <a:lnTo>
                  <a:pt x="40" y="30"/>
                </a:lnTo>
                <a:lnTo>
                  <a:pt x="42" y="20"/>
                </a:lnTo>
                <a:lnTo>
                  <a:pt x="42" y="20"/>
                </a:lnTo>
                <a:lnTo>
                  <a:pt x="40" y="12"/>
                </a:lnTo>
                <a:lnTo>
                  <a:pt x="36" y="6"/>
                </a:lnTo>
                <a:lnTo>
                  <a:pt x="30" y="2"/>
                </a:lnTo>
                <a:lnTo>
                  <a:pt x="22" y="0"/>
                </a:lnTo>
                <a:lnTo>
                  <a:pt x="22" y="0"/>
                </a:lnTo>
                <a:lnTo>
                  <a:pt x="14" y="2"/>
                </a:lnTo>
                <a:lnTo>
                  <a:pt x="6" y="6"/>
                </a:lnTo>
                <a:lnTo>
                  <a:pt x="2" y="12"/>
                </a:lnTo>
                <a:lnTo>
                  <a:pt x="0" y="20"/>
                </a:lnTo>
                <a:lnTo>
                  <a:pt x="0" y="2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104" name="Group 103">
            <a:extLst>
              <a:ext uri="{FF2B5EF4-FFF2-40B4-BE49-F238E27FC236}">
                <a16:creationId xmlns:a16="http://schemas.microsoft.com/office/drawing/2014/main" id="{3432EB42-2D2C-4D78-86F4-0448EF64BD69}"/>
              </a:ext>
            </a:extLst>
          </p:cNvPr>
          <p:cNvGrpSpPr>
            <a:grpSpLocks noChangeAspect="1"/>
          </p:cNvGrpSpPr>
          <p:nvPr/>
        </p:nvGrpSpPr>
        <p:grpSpPr bwMode="auto">
          <a:xfrm>
            <a:off x="4647082" y="2634362"/>
            <a:ext cx="407986" cy="408176"/>
            <a:chOff x="-885" y="-25"/>
            <a:chExt cx="4314" cy="4316"/>
          </a:xfrm>
          <a:solidFill>
            <a:schemeClr val="tx2"/>
          </a:solidFill>
        </p:grpSpPr>
        <p:sp>
          <p:nvSpPr>
            <p:cNvPr id="105" name="Freeform 104">
              <a:extLst>
                <a:ext uri="{FF2B5EF4-FFF2-40B4-BE49-F238E27FC236}">
                  <a16:creationId xmlns:a16="http://schemas.microsoft.com/office/drawing/2014/main" id="{6B0608B5-5443-4442-B916-1922B26A7BC1}"/>
                </a:ext>
              </a:extLst>
            </p:cNvPr>
            <p:cNvSpPr>
              <a:spLocks/>
            </p:cNvSpPr>
            <p:nvPr/>
          </p:nvSpPr>
          <p:spPr bwMode="auto">
            <a:xfrm>
              <a:off x="-885" y="1970"/>
              <a:ext cx="1610" cy="2321"/>
            </a:xfrm>
            <a:custGeom>
              <a:avLst/>
              <a:gdLst>
                <a:gd name="T0" fmla="*/ 622 w 821"/>
                <a:gd name="T1" fmla="*/ 280 h 1183"/>
                <a:gd name="T2" fmla="*/ 355 w 821"/>
                <a:gd name="T3" fmla="*/ 125 h 1183"/>
                <a:gd name="T4" fmla="*/ 289 w 821"/>
                <a:gd name="T5" fmla="*/ 87 h 1183"/>
                <a:gd name="T6" fmla="*/ 211 w 821"/>
                <a:gd name="T7" fmla="*/ 42 h 1183"/>
                <a:gd name="T8" fmla="*/ 139 w 821"/>
                <a:gd name="T9" fmla="*/ 0 h 1183"/>
                <a:gd name="T10" fmla="*/ 100 w 821"/>
                <a:gd name="T11" fmla="*/ 73 h 1183"/>
                <a:gd name="T12" fmla="*/ 100 w 821"/>
                <a:gd name="T13" fmla="*/ 73 h 1183"/>
                <a:gd name="T14" fmla="*/ 40 w 821"/>
                <a:gd name="T15" fmla="*/ 183 h 1183"/>
                <a:gd name="T16" fmla="*/ 0 w 821"/>
                <a:gd name="T17" fmla="*/ 338 h 1183"/>
                <a:gd name="T18" fmla="*/ 0 w 821"/>
                <a:gd name="T19" fmla="*/ 1101 h 1183"/>
                <a:gd name="T20" fmla="*/ 83 w 821"/>
                <a:gd name="T21" fmla="*/ 1183 h 1183"/>
                <a:gd name="T22" fmla="*/ 745 w 821"/>
                <a:gd name="T23" fmla="*/ 1183 h 1183"/>
                <a:gd name="T24" fmla="*/ 815 w 821"/>
                <a:gd name="T25" fmla="*/ 1102 h 1183"/>
                <a:gd name="T26" fmla="*/ 706 w 821"/>
                <a:gd name="T27" fmla="*/ 402 h 1183"/>
                <a:gd name="T28" fmla="*/ 622 w 821"/>
                <a:gd name="T29" fmla="*/ 280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1" h="1183">
                  <a:moveTo>
                    <a:pt x="622" y="280"/>
                  </a:moveTo>
                  <a:cubicBezTo>
                    <a:pt x="355" y="125"/>
                    <a:pt x="355" y="125"/>
                    <a:pt x="355" y="125"/>
                  </a:cubicBezTo>
                  <a:cubicBezTo>
                    <a:pt x="289" y="87"/>
                    <a:pt x="289" y="87"/>
                    <a:pt x="289" y="87"/>
                  </a:cubicBezTo>
                  <a:cubicBezTo>
                    <a:pt x="211" y="42"/>
                    <a:pt x="211" y="42"/>
                    <a:pt x="211" y="42"/>
                  </a:cubicBezTo>
                  <a:cubicBezTo>
                    <a:pt x="139" y="0"/>
                    <a:pt x="139" y="0"/>
                    <a:pt x="139" y="0"/>
                  </a:cubicBezTo>
                  <a:cubicBezTo>
                    <a:pt x="100" y="73"/>
                    <a:pt x="100" y="73"/>
                    <a:pt x="100" y="73"/>
                  </a:cubicBezTo>
                  <a:cubicBezTo>
                    <a:pt x="100" y="73"/>
                    <a:pt x="100" y="73"/>
                    <a:pt x="100" y="73"/>
                  </a:cubicBezTo>
                  <a:cubicBezTo>
                    <a:pt x="40" y="183"/>
                    <a:pt x="40" y="183"/>
                    <a:pt x="40" y="183"/>
                  </a:cubicBezTo>
                  <a:cubicBezTo>
                    <a:pt x="18" y="223"/>
                    <a:pt x="0" y="293"/>
                    <a:pt x="0" y="338"/>
                  </a:cubicBezTo>
                  <a:cubicBezTo>
                    <a:pt x="0" y="1101"/>
                    <a:pt x="0" y="1101"/>
                    <a:pt x="0" y="1101"/>
                  </a:cubicBezTo>
                  <a:cubicBezTo>
                    <a:pt x="0" y="1146"/>
                    <a:pt x="38" y="1183"/>
                    <a:pt x="83" y="1183"/>
                  </a:cubicBezTo>
                  <a:cubicBezTo>
                    <a:pt x="745" y="1183"/>
                    <a:pt x="745" y="1183"/>
                    <a:pt x="745" y="1183"/>
                  </a:cubicBezTo>
                  <a:cubicBezTo>
                    <a:pt x="790" y="1183"/>
                    <a:pt x="821" y="1147"/>
                    <a:pt x="815" y="1102"/>
                  </a:cubicBezTo>
                  <a:cubicBezTo>
                    <a:pt x="706" y="402"/>
                    <a:pt x="706" y="402"/>
                    <a:pt x="706" y="402"/>
                  </a:cubicBezTo>
                  <a:cubicBezTo>
                    <a:pt x="699" y="358"/>
                    <a:pt x="661" y="302"/>
                    <a:pt x="622" y="2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06" name="Freeform 105">
              <a:extLst>
                <a:ext uri="{FF2B5EF4-FFF2-40B4-BE49-F238E27FC236}">
                  <a16:creationId xmlns:a16="http://schemas.microsoft.com/office/drawing/2014/main" id="{4C5AEC77-BC2C-4BB3-A852-444F4C3A60EA}"/>
                </a:ext>
              </a:extLst>
            </p:cNvPr>
            <p:cNvSpPr>
              <a:spLocks/>
            </p:cNvSpPr>
            <p:nvPr/>
          </p:nvSpPr>
          <p:spPr bwMode="auto">
            <a:xfrm>
              <a:off x="1819" y="1970"/>
              <a:ext cx="1610" cy="2321"/>
            </a:xfrm>
            <a:custGeom>
              <a:avLst/>
              <a:gdLst>
                <a:gd name="T0" fmla="*/ 722 w 821"/>
                <a:gd name="T1" fmla="*/ 73 h 1183"/>
                <a:gd name="T2" fmla="*/ 722 w 821"/>
                <a:gd name="T3" fmla="*/ 73 h 1183"/>
                <a:gd name="T4" fmla="*/ 683 w 821"/>
                <a:gd name="T5" fmla="*/ 0 h 1183"/>
                <a:gd name="T6" fmla="*/ 611 w 821"/>
                <a:gd name="T7" fmla="*/ 42 h 1183"/>
                <a:gd name="T8" fmla="*/ 611 w 821"/>
                <a:gd name="T9" fmla="*/ 42 h 1183"/>
                <a:gd name="T10" fmla="*/ 533 w 821"/>
                <a:gd name="T11" fmla="*/ 87 h 1183"/>
                <a:gd name="T12" fmla="*/ 467 w 821"/>
                <a:gd name="T13" fmla="*/ 125 h 1183"/>
                <a:gd name="T14" fmla="*/ 200 w 821"/>
                <a:gd name="T15" fmla="*/ 280 h 1183"/>
                <a:gd name="T16" fmla="*/ 116 w 821"/>
                <a:gd name="T17" fmla="*/ 402 h 1183"/>
                <a:gd name="T18" fmla="*/ 7 w 821"/>
                <a:gd name="T19" fmla="*/ 1102 h 1183"/>
                <a:gd name="T20" fmla="*/ 77 w 821"/>
                <a:gd name="T21" fmla="*/ 1183 h 1183"/>
                <a:gd name="T22" fmla="*/ 739 w 821"/>
                <a:gd name="T23" fmla="*/ 1183 h 1183"/>
                <a:gd name="T24" fmla="*/ 821 w 821"/>
                <a:gd name="T25" fmla="*/ 1101 h 1183"/>
                <a:gd name="T26" fmla="*/ 821 w 821"/>
                <a:gd name="T27" fmla="*/ 338 h 1183"/>
                <a:gd name="T28" fmla="*/ 782 w 821"/>
                <a:gd name="T29" fmla="*/ 183 h 1183"/>
                <a:gd name="T30" fmla="*/ 722 w 821"/>
                <a:gd name="T31" fmla="*/ 73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1" h="1183">
                  <a:moveTo>
                    <a:pt x="722" y="73"/>
                  </a:moveTo>
                  <a:cubicBezTo>
                    <a:pt x="722" y="73"/>
                    <a:pt x="722" y="73"/>
                    <a:pt x="722" y="73"/>
                  </a:cubicBezTo>
                  <a:cubicBezTo>
                    <a:pt x="683" y="0"/>
                    <a:pt x="683" y="0"/>
                    <a:pt x="683" y="0"/>
                  </a:cubicBezTo>
                  <a:cubicBezTo>
                    <a:pt x="611" y="42"/>
                    <a:pt x="611" y="42"/>
                    <a:pt x="611" y="42"/>
                  </a:cubicBezTo>
                  <a:cubicBezTo>
                    <a:pt x="611" y="42"/>
                    <a:pt x="611" y="42"/>
                    <a:pt x="611" y="42"/>
                  </a:cubicBezTo>
                  <a:cubicBezTo>
                    <a:pt x="533" y="87"/>
                    <a:pt x="533" y="87"/>
                    <a:pt x="533" y="87"/>
                  </a:cubicBezTo>
                  <a:cubicBezTo>
                    <a:pt x="467" y="125"/>
                    <a:pt x="467" y="125"/>
                    <a:pt x="467" y="125"/>
                  </a:cubicBezTo>
                  <a:cubicBezTo>
                    <a:pt x="200" y="280"/>
                    <a:pt x="200" y="280"/>
                    <a:pt x="200" y="280"/>
                  </a:cubicBezTo>
                  <a:cubicBezTo>
                    <a:pt x="161" y="302"/>
                    <a:pt x="123" y="358"/>
                    <a:pt x="116" y="402"/>
                  </a:cubicBezTo>
                  <a:cubicBezTo>
                    <a:pt x="7" y="1102"/>
                    <a:pt x="7" y="1102"/>
                    <a:pt x="7" y="1102"/>
                  </a:cubicBezTo>
                  <a:cubicBezTo>
                    <a:pt x="0" y="1147"/>
                    <a:pt x="32" y="1183"/>
                    <a:pt x="77" y="1183"/>
                  </a:cubicBezTo>
                  <a:cubicBezTo>
                    <a:pt x="739" y="1183"/>
                    <a:pt x="739" y="1183"/>
                    <a:pt x="739" y="1183"/>
                  </a:cubicBezTo>
                  <a:cubicBezTo>
                    <a:pt x="784" y="1183"/>
                    <a:pt x="821" y="1146"/>
                    <a:pt x="821" y="1101"/>
                  </a:cubicBezTo>
                  <a:cubicBezTo>
                    <a:pt x="821" y="338"/>
                    <a:pt x="821" y="338"/>
                    <a:pt x="821" y="338"/>
                  </a:cubicBezTo>
                  <a:cubicBezTo>
                    <a:pt x="821" y="293"/>
                    <a:pt x="804" y="223"/>
                    <a:pt x="782" y="183"/>
                  </a:cubicBezTo>
                  <a:lnTo>
                    <a:pt x="722"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07" name="Freeform 106">
              <a:extLst>
                <a:ext uri="{FF2B5EF4-FFF2-40B4-BE49-F238E27FC236}">
                  <a16:creationId xmlns:a16="http://schemas.microsoft.com/office/drawing/2014/main" id="{2E1A26AC-06B5-46B6-B641-BF8215180FE7}"/>
                </a:ext>
              </a:extLst>
            </p:cNvPr>
            <p:cNvSpPr>
              <a:spLocks noEditPoints="1"/>
            </p:cNvSpPr>
            <p:nvPr/>
          </p:nvSpPr>
          <p:spPr bwMode="auto">
            <a:xfrm>
              <a:off x="1919" y="-25"/>
              <a:ext cx="1510" cy="1942"/>
            </a:xfrm>
            <a:custGeom>
              <a:avLst/>
              <a:gdLst>
                <a:gd name="T0" fmla="*/ 674 w 770"/>
                <a:gd name="T1" fmla="*/ 132 h 990"/>
                <a:gd name="T2" fmla="*/ 385 w 770"/>
                <a:gd name="T3" fmla="*/ 0 h 990"/>
                <a:gd name="T4" fmla="*/ 97 w 770"/>
                <a:gd name="T5" fmla="*/ 131 h 990"/>
                <a:gd name="T6" fmla="*/ 91 w 770"/>
                <a:gd name="T7" fmla="*/ 138 h 990"/>
                <a:gd name="T8" fmla="*/ 0 w 770"/>
                <a:gd name="T9" fmla="*/ 385 h 990"/>
                <a:gd name="T10" fmla="*/ 0 w 770"/>
                <a:gd name="T11" fmla="*/ 605 h 990"/>
                <a:gd name="T12" fmla="*/ 385 w 770"/>
                <a:gd name="T13" fmla="*/ 990 h 990"/>
                <a:gd name="T14" fmla="*/ 770 w 770"/>
                <a:gd name="T15" fmla="*/ 605 h 990"/>
                <a:gd name="T16" fmla="*/ 770 w 770"/>
                <a:gd name="T17" fmla="*/ 385 h 990"/>
                <a:gd name="T18" fmla="*/ 680 w 770"/>
                <a:gd name="T19" fmla="*/ 138 h 990"/>
                <a:gd name="T20" fmla="*/ 674 w 770"/>
                <a:gd name="T21" fmla="*/ 132 h 990"/>
                <a:gd name="T22" fmla="*/ 385 w 770"/>
                <a:gd name="T23" fmla="*/ 853 h 990"/>
                <a:gd name="T24" fmla="*/ 138 w 770"/>
                <a:gd name="T25" fmla="*/ 605 h 990"/>
                <a:gd name="T26" fmla="*/ 138 w 770"/>
                <a:gd name="T27" fmla="*/ 385 h 990"/>
                <a:gd name="T28" fmla="*/ 173 w 770"/>
                <a:gd name="T29" fmla="*/ 259 h 990"/>
                <a:gd name="T30" fmla="*/ 385 w 770"/>
                <a:gd name="T31" fmla="*/ 292 h 990"/>
                <a:gd name="T32" fmla="*/ 385 w 770"/>
                <a:gd name="T33" fmla="*/ 292 h 990"/>
                <a:gd name="T34" fmla="*/ 385 w 770"/>
                <a:gd name="T35" fmla="*/ 462 h 990"/>
                <a:gd name="T36" fmla="*/ 464 w 770"/>
                <a:gd name="T37" fmla="*/ 581 h 990"/>
                <a:gd name="T38" fmla="*/ 629 w 770"/>
                <a:gd name="T39" fmla="*/ 649 h 990"/>
                <a:gd name="T40" fmla="*/ 385 w 770"/>
                <a:gd name="T41" fmla="*/ 853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0" h="990">
                  <a:moveTo>
                    <a:pt x="674" y="132"/>
                  </a:moveTo>
                  <a:cubicBezTo>
                    <a:pt x="604" y="51"/>
                    <a:pt x="501" y="0"/>
                    <a:pt x="385" y="0"/>
                  </a:cubicBezTo>
                  <a:cubicBezTo>
                    <a:pt x="270" y="0"/>
                    <a:pt x="167" y="51"/>
                    <a:pt x="97" y="131"/>
                  </a:cubicBezTo>
                  <a:cubicBezTo>
                    <a:pt x="95" y="133"/>
                    <a:pt x="93" y="135"/>
                    <a:pt x="91" y="138"/>
                  </a:cubicBezTo>
                  <a:cubicBezTo>
                    <a:pt x="34" y="205"/>
                    <a:pt x="0" y="291"/>
                    <a:pt x="0" y="385"/>
                  </a:cubicBezTo>
                  <a:cubicBezTo>
                    <a:pt x="0" y="605"/>
                    <a:pt x="0" y="605"/>
                    <a:pt x="0" y="605"/>
                  </a:cubicBezTo>
                  <a:cubicBezTo>
                    <a:pt x="0" y="818"/>
                    <a:pt x="173" y="990"/>
                    <a:pt x="385" y="990"/>
                  </a:cubicBezTo>
                  <a:cubicBezTo>
                    <a:pt x="598" y="990"/>
                    <a:pt x="770" y="818"/>
                    <a:pt x="770" y="605"/>
                  </a:cubicBezTo>
                  <a:cubicBezTo>
                    <a:pt x="770" y="385"/>
                    <a:pt x="770" y="385"/>
                    <a:pt x="770" y="385"/>
                  </a:cubicBezTo>
                  <a:cubicBezTo>
                    <a:pt x="770" y="291"/>
                    <a:pt x="736" y="205"/>
                    <a:pt x="680" y="138"/>
                  </a:cubicBezTo>
                  <a:cubicBezTo>
                    <a:pt x="678" y="136"/>
                    <a:pt x="676" y="134"/>
                    <a:pt x="674" y="132"/>
                  </a:cubicBezTo>
                  <a:close/>
                  <a:moveTo>
                    <a:pt x="385" y="853"/>
                  </a:moveTo>
                  <a:cubicBezTo>
                    <a:pt x="249" y="853"/>
                    <a:pt x="138" y="742"/>
                    <a:pt x="138" y="605"/>
                  </a:cubicBezTo>
                  <a:cubicBezTo>
                    <a:pt x="138" y="385"/>
                    <a:pt x="138" y="385"/>
                    <a:pt x="138" y="385"/>
                  </a:cubicBezTo>
                  <a:cubicBezTo>
                    <a:pt x="138" y="339"/>
                    <a:pt x="151" y="296"/>
                    <a:pt x="173" y="259"/>
                  </a:cubicBezTo>
                  <a:cubicBezTo>
                    <a:pt x="228" y="280"/>
                    <a:pt x="303" y="292"/>
                    <a:pt x="385" y="292"/>
                  </a:cubicBezTo>
                  <a:cubicBezTo>
                    <a:pt x="385" y="292"/>
                    <a:pt x="385" y="292"/>
                    <a:pt x="385" y="292"/>
                  </a:cubicBezTo>
                  <a:cubicBezTo>
                    <a:pt x="385" y="462"/>
                    <a:pt x="385" y="462"/>
                    <a:pt x="385" y="462"/>
                  </a:cubicBezTo>
                  <a:cubicBezTo>
                    <a:pt x="385" y="509"/>
                    <a:pt x="421" y="562"/>
                    <a:pt x="464" y="581"/>
                  </a:cubicBezTo>
                  <a:cubicBezTo>
                    <a:pt x="629" y="649"/>
                    <a:pt x="629" y="649"/>
                    <a:pt x="629" y="649"/>
                  </a:cubicBezTo>
                  <a:cubicBezTo>
                    <a:pt x="608" y="765"/>
                    <a:pt x="507" y="853"/>
                    <a:pt x="385"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08" name="Freeform 107">
              <a:extLst>
                <a:ext uri="{FF2B5EF4-FFF2-40B4-BE49-F238E27FC236}">
                  <a16:creationId xmlns:a16="http://schemas.microsoft.com/office/drawing/2014/main" id="{7791B0FC-2925-47AA-9B18-E352D7E4F20E}"/>
                </a:ext>
              </a:extLst>
            </p:cNvPr>
            <p:cNvSpPr>
              <a:spLocks noEditPoints="1"/>
            </p:cNvSpPr>
            <p:nvPr/>
          </p:nvSpPr>
          <p:spPr bwMode="auto">
            <a:xfrm>
              <a:off x="-885" y="-25"/>
              <a:ext cx="1510" cy="1942"/>
            </a:xfrm>
            <a:custGeom>
              <a:avLst/>
              <a:gdLst>
                <a:gd name="T0" fmla="*/ 385 w 770"/>
                <a:gd name="T1" fmla="*/ 990 h 990"/>
                <a:gd name="T2" fmla="*/ 770 w 770"/>
                <a:gd name="T3" fmla="*/ 605 h 990"/>
                <a:gd name="T4" fmla="*/ 770 w 770"/>
                <a:gd name="T5" fmla="*/ 385 h 990"/>
                <a:gd name="T6" fmla="*/ 680 w 770"/>
                <a:gd name="T7" fmla="*/ 138 h 990"/>
                <a:gd name="T8" fmla="*/ 674 w 770"/>
                <a:gd name="T9" fmla="*/ 131 h 990"/>
                <a:gd name="T10" fmla="*/ 385 w 770"/>
                <a:gd name="T11" fmla="*/ 0 h 990"/>
                <a:gd name="T12" fmla="*/ 96 w 770"/>
                <a:gd name="T13" fmla="*/ 132 h 990"/>
                <a:gd name="T14" fmla="*/ 91 w 770"/>
                <a:gd name="T15" fmla="*/ 138 h 990"/>
                <a:gd name="T16" fmla="*/ 0 w 770"/>
                <a:gd name="T17" fmla="*/ 385 h 990"/>
                <a:gd name="T18" fmla="*/ 0 w 770"/>
                <a:gd name="T19" fmla="*/ 605 h 990"/>
                <a:gd name="T20" fmla="*/ 385 w 770"/>
                <a:gd name="T21" fmla="*/ 990 h 990"/>
                <a:gd name="T22" fmla="*/ 307 w 770"/>
                <a:gd name="T23" fmla="*/ 581 h 990"/>
                <a:gd name="T24" fmla="*/ 385 w 770"/>
                <a:gd name="T25" fmla="*/ 462 h 990"/>
                <a:gd name="T26" fmla="*/ 385 w 770"/>
                <a:gd name="T27" fmla="*/ 292 h 990"/>
                <a:gd name="T28" fmla="*/ 385 w 770"/>
                <a:gd name="T29" fmla="*/ 292 h 990"/>
                <a:gd name="T30" fmla="*/ 598 w 770"/>
                <a:gd name="T31" fmla="*/ 259 h 990"/>
                <a:gd name="T32" fmla="*/ 633 w 770"/>
                <a:gd name="T33" fmla="*/ 385 h 990"/>
                <a:gd name="T34" fmla="*/ 633 w 770"/>
                <a:gd name="T35" fmla="*/ 605 h 990"/>
                <a:gd name="T36" fmla="*/ 385 w 770"/>
                <a:gd name="T37" fmla="*/ 853 h 990"/>
                <a:gd name="T38" fmla="*/ 142 w 770"/>
                <a:gd name="T39" fmla="*/ 649 h 990"/>
                <a:gd name="T40" fmla="*/ 307 w 770"/>
                <a:gd name="T41" fmla="*/ 581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0" h="990">
                  <a:moveTo>
                    <a:pt x="385" y="990"/>
                  </a:moveTo>
                  <a:cubicBezTo>
                    <a:pt x="598" y="990"/>
                    <a:pt x="770" y="818"/>
                    <a:pt x="770" y="605"/>
                  </a:cubicBezTo>
                  <a:cubicBezTo>
                    <a:pt x="770" y="385"/>
                    <a:pt x="770" y="385"/>
                    <a:pt x="770" y="385"/>
                  </a:cubicBezTo>
                  <a:cubicBezTo>
                    <a:pt x="770" y="291"/>
                    <a:pt x="736" y="205"/>
                    <a:pt x="680" y="138"/>
                  </a:cubicBezTo>
                  <a:cubicBezTo>
                    <a:pt x="678" y="135"/>
                    <a:pt x="676" y="133"/>
                    <a:pt x="674" y="131"/>
                  </a:cubicBezTo>
                  <a:cubicBezTo>
                    <a:pt x="604" y="51"/>
                    <a:pt x="501" y="0"/>
                    <a:pt x="385" y="0"/>
                  </a:cubicBezTo>
                  <a:cubicBezTo>
                    <a:pt x="270" y="0"/>
                    <a:pt x="167" y="51"/>
                    <a:pt x="96" y="132"/>
                  </a:cubicBezTo>
                  <a:cubicBezTo>
                    <a:pt x="94" y="134"/>
                    <a:pt x="92" y="136"/>
                    <a:pt x="91" y="138"/>
                  </a:cubicBezTo>
                  <a:cubicBezTo>
                    <a:pt x="34" y="205"/>
                    <a:pt x="0" y="291"/>
                    <a:pt x="0" y="385"/>
                  </a:cubicBezTo>
                  <a:cubicBezTo>
                    <a:pt x="0" y="605"/>
                    <a:pt x="0" y="605"/>
                    <a:pt x="0" y="605"/>
                  </a:cubicBezTo>
                  <a:cubicBezTo>
                    <a:pt x="0" y="818"/>
                    <a:pt x="173" y="990"/>
                    <a:pt x="385" y="990"/>
                  </a:cubicBezTo>
                  <a:close/>
                  <a:moveTo>
                    <a:pt x="307" y="581"/>
                  </a:moveTo>
                  <a:cubicBezTo>
                    <a:pt x="350" y="562"/>
                    <a:pt x="385" y="509"/>
                    <a:pt x="385" y="462"/>
                  </a:cubicBezTo>
                  <a:cubicBezTo>
                    <a:pt x="385" y="292"/>
                    <a:pt x="385" y="292"/>
                    <a:pt x="385" y="292"/>
                  </a:cubicBezTo>
                  <a:cubicBezTo>
                    <a:pt x="385" y="292"/>
                    <a:pt x="385" y="292"/>
                    <a:pt x="385" y="292"/>
                  </a:cubicBezTo>
                  <a:cubicBezTo>
                    <a:pt x="468" y="292"/>
                    <a:pt x="543" y="280"/>
                    <a:pt x="598" y="259"/>
                  </a:cubicBezTo>
                  <a:cubicBezTo>
                    <a:pt x="620" y="296"/>
                    <a:pt x="633" y="339"/>
                    <a:pt x="633" y="385"/>
                  </a:cubicBezTo>
                  <a:cubicBezTo>
                    <a:pt x="633" y="605"/>
                    <a:pt x="633" y="605"/>
                    <a:pt x="633" y="605"/>
                  </a:cubicBezTo>
                  <a:cubicBezTo>
                    <a:pt x="633" y="742"/>
                    <a:pt x="522" y="853"/>
                    <a:pt x="385" y="853"/>
                  </a:cubicBezTo>
                  <a:cubicBezTo>
                    <a:pt x="264" y="853"/>
                    <a:pt x="163" y="765"/>
                    <a:pt x="142" y="649"/>
                  </a:cubicBezTo>
                  <a:lnTo>
                    <a:pt x="307" y="5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Arial" panose="020B0604020202020204" pitchFamily="34" charset="0"/>
                <a:sym typeface="+mn-lt"/>
              </a:endParaRPr>
            </a:p>
          </p:txBody>
        </p:sp>
      </p:grpSp>
      <p:grpSp>
        <p:nvGrpSpPr>
          <p:cNvPr id="23" name="组合 22">
            <a:extLst>
              <a:ext uri="{FF2B5EF4-FFF2-40B4-BE49-F238E27FC236}">
                <a16:creationId xmlns:a16="http://schemas.microsoft.com/office/drawing/2014/main" id="{91A60681-E90A-20F1-6E74-E9936BEAB0AB}"/>
              </a:ext>
            </a:extLst>
          </p:cNvPr>
          <p:cNvGrpSpPr/>
          <p:nvPr/>
        </p:nvGrpSpPr>
        <p:grpSpPr>
          <a:xfrm>
            <a:off x="6420622" y="2252663"/>
            <a:ext cx="2534602" cy="3041650"/>
            <a:chOff x="7117376" y="2252663"/>
            <a:chExt cx="2534602" cy="3041650"/>
          </a:xfrm>
        </p:grpSpPr>
        <p:grpSp>
          <p:nvGrpSpPr>
            <p:cNvPr id="5" name="Group 79">
              <a:extLst>
                <a:ext uri="{FF2B5EF4-FFF2-40B4-BE49-F238E27FC236}">
                  <a16:creationId xmlns:a16="http://schemas.microsoft.com/office/drawing/2014/main" id="{45A93544-8377-5E7F-3DF0-DC26D6661368}"/>
                </a:ext>
              </a:extLst>
            </p:cNvPr>
            <p:cNvGrpSpPr/>
            <p:nvPr/>
          </p:nvGrpSpPr>
          <p:grpSpPr>
            <a:xfrm>
              <a:off x="7431701" y="2252663"/>
              <a:ext cx="2220277" cy="1412875"/>
              <a:chOff x="5500688" y="2724150"/>
              <a:chExt cx="2220277" cy="1412875"/>
            </a:xfrm>
          </p:grpSpPr>
          <p:grpSp>
            <p:nvGrpSpPr>
              <p:cNvPr id="6" name="Group 719">
                <a:extLst>
                  <a:ext uri="{FF2B5EF4-FFF2-40B4-BE49-F238E27FC236}">
                    <a16:creationId xmlns:a16="http://schemas.microsoft.com/office/drawing/2014/main" id="{B0A35823-5B99-9F35-E509-14EF06B7DDEA}"/>
                  </a:ext>
                </a:extLst>
              </p:cNvPr>
              <p:cNvGrpSpPr>
                <a:grpSpLocks noChangeAspect="1"/>
              </p:cNvGrpSpPr>
              <p:nvPr/>
            </p:nvGrpSpPr>
            <p:grpSpPr bwMode="auto">
              <a:xfrm>
                <a:off x="5930312" y="3068064"/>
                <a:ext cx="363126" cy="483746"/>
                <a:chOff x="4066" y="3173"/>
                <a:chExt cx="861" cy="1147"/>
              </a:xfrm>
              <a:solidFill>
                <a:schemeClr val="tx1">
                  <a:lumMod val="20000"/>
                  <a:lumOff val="80000"/>
                </a:schemeClr>
              </a:solidFill>
            </p:grpSpPr>
            <p:sp>
              <p:nvSpPr>
                <p:cNvPr id="14" name="Freeform 720">
                  <a:extLst>
                    <a:ext uri="{FF2B5EF4-FFF2-40B4-BE49-F238E27FC236}">
                      <a16:creationId xmlns:a16="http://schemas.microsoft.com/office/drawing/2014/main" id="{C9F73962-9930-77FD-A01C-F195B89056B6}"/>
                    </a:ext>
                  </a:extLst>
                </p:cNvPr>
                <p:cNvSpPr>
                  <a:spLocks noEditPoints="1"/>
                </p:cNvSpPr>
                <p:nvPr/>
              </p:nvSpPr>
              <p:spPr bwMode="auto">
                <a:xfrm>
                  <a:off x="4066" y="3173"/>
                  <a:ext cx="861" cy="1147"/>
                </a:xfrm>
                <a:custGeom>
                  <a:avLst/>
                  <a:gdLst>
                    <a:gd name="T0" fmla="*/ 1008 w 1650"/>
                    <a:gd name="T1" fmla="*/ 0 h 2200"/>
                    <a:gd name="T2" fmla="*/ 183 w 1650"/>
                    <a:gd name="T3" fmla="*/ 0 h 2200"/>
                    <a:gd name="T4" fmla="*/ 0 w 1650"/>
                    <a:gd name="T5" fmla="*/ 183 h 2200"/>
                    <a:gd name="T6" fmla="*/ 0 w 1650"/>
                    <a:gd name="T7" fmla="*/ 2017 h 2200"/>
                    <a:gd name="T8" fmla="*/ 183 w 1650"/>
                    <a:gd name="T9" fmla="*/ 2200 h 2200"/>
                    <a:gd name="T10" fmla="*/ 1466 w 1650"/>
                    <a:gd name="T11" fmla="*/ 2200 h 2200"/>
                    <a:gd name="T12" fmla="*/ 1650 w 1650"/>
                    <a:gd name="T13" fmla="*/ 2017 h 2200"/>
                    <a:gd name="T14" fmla="*/ 1650 w 1650"/>
                    <a:gd name="T15" fmla="*/ 642 h 2200"/>
                    <a:gd name="T16" fmla="*/ 1008 w 1650"/>
                    <a:gd name="T17" fmla="*/ 0 h 2200"/>
                    <a:gd name="T18" fmla="*/ 1466 w 1650"/>
                    <a:gd name="T19" fmla="*/ 2017 h 2200"/>
                    <a:gd name="T20" fmla="*/ 183 w 1650"/>
                    <a:gd name="T21" fmla="*/ 2017 h 2200"/>
                    <a:gd name="T22" fmla="*/ 183 w 1650"/>
                    <a:gd name="T23" fmla="*/ 183 h 2200"/>
                    <a:gd name="T24" fmla="*/ 825 w 1650"/>
                    <a:gd name="T25" fmla="*/ 183 h 2200"/>
                    <a:gd name="T26" fmla="*/ 825 w 1650"/>
                    <a:gd name="T27" fmla="*/ 825 h 2200"/>
                    <a:gd name="T28" fmla="*/ 1466 w 1650"/>
                    <a:gd name="T29" fmla="*/ 825 h 2200"/>
                    <a:gd name="T30" fmla="*/ 1466 w 1650"/>
                    <a:gd name="T31" fmla="*/ 2017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0" h="2200">
                      <a:moveTo>
                        <a:pt x="1008" y="0"/>
                      </a:moveTo>
                      <a:cubicBezTo>
                        <a:pt x="183" y="0"/>
                        <a:pt x="183" y="0"/>
                        <a:pt x="183" y="0"/>
                      </a:cubicBezTo>
                      <a:cubicBezTo>
                        <a:pt x="82" y="0"/>
                        <a:pt x="0" y="82"/>
                        <a:pt x="0" y="183"/>
                      </a:cubicBezTo>
                      <a:cubicBezTo>
                        <a:pt x="0" y="2017"/>
                        <a:pt x="0" y="2017"/>
                        <a:pt x="0" y="2017"/>
                      </a:cubicBezTo>
                      <a:cubicBezTo>
                        <a:pt x="0" y="2118"/>
                        <a:pt x="82" y="2200"/>
                        <a:pt x="183" y="2200"/>
                      </a:cubicBezTo>
                      <a:cubicBezTo>
                        <a:pt x="1466" y="2200"/>
                        <a:pt x="1466" y="2200"/>
                        <a:pt x="1466" y="2200"/>
                      </a:cubicBezTo>
                      <a:cubicBezTo>
                        <a:pt x="1567" y="2200"/>
                        <a:pt x="1650" y="2118"/>
                        <a:pt x="1650" y="2017"/>
                      </a:cubicBezTo>
                      <a:cubicBezTo>
                        <a:pt x="1650" y="642"/>
                        <a:pt x="1650" y="642"/>
                        <a:pt x="1650" y="642"/>
                      </a:cubicBezTo>
                      <a:lnTo>
                        <a:pt x="1008" y="0"/>
                      </a:lnTo>
                      <a:close/>
                      <a:moveTo>
                        <a:pt x="1466" y="2017"/>
                      </a:moveTo>
                      <a:cubicBezTo>
                        <a:pt x="183" y="2017"/>
                        <a:pt x="183" y="2017"/>
                        <a:pt x="183" y="2017"/>
                      </a:cubicBezTo>
                      <a:cubicBezTo>
                        <a:pt x="183" y="183"/>
                        <a:pt x="183" y="183"/>
                        <a:pt x="183" y="183"/>
                      </a:cubicBezTo>
                      <a:cubicBezTo>
                        <a:pt x="825" y="183"/>
                        <a:pt x="825" y="183"/>
                        <a:pt x="825" y="183"/>
                      </a:cubicBezTo>
                      <a:cubicBezTo>
                        <a:pt x="825" y="825"/>
                        <a:pt x="825" y="825"/>
                        <a:pt x="825" y="825"/>
                      </a:cubicBezTo>
                      <a:cubicBezTo>
                        <a:pt x="1466" y="825"/>
                        <a:pt x="1466" y="825"/>
                        <a:pt x="1466" y="825"/>
                      </a:cubicBezTo>
                      <a:lnTo>
                        <a:pt x="1466" y="20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mn-ea"/>
                    <a:sym typeface="+mn-lt"/>
                  </a:endParaRPr>
                </a:p>
              </p:txBody>
            </p:sp>
            <p:sp>
              <p:nvSpPr>
                <p:cNvPr id="15" name="Freeform 721">
                  <a:extLst>
                    <a:ext uri="{FF2B5EF4-FFF2-40B4-BE49-F238E27FC236}">
                      <a16:creationId xmlns:a16="http://schemas.microsoft.com/office/drawing/2014/main" id="{A93971D4-9B9A-7DE4-CFA5-9D7B1334427D}"/>
                    </a:ext>
                  </a:extLst>
                </p:cNvPr>
                <p:cNvSpPr>
                  <a:spLocks/>
                </p:cNvSpPr>
                <p:nvPr/>
              </p:nvSpPr>
              <p:spPr bwMode="auto">
                <a:xfrm>
                  <a:off x="4213" y="3531"/>
                  <a:ext cx="234" cy="56"/>
                </a:xfrm>
                <a:custGeom>
                  <a:avLst/>
                  <a:gdLst>
                    <a:gd name="T0" fmla="*/ 54 w 448"/>
                    <a:gd name="T1" fmla="*/ 108 h 108"/>
                    <a:gd name="T2" fmla="*/ 394 w 448"/>
                    <a:gd name="T3" fmla="*/ 108 h 108"/>
                    <a:gd name="T4" fmla="*/ 448 w 448"/>
                    <a:gd name="T5" fmla="*/ 54 h 108"/>
                    <a:gd name="T6" fmla="*/ 394 w 448"/>
                    <a:gd name="T7" fmla="*/ 0 h 108"/>
                    <a:gd name="T8" fmla="*/ 54 w 448"/>
                    <a:gd name="T9" fmla="*/ 0 h 108"/>
                    <a:gd name="T10" fmla="*/ 0 w 448"/>
                    <a:gd name="T11" fmla="*/ 54 h 108"/>
                    <a:gd name="T12" fmla="*/ 54 w 448"/>
                    <a:gd name="T13" fmla="*/ 108 h 108"/>
                  </a:gdLst>
                  <a:ahLst/>
                  <a:cxnLst>
                    <a:cxn ang="0">
                      <a:pos x="T0" y="T1"/>
                    </a:cxn>
                    <a:cxn ang="0">
                      <a:pos x="T2" y="T3"/>
                    </a:cxn>
                    <a:cxn ang="0">
                      <a:pos x="T4" y="T5"/>
                    </a:cxn>
                    <a:cxn ang="0">
                      <a:pos x="T6" y="T7"/>
                    </a:cxn>
                    <a:cxn ang="0">
                      <a:pos x="T8" y="T9"/>
                    </a:cxn>
                    <a:cxn ang="0">
                      <a:pos x="T10" y="T11"/>
                    </a:cxn>
                    <a:cxn ang="0">
                      <a:pos x="T12" y="T13"/>
                    </a:cxn>
                  </a:cxnLst>
                  <a:rect l="0" t="0" r="r" b="b"/>
                  <a:pathLst>
                    <a:path w="448" h="108">
                      <a:moveTo>
                        <a:pt x="54" y="108"/>
                      </a:moveTo>
                      <a:cubicBezTo>
                        <a:pt x="394" y="108"/>
                        <a:pt x="394" y="108"/>
                        <a:pt x="394" y="108"/>
                      </a:cubicBezTo>
                      <a:cubicBezTo>
                        <a:pt x="424" y="108"/>
                        <a:pt x="448" y="84"/>
                        <a:pt x="448" y="54"/>
                      </a:cubicBezTo>
                      <a:cubicBezTo>
                        <a:pt x="448" y="24"/>
                        <a:pt x="424" y="0"/>
                        <a:pt x="394" y="0"/>
                      </a:cubicBezTo>
                      <a:cubicBezTo>
                        <a:pt x="54" y="0"/>
                        <a:pt x="54" y="0"/>
                        <a:pt x="54" y="0"/>
                      </a:cubicBezTo>
                      <a:cubicBezTo>
                        <a:pt x="24" y="0"/>
                        <a:pt x="0" y="24"/>
                        <a:pt x="0" y="54"/>
                      </a:cubicBezTo>
                      <a:cubicBezTo>
                        <a:pt x="0" y="84"/>
                        <a:pt x="24" y="108"/>
                        <a:pt x="54"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mn-ea"/>
                    <a:sym typeface="+mn-lt"/>
                  </a:endParaRPr>
                </a:p>
              </p:txBody>
            </p:sp>
            <p:sp>
              <p:nvSpPr>
                <p:cNvPr id="16" name="Freeform 722">
                  <a:extLst>
                    <a:ext uri="{FF2B5EF4-FFF2-40B4-BE49-F238E27FC236}">
                      <a16:creationId xmlns:a16="http://schemas.microsoft.com/office/drawing/2014/main" id="{F77AC78E-7306-99A6-626D-2930AFD605AE}"/>
                    </a:ext>
                  </a:extLst>
                </p:cNvPr>
                <p:cNvSpPr>
                  <a:spLocks/>
                </p:cNvSpPr>
                <p:nvPr/>
              </p:nvSpPr>
              <p:spPr bwMode="auto">
                <a:xfrm>
                  <a:off x="4207" y="3906"/>
                  <a:ext cx="578" cy="244"/>
                </a:xfrm>
                <a:custGeom>
                  <a:avLst/>
                  <a:gdLst>
                    <a:gd name="T0" fmla="*/ 1008 w 1106"/>
                    <a:gd name="T1" fmla="*/ 21 h 468"/>
                    <a:gd name="T2" fmla="*/ 869 w 1106"/>
                    <a:gd name="T3" fmla="*/ 160 h 468"/>
                    <a:gd name="T4" fmla="*/ 766 w 1106"/>
                    <a:gd name="T5" fmla="*/ 58 h 468"/>
                    <a:gd name="T6" fmla="*/ 728 w 1106"/>
                    <a:gd name="T7" fmla="*/ 42 h 468"/>
                    <a:gd name="T8" fmla="*/ 690 w 1106"/>
                    <a:gd name="T9" fmla="*/ 58 h 468"/>
                    <a:gd name="T10" fmla="*/ 410 w 1106"/>
                    <a:gd name="T11" fmla="*/ 337 h 468"/>
                    <a:gd name="T12" fmla="*/ 258 w 1106"/>
                    <a:gd name="T13" fmla="*/ 185 h 468"/>
                    <a:gd name="T14" fmla="*/ 181 w 1106"/>
                    <a:gd name="T15" fmla="*/ 185 h 468"/>
                    <a:gd name="T16" fmla="*/ 21 w 1106"/>
                    <a:gd name="T17" fmla="*/ 345 h 468"/>
                    <a:gd name="T18" fmla="*/ 21 w 1106"/>
                    <a:gd name="T19" fmla="*/ 422 h 468"/>
                    <a:gd name="T20" fmla="*/ 98 w 1106"/>
                    <a:gd name="T21" fmla="*/ 422 h 468"/>
                    <a:gd name="T22" fmla="*/ 220 w 1106"/>
                    <a:gd name="T23" fmla="*/ 300 h 468"/>
                    <a:gd name="T24" fmla="*/ 372 w 1106"/>
                    <a:gd name="T25" fmla="*/ 452 h 468"/>
                    <a:gd name="T26" fmla="*/ 410 w 1106"/>
                    <a:gd name="T27" fmla="*/ 468 h 468"/>
                    <a:gd name="T28" fmla="*/ 449 w 1106"/>
                    <a:gd name="T29" fmla="*/ 452 h 468"/>
                    <a:gd name="T30" fmla="*/ 728 w 1106"/>
                    <a:gd name="T31" fmla="*/ 173 h 468"/>
                    <a:gd name="T32" fmla="*/ 831 w 1106"/>
                    <a:gd name="T33" fmla="*/ 275 h 468"/>
                    <a:gd name="T34" fmla="*/ 907 w 1106"/>
                    <a:gd name="T35" fmla="*/ 275 h 468"/>
                    <a:gd name="T36" fmla="*/ 1085 w 1106"/>
                    <a:gd name="T37" fmla="*/ 98 h 468"/>
                    <a:gd name="T38" fmla="*/ 1085 w 1106"/>
                    <a:gd name="T39" fmla="*/ 21 h 468"/>
                    <a:gd name="T40" fmla="*/ 1008 w 1106"/>
                    <a:gd name="T41" fmla="*/ 21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6" h="468">
                      <a:moveTo>
                        <a:pt x="1008" y="21"/>
                      </a:moveTo>
                      <a:cubicBezTo>
                        <a:pt x="869" y="160"/>
                        <a:pt x="869" y="160"/>
                        <a:pt x="869" y="160"/>
                      </a:cubicBezTo>
                      <a:cubicBezTo>
                        <a:pt x="766" y="58"/>
                        <a:pt x="766" y="58"/>
                        <a:pt x="766" y="58"/>
                      </a:cubicBezTo>
                      <a:cubicBezTo>
                        <a:pt x="756" y="48"/>
                        <a:pt x="742" y="42"/>
                        <a:pt x="728" y="42"/>
                      </a:cubicBezTo>
                      <a:cubicBezTo>
                        <a:pt x="714" y="42"/>
                        <a:pt x="700" y="48"/>
                        <a:pt x="690" y="58"/>
                      </a:cubicBezTo>
                      <a:cubicBezTo>
                        <a:pt x="410" y="337"/>
                        <a:pt x="410" y="337"/>
                        <a:pt x="410" y="337"/>
                      </a:cubicBezTo>
                      <a:cubicBezTo>
                        <a:pt x="258" y="185"/>
                        <a:pt x="258" y="185"/>
                        <a:pt x="258" y="185"/>
                      </a:cubicBezTo>
                      <a:cubicBezTo>
                        <a:pt x="237" y="164"/>
                        <a:pt x="203" y="164"/>
                        <a:pt x="181" y="185"/>
                      </a:cubicBezTo>
                      <a:cubicBezTo>
                        <a:pt x="21" y="345"/>
                        <a:pt x="21" y="345"/>
                        <a:pt x="21" y="345"/>
                      </a:cubicBezTo>
                      <a:cubicBezTo>
                        <a:pt x="0" y="366"/>
                        <a:pt x="0" y="401"/>
                        <a:pt x="21" y="422"/>
                      </a:cubicBezTo>
                      <a:cubicBezTo>
                        <a:pt x="43" y="443"/>
                        <a:pt x="77" y="443"/>
                        <a:pt x="98" y="422"/>
                      </a:cubicBezTo>
                      <a:cubicBezTo>
                        <a:pt x="220" y="300"/>
                        <a:pt x="220" y="300"/>
                        <a:pt x="220" y="300"/>
                      </a:cubicBezTo>
                      <a:cubicBezTo>
                        <a:pt x="372" y="452"/>
                        <a:pt x="372" y="452"/>
                        <a:pt x="372" y="452"/>
                      </a:cubicBezTo>
                      <a:cubicBezTo>
                        <a:pt x="382" y="463"/>
                        <a:pt x="396" y="468"/>
                        <a:pt x="410" y="468"/>
                      </a:cubicBezTo>
                      <a:cubicBezTo>
                        <a:pt x="424" y="468"/>
                        <a:pt x="438" y="463"/>
                        <a:pt x="449" y="452"/>
                      </a:cubicBezTo>
                      <a:cubicBezTo>
                        <a:pt x="728" y="173"/>
                        <a:pt x="728" y="173"/>
                        <a:pt x="728" y="173"/>
                      </a:cubicBezTo>
                      <a:cubicBezTo>
                        <a:pt x="831" y="275"/>
                        <a:pt x="831" y="275"/>
                        <a:pt x="831" y="275"/>
                      </a:cubicBezTo>
                      <a:cubicBezTo>
                        <a:pt x="851" y="296"/>
                        <a:pt x="887" y="296"/>
                        <a:pt x="907" y="275"/>
                      </a:cubicBezTo>
                      <a:cubicBezTo>
                        <a:pt x="1085" y="98"/>
                        <a:pt x="1085" y="98"/>
                        <a:pt x="1085" y="98"/>
                      </a:cubicBezTo>
                      <a:cubicBezTo>
                        <a:pt x="1106" y="77"/>
                        <a:pt x="1106" y="43"/>
                        <a:pt x="1085" y="21"/>
                      </a:cubicBezTo>
                      <a:cubicBezTo>
                        <a:pt x="1063" y="0"/>
                        <a:pt x="1029" y="0"/>
                        <a:pt x="1008"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mn-ea"/>
                    <a:sym typeface="+mn-lt"/>
                  </a:endParaRPr>
                </a:p>
              </p:txBody>
            </p:sp>
            <p:sp>
              <p:nvSpPr>
                <p:cNvPr id="17" name="Freeform 723">
                  <a:extLst>
                    <a:ext uri="{FF2B5EF4-FFF2-40B4-BE49-F238E27FC236}">
                      <a16:creationId xmlns:a16="http://schemas.microsoft.com/office/drawing/2014/main" id="{45416FD5-4913-6B1B-6ACC-868AEE32D809}"/>
                    </a:ext>
                  </a:extLst>
                </p:cNvPr>
                <p:cNvSpPr>
                  <a:spLocks/>
                </p:cNvSpPr>
                <p:nvPr/>
              </p:nvSpPr>
              <p:spPr bwMode="auto">
                <a:xfrm>
                  <a:off x="4212" y="3811"/>
                  <a:ext cx="568" cy="57"/>
                </a:xfrm>
                <a:custGeom>
                  <a:avLst/>
                  <a:gdLst>
                    <a:gd name="T0" fmla="*/ 1036 w 1090"/>
                    <a:gd name="T1" fmla="*/ 0 h 109"/>
                    <a:gd name="T2" fmla="*/ 54 w 1090"/>
                    <a:gd name="T3" fmla="*/ 0 h 109"/>
                    <a:gd name="T4" fmla="*/ 0 w 1090"/>
                    <a:gd name="T5" fmla="*/ 55 h 109"/>
                    <a:gd name="T6" fmla="*/ 54 w 1090"/>
                    <a:gd name="T7" fmla="*/ 109 h 109"/>
                    <a:gd name="T8" fmla="*/ 1036 w 1090"/>
                    <a:gd name="T9" fmla="*/ 109 h 109"/>
                    <a:gd name="T10" fmla="*/ 1090 w 1090"/>
                    <a:gd name="T11" fmla="*/ 55 h 109"/>
                    <a:gd name="T12" fmla="*/ 1036 w 1090"/>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1090" h="109">
                      <a:moveTo>
                        <a:pt x="1036" y="0"/>
                      </a:moveTo>
                      <a:cubicBezTo>
                        <a:pt x="54" y="0"/>
                        <a:pt x="54" y="0"/>
                        <a:pt x="54" y="0"/>
                      </a:cubicBezTo>
                      <a:cubicBezTo>
                        <a:pt x="24" y="0"/>
                        <a:pt x="0" y="25"/>
                        <a:pt x="0" y="55"/>
                      </a:cubicBezTo>
                      <a:cubicBezTo>
                        <a:pt x="0" y="85"/>
                        <a:pt x="24" y="109"/>
                        <a:pt x="54" y="109"/>
                      </a:cubicBezTo>
                      <a:cubicBezTo>
                        <a:pt x="1036" y="109"/>
                        <a:pt x="1036" y="109"/>
                        <a:pt x="1036" y="109"/>
                      </a:cubicBezTo>
                      <a:cubicBezTo>
                        <a:pt x="1066" y="109"/>
                        <a:pt x="1090" y="85"/>
                        <a:pt x="1090" y="55"/>
                      </a:cubicBezTo>
                      <a:cubicBezTo>
                        <a:pt x="1090" y="25"/>
                        <a:pt x="1066" y="0"/>
                        <a:pt x="10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mn-ea"/>
                    <a:sym typeface="+mn-lt"/>
                  </a:endParaRPr>
                </a:p>
              </p:txBody>
            </p:sp>
            <p:sp>
              <p:nvSpPr>
                <p:cNvPr id="18" name="Freeform 724">
                  <a:extLst>
                    <a:ext uri="{FF2B5EF4-FFF2-40B4-BE49-F238E27FC236}">
                      <a16:creationId xmlns:a16="http://schemas.microsoft.com/office/drawing/2014/main" id="{084D7547-AFA4-DB2F-4C22-5A58838825BC}"/>
                    </a:ext>
                  </a:extLst>
                </p:cNvPr>
                <p:cNvSpPr>
                  <a:spLocks/>
                </p:cNvSpPr>
                <p:nvPr/>
              </p:nvSpPr>
              <p:spPr bwMode="auto">
                <a:xfrm>
                  <a:off x="4213" y="3671"/>
                  <a:ext cx="566" cy="56"/>
                </a:xfrm>
                <a:custGeom>
                  <a:avLst/>
                  <a:gdLst>
                    <a:gd name="T0" fmla="*/ 0 w 1085"/>
                    <a:gd name="T1" fmla="*/ 54 h 108"/>
                    <a:gd name="T2" fmla="*/ 54 w 1085"/>
                    <a:gd name="T3" fmla="*/ 108 h 108"/>
                    <a:gd name="T4" fmla="*/ 1030 w 1085"/>
                    <a:gd name="T5" fmla="*/ 108 h 108"/>
                    <a:gd name="T6" fmla="*/ 1085 w 1085"/>
                    <a:gd name="T7" fmla="*/ 54 h 108"/>
                    <a:gd name="T8" fmla="*/ 1030 w 1085"/>
                    <a:gd name="T9" fmla="*/ 0 h 108"/>
                    <a:gd name="T10" fmla="*/ 54 w 1085"/>
                    <a:gd name="T11" fmla="*/ 0 h 108"/>
                    <a:gd name="T12" fmla="*/ 0 w 1085"/>
                    <a:gd name="T13" fmla="*/ 54 h 108"/>
                  </a:gdLst>
                  <a:ahLst/>
                  <a:cxnLst>
                    <a:cxn ang="0">
                      <a:pos x="T0" y="T1"/>
                    </a:cxn>
                    <a:cxn ang="0">
                      <a:pos x="T2" y="T3"/>
                    </a:cxn>
                    <a:cxn ang="0">
                      <a:pos x="T4" y="T5"/>
                    </a:cxn>
                    <a:cxn ang="0">
                      <a:pos x="T6" y="T7"/>
                    </a:cxn>
                    <a:cxn ang="0">
                      <a:pos x="T8" y="T9"/>
                    </a:cxn>
                    <a:cxn ang="0">
                      <a:pos x="T10" y="T11"/>
                    </a:cxn>
                    <a:cxn ang="0">
                      <a:pos x="T12" y="T13"/>
                    </a:cxn>
                  </a:cxnLst>
                  <a:rect l="0" t="0" r="r" b="b"/>
                  <a:pathLst>
                    <a:path w="1085" h="108">
                      <a:moveTo>
                        <a:pt x="0" y="54"/>
                      </a:moveTo>
                      <a:cubicBezTo>
                        <a:pt x="0" y="84"/>
                        <a:pt x="24" y="108"/>
                        <a:pt x="54" y="108"/>
                      </a:cubicBezTo>
                      <a:cubicBezTo>
                        <a:pt x="1030" y="108"/>
                        <a:pt x="1030" y="108"/>
                        <a:pt x="1030" y="108"/>
                      </a:cubicBezTo>
                      <a:cubicBezTo>
                        <a:pt x="1060" y="108"/>
                        <a:pt x="1085" y="84"/>
                        <a:pt x="1085" y="54"/>
                      </a:cubicBezTo>
                      <a:cubicBezTo>
                        <a:pt x="1085" y="24"/>
                        <a:pt x="1060" y="0"/>
                        <a:pt x="1030" y="0"/>
                      </a:cubicBezTo>
                      <a:cubicBezTo>
                        <a:pt x="54" y="0"/>
                        <a:pt x="54" y="0"/>
                        <a:pt x="54" y="0"/>
                      </a:cubicBezTo>
                      <a:cubicBezTo>
                        <a:pt x="24" y="0"/>
                        <a:pt x="0" y="24"/>
                        <a:pt x="0"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mn-ea"/>
                    <a:sym typeface="+mn-lt"/>
                  </a:endParaRPr>
                </a:p>
              </p:txBody>
            </p:sp>
          </p:grpSp>
          <p:sp>
            <p:nvSpPr>
              <p:cNvPr id="7" name="Freeform 54">
                <a:extLst>
                  <a:ext uri="{FF2B5EF4-FFF2-40B4-BE49-F238E27FC236}">
                    <a16:creationId xmlns:a16="http://schemas.microsoft.com/office/drawing/2014/main" id="{A244EFB1-A588-D691-FE31-83C46EF747C5}"/>
                  </a:ext>
                </a:extLst>
              </p:cNvPr>
              <p:cNvSpPr>
                <a:spLocks noEditPoints="1"/>
              </p:cNvSpPr>
              <p:nvPr/>
            </p:nvSpPr>
            <p:spPr bwMode="auto">
              <a:xfrm>
                <a:off x="5634038" y="2832100"/>
                <a:ext cx="955675" cy="955675"/>
              </a:xfrm>
              <a:custGeom>
                <a:avLst/>
                <a:gdLst>
                  <a:gd name="T0" fmla="*/ 330 w 602"/>
                  <a:gd name="T1" fmla="*/ 600 h 602"/>
                  <a:gd name="T2" fmla="*/ 418 w 602"/>
                  <a:gd name="T3" fmla="*/ 578 h 602"/>
                  <a:gd name="T4" fmla="*/ 492 w 602"/>
                  <a:gd name="T5" fmla="*/ 534 h 602"/>
                  <a:gd name="T6" fmla="*/ 550 w 602"/>
                  <a:gd name="T7" fmla="*/ 470 h 602"/>
                  <a:gd name="T8" fmla="*/ 588 w 602"/>
                  <a:gd name="T9" fmla="*/ 390 h 602"/>
                  <a:gd name="T10" fmla="*/ 602 w 602"/>
                  <a:gd name="T11" fmla="*/ 302 h 602"/>
                  <a:gd name="T12" fmla="*/ 594 w 602"/>
                  <a:gd name="T13" fmla="*/ 240 h 602"/>
                  <a:gd name="T14" fmla="*/ 564 w 602"/>
                  <a:gd name="T15" fmla="*/ 158 h 602"/>
                  <a:gd name="T16" fmla="*/ 512 w 602"/>
                  <a:gd name="T17" fmla="*/ 88 h 602"/>
                  <a:gd name="T18" fmla="*/ 444 w 602"/>
                  <a:gd name="T19" fmla="*/ 36 h 602"/>
                  <a:gd name="T20" fmla="*/ 360 w 602"/>
                  <a:gd name="T21" fmla="*/ 6 h 602"/>
                  <a:gd name="T22" fmla="*/ 300 w 602"/>
                  <a:gd name="T23" fmla="*/ 0 h 602"/>
                  <a:gd name="T24" fmla="*/ 210 w 602"/>
                  <a:gd name="T25" fmla="*/ 14 h 602"/>
                  <a:gd name="T26" fmla="*/ 132 w 602"/>
                  <a:gd name="T27" fmla="*/ 52 h 602"/>
                  <a:gd name="T28" fmla="*/ 68 w 602"/>
                  <a:gd name="T29" fmla="*/ 110 h 602"/>
                  <a:gd name="T30" fmla="*/ 22 w 602"/>
                  <a:gd name="T31" fmla="*/ 184 h 602"/>
                  <a:gd name="T32" fmla="*/ 0 w 602"/>
                  <a:gd name="T33" fmla="*/ 270 h 602"/>
                  <a:gd name="T34" fmla="*/ 0 w 602"/>
                  <a:gd name="T35" fmla="*/ 332 h 602"/>
                  <a:gd name="T36" fmla="*/ 22 w 602"/>
                  <a:gd name="T37" fmla="*/ 418 h 602"/>
                  <a:gd name="T38" fmla="*/ 68 w 602"/>
                  <a:gd name="T39" fmla="*/ 492 h 602"/>
                  <a:gd name="T40" fmla="*/ 132 w 602"/>
                  <a:gd name="T41" fmla="*/ 552 h 602"/>
                  <a:gd name="T42" fmla="*/ 210 w 602"/>
                  <a:gd name="T43" fmla="*/ 588 h 602"/>
                  <a:gd name="T44" fmla="*/ 300 w 602"/>
                  <a:gd name="T45" fmla="*/ 602 h 602"/>
                  <a:gd name="T46" fmla="*/ 300 w 602"/>
                  <a:gd name="T47" fmla="*/ 64 h 602"/>
                  <a:gd name="T48" fmla="*/ 370 w 602"/>
                  <a:gd name="T49" fmla="*/ 76 h 602"/>
                  <a:gd name="T50" fmla="*/ 432 w 602"/>
                  <a:gd name="T51" fmla="*/ 104 h 602"/>
                  <a:gd name="T52" fmla="*/ 482 w 602"/>
                  <a:gd name="T53" fmla="*/ 150 h 602"/>
                  <a:gd name="T54" fmla="*/ 518 w 602"/>
                  <a:gd name="T55" fmla="*/ 210 h 602"/>
                  <a:gd name="T56" fmla="*/ 536 w 602"/>
                  <a:gd name="T57" fmla="*/ 278 h 602"/>
                  <a:gd name="T58" fmla="*/ 536 w 602"/>
                  <a:gd name="T59" fmla="*/ 326 h 602"/>
                  <a:gd name="T60" fmla="*/ 518 w 602"/>
                  <a:gd name="T61" fmla="*/ 394 h 602"/>
                  <a:gd name="T62" fmla="*/ 482 w 602"/>
                  <a:gd name="T63" fmla="*/ 452 h 602"/>
                  <a:gd name="T64" fmla="*/ 432 w 602"/>
                  <a:gd name="T65" fmla="*/ 498 h 602"/>
                  <a:gd name="T66" fmla="*/ 370 w 602"/>
                  <a:gd name="T67" fmla="*/ 528 h 602"/>
                  <a:gd name="T68" fmla="*/ 300 w 602"/>
                  <a:gd name="T69" fmla="*/ 538 h 602"/>
                  <a:gd name="T70" fmla="*/ 252 w 602"/>
                  <a:gd name="T71" fmla="*/ 534 h 602"/>
                  <a:gd name="T72" fmla="*/ 188 w 602"/>
                  <a:gd name="T73" fmla="*/ 510 h 602"/>
                  <a:gd name="T74" fmla="*/ 132 w 602"/>
                  <a:gd name="T75" fmla="*/ 470 h 602"/>
                  <a:gd name="T76" fmla="*/ 92 w 602"/>
                  <a:gd name="T77" fmla="*/ 414 h 602"/>
                  <a:gd name="T78" fmla="*/ 68 w 602"/>
                  <a:gd name="T79" fmla="*/ 350 h 602"/>
                  <a:gd name="T80" fmla="*/ 62 w 602"/>
                  <a:gd name="T81" fmla="*/ 302 h 602"/>
                  <a:gd name="T82" fmla="*/ 74 w 602"/>
                  <a:gd name="T83" fmla="*/ 232 h 602"/>
                  <a:gd name="T84" fmla="*/ 104 w 602"/>
                  <a:gd name="T85" fmla="*/ 170 h 602"/>
                  <a:gd name="T86" fmla="*/ 150 w 602"/>
                  <a:gd name="T87" fmla="*/ 118 h 602"/>
                  <a:gd name="T88" fmla="*/ 208 w 602"/>
                  <a:gd name="T89" fmla="*/ 84 h 602"/>
                  <a:gd name="T90" fmla="*/ 276 w 602"/>
                  <a:gd name="T91" fmla="*/ 66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2" h="602">
                    <a:moveTo>
                      <a:pt x="300" y="602"/>
                    </a:moveTo>
                    <a:lnTo>
                      <a:pt x="300" y="602"/>
                    </a:lnTo>
                    <a:lnTo>
                      <a:pt x="330" y="600"/>
                    </a:lnTo>
                    <a:lnTo>
                      <a:pt x="360" y="596"/>
                    </a:lnTo>
                    <a:lnTo>
                      <a:pt x="390" y="588"/>
                    </a:lnTo>
                    <a:lnTo>
                      <a:pt x="418" y="578"/>
                    </a:lnTo>
                    <a:lnTo>
                      <a:pt x="444" y="566"/>
                    </a:lnTo>
                    <a:lnTo>
                      <a:pt x="468" y="552"/>
                    </a:lnTo>
                    <a:lnTo>
                      <a:pt x="492" y="534"/>
                    </a:lnTo>
                    <a:lnTo>
                      <a:pt x="512" y="514"/>
                    </a:lnTo>
                    <a:lnTo>
                      <a:pt x="532" y="492"/>
                    </a:lnTo>
                    <a:lnTo>
                      <a:pt x="550" y="470"/>
                    </a:lnTo>
                    <a:lnTo>
                      <a:pt x="564" y="444"/>
                    </a:lnTo>
                    <a:lnTo>
                      <a:pt x="578" y="418"/>
                    </a:lnTo>
                    <a:lnTo>
                      <a:pt x="588" y="390"/>
                    </a:lnTo>
                    <a:lnTo>
                      <a:pt x="594" y="362"/>
                    </a:lnTo>
                    <a:lnTo>
                      <a:pt x="600" y="332"/>
                    </a:lnTo>
                    <a:lnTo>
                      <a:pt x="602" y="302"/>
                    </a:lnTo>
                    <a:lnTo>
                      <a:pt x="602" y="302"/>
                    </a:lnTo>
                    <a:lnTo>
                      <a:pt x="600" y="270"/>
                    </a:lnTo>
                    <a:lnTo>
                      <a:pt x="594" y="240"/>
                    </a:lnTo>
                    <a:lnTo>
                      <a:pt x="588" y="212"/>
                    </a:lnTo>
                    <a:lnTo>
                      <a:pt x="578" y="184"/>
                    </a:lnTo>
                    <a:lnTo>
                      <a:pt x="564" y="158"/>
                    </a:lnTo>
                    <a:lnTo>
                      <a:pt x="550" y="134"/>
                    </a:lnTo>
                    <a:lnTo>
                      <a:pt x="532" y="110"/>
                    </a:lnTo>
                    <a:lnTo>
                      <a:pt x="512" y="88"/>
                    </a:lnTo>
                    <a:lnTo>
                      <a:pt x="492" y="70"/>
                    </a:lnTo>
                    <a:lnTo>
                      <a:pt x="468" y="52"/>
                    </a:lnTo>
                    <a:lnTo>
                      <a:pt x="444" y="36"/>
                    </a:lnTo>
                    <a:lnTo>
                      <a:pt x="418" y="24"/>
                    </a:lnTo>
                    <a:lnTo>
                      <a:pt x="390" y="14"/>
                    </a:lnTo>
                    <a:lnTo>
                      <a:pt x="360" y="6"/>
                    </a:lnTo>
                    <a:lnTo>
                      <a:pt x="330" y="2"/>
                    </a:lnTo>
                    <a:lnTo>
                      <a:pt x="300" y="0"/>
                    </a:lnTo>
                    <a:lnTo>
                      <a:pt x="300" y="0"/>
                    </a:lnTo>
                    <a:lnTo>
                      <a:pt x="270" y="2"/>
                    </a:lnTo>
                    <a:lnTo>
                      <a:pt x="240" y="6"/>
                    </a:lnTo>
                    <a:lnTo>
                      <a:pt x="210" y="14"/>
                    </a:lnTo>
                    <a:lnTo>
                      <a:pt x="182" y="24"/>
                    </a:lnTo>
                    <a:lnTo>
                      <a:pt x="156" y="36"/>
                    </a:lnTo>
                    <a:lnTo>
                      <a:pt x="132" y="52"/>
                    </a:lnTo>
                    <a:lnTo>
                      <a:pt x="108" y="70"/>
                    </a:lnTo>
                    <a:lnTo>
                      <a:pt x="88" y="88"/>
                    </a:lnTo>
                    <a:lnTo>
                      <a:pt x="68" y="110"/>
                    </a:lnTo>
                    <a:lnTo>
                      <a:pt x="50" y="134"/>
                    </a:lnTo>
                    <a:lnTo>
                      <a:pt x="36" y="158"/>
                    </a:lnTo>
                    <a:lnTo>
                      <a:pt x="22" y="184"/>
                    </a:lnTo>
                    <a:lnTo>
                      <a:pt x="12" y="212"/>
                    </a:lnTo>
                    <a:lnTo>
                      <a:pt x="6" y="240"/>
                    </a:lnTo>
                    <a:lnTo>
                      <a:pt x="0" y="270"/>
                    </a:lnTo>
                    <a:lnTo>
                      <a:pt x="0" y="302"/>
                    </a:lnTo>
                    <a:lnTo>
                      <a:pt x="0" y="302"/>
                    </a:lnTo>
                    <a:lnTo>
                      <a:pt x="0" y="332"/>
                    </a:lnTo>
                    <a:lnTo>
                      <a:pt x="6" y="362"/>
                    </a:lnTo>
                    <a:lnTo>
                      <a:pt x="12" y="390"/>
                    </a:lnTo>
                    <a:lnTo>
                      <a:pt x="22" y="418"/>
                    </a:lnTo>
                    <a:lnTo>
                      <a:pt x="36" y="444"/>
                    </a:lnTo>
                    <a:lnTo>
                      <a:pt x="50" y="470"/>
                    </a:lnTo>
                    <a:lnTo>
                      <a:pt x="68" y="492"/>
                    </a:lnTo>
                    <a:lnTo>
                      <a:pt x="88" y="514"/>
                    </a:lnTo>
                    <a:lnTo>
                      <a:pt x="108" y="534"/>
                    </a:lnTo>
                    <a:lnTo>
                      <a:pt x="132" y="552"/>
                    </a:lnTo>
                    <a:lnTo>
                      <a:pt x="156" y="566"/>
                    </a:lnTo>
                    <a:lnTo>
                      <a:pt x="182" y="578"/>
                    </a:lnTo>
                    <a:lnTo>
                      <a:pt x="210" y="588"/>
                    </a:lnTo>
                    <a:lnTo>
                      <a:pt x="240" y="596"/>
                    </a:lnTo>
                    <a:lnTo>
                      <a:pt x="270" y="600"/>
                    </a:lnTo>
                    <a:lnTo>
                      <a:pt x="300" y="602"/>
                    </a:lnTo>
                    <a:lnTo>
                      <a:pt x="300" y="602"/>
                    </a:lnTo>
                    <a:close/>
                    <a:moveTo>
                      <a:pt x="300" y="64"/>
                    </a:moveTo>
                    <a:lnTo>
                      <a:pt x="300" y="64"/>
                    </a:lnTo>
                    <a:lnTo>
                      <a:pt x="324" y="66"/>
                    </a:lnTo>
                    <a:lnTo>
                      <a:pt x="348" y="70"/>
                    </a:lnTo>
                    <a:lnTo>
                      <a:pt x="370" y="76"/>
                    </a:lnTo>
                    <a:lnTo>
                      <a:pt x="392" y="84"/>
                    </a:lnTo>
                    <a:lnTo>
                      <a:pt x="412" y="94"/>
                    </a:lnTo>
                    <a:lnTo>
                      <a:pt x="432" y="104"/>
                    </a:lnTo>
                    <a:lnTo>
                      <a:pt x="450" y="118"/>
                    </a:lnTo>
                    <a:lnTo>
                      <a:pt x="468" y="134"/>
                    </a:lnTo>
                    <a:lnTo>
                      <a:pt x="482" y="150"/>
                    </a:lnTo>
                    <a:lnTo>
                      <a:pt x="496" y="170"/>
                    </a:lnTo>
                    <a:lnTo>
                      <a:pt x="508" y="188"/>
                    </a:lnTo>
                    <a:lnTo>
                      <a:pt x="518" y="210"/>
                    </a:lnTo>
                    <a:lnTo>
                      <a:pt x="526" y="232"/>
                    </a:lnTo>
                    <a:lnTo>
                      <a:pt x="532" y="254"/>
                    </a:lnTo>
                    <a:lnTo>
                      <a:pt x="536" y="278"/>
                    </a:lnTo>
                    <a:lnTo>
                      <a:pt x="538" y="302"/>
                    </a:lnTo>
                    <a:lnTo>
                      <a:pt x="538" y="302"/>
                    </a:lnTo>
                    <a:lnTo>
                      <a:pt x="536" y="326"/>
                    </a:lnTo>
                    <a:lnTo>
                      <a:pt x="532" y="350"/>
                    </a:lnTo>
                    <a:lnTo>
                      <a:pt x="526" y="372"/>
                    </a:lnTo>
                    <a:lnTo>
                      <a:pt x="518" y="394"/>
                    </a:lnTo>
                    <a:lnTo>
                      <a:pt x="508" y="414"/>
                    </a:lnTo>
                    <a:lnTo>
                      <a:pt x="496" y="434"/>
                    </a:lnTo>
                    <a:lnTo>
                      <a:pt x="482" y="452"/>
                    </a:lnTo>
                    <a:lnTo>
                      <a:pt x="468" y="470"/>
                    </a:lnTo>
                    <a:lnTo>
                      <a:pt x="450" y="484"/>
                    </a:lnTo>
                    <a:lnTo>
                      <a:pt x="432" y="498"/>
                    </a:lnTo>
                    <a:lnTo>
                      <a:pt x="412" y="510"/>
                    </a:lnTo>
                    <a:lnTo>
                      <a:pt x="392" y="520"/>
                    </a:lnTo>
                    <a:lnTo>
                      <a:pt x="370" y="528"/>
                    </a:lnTo>
                    <a:lnTo>
                      <a:pt x="348" y="534"/>
                    </a:lnTo>
                    <a:lnTo>
                      <a:pt x="324" y="538"/>
                    </a:lnTo>
                    <a:lnTo>
                      <a:pt x="300" y="538"/>
                    </a:lnTo>
                    <a:lnTo>
                      <a:pt x="300" y="538"/>
                    </a:lnTo>
                    <a:lnTo>
                      <a:pt x="276" y="538"/>
                    </a:lnTo>
                    <a:lnTo>
                      <a:pt x="252" y="534"/>
                    </a:lnTo>
                    <a:lnTo>
                      <a:pt x="230" y="528"/>
                    </a:lnTo>
                    <a:lnTo>
                      <a:pt x="208" y="520"/>
                    </a:lnTo>
                    <a:lnTo>
                      <a:pt x="188" y="510"/>
                    </a:lnTo>
                    <a:lnTo>
                      <a:pt x="168" y="498"/>
                    </a:lnTo>
                    <a:lnTo>
                      <a:pt x="150" y="484"/>
                    </a:lnTo>
                    <a:lnTo>
                      <a:pt x="132" y="470"/>
                    </a:lnTo>
                    <a:lnTo>
                      <a:pt x="118" y="452"/>
                    </a:lnTo>
                    <a:lnTo>
                      <a:pt x="104" y="434"/>
                    </a:lnTo>
                    <a:lnTo>
                      <a:pt x="92" y="414"/>
                    </a:lnTo>
                    <a:lnTo>
                      <a:pt x="82" y="394"/>
                    </a:lnTo>
                    <a:lnTo>
                      <a:pt x="74" y="372"/>
                    </a:lnTo>
                    <a:lnTo>
                      <a:pt x="68" y="350"/>
                    </a:lnTo>
                    <a:lnTo>
                      <a:pt x="64" y="326"/>
                    </a:lnTo>
                    <a:lnTo>
                      <a:pt x="62" y="302"/>
                    </a:lnTo>
                    <a:lnTo>
                      <a:pt x="62" y="302"/>
                    </a:lnTo>
                    <a:lnTo>
                      <a:pt x="64" y="278"/>
                    </a:lnTo>
                    <a:lnTo>
                      <a:pt x="68" y="254"/>
                    </a:lnTo>
                    <a:lnTo>
                      <a:pt x="74" y="232"/>
                    </a:lnTo>
                    <a:lnTo>
                      <a:pt x="82" y="210"/>
                    </a:lnTo>
                    <a:lnTo>
                      <a:pt x="92" y="188"/>
                    </a:lnTo>
                    <a:lnTo>
                      <a:pt x="104" y="170"/>
                    </a:lnTo>
                    <a:lnTo>
                      <a:pt x="118" y="150"/>
                    </a:lnTo>
                    <a:lnTo>
                      <a:pt x="132" y="134"/>
                    </a:lnTo>
                    <a:lnTo>
                      <a:pt x="150" y="118"/>
                    </a:lnTo>
                    <a:lnTo>
                      <a:pt x="168" y="104"/>
                    </a:lnTo>
                    <a:lnTo>
                      <a:pt x="188" y="94"/>
                    </a:lnTo>
                    <a:lnTo>
                      <a:pt x="208" y="84"/>
                    </a:lnTo>
                    <a:lnTo>
                      <a:pt x="230" y="76"/>
                    </a:lnTo>
                    <a:lnTo>
                      <a:pt x="252" y="70"/>
                    </a:lnTo>
                    <a:lnTo>
                      <a:pt x="276" y="66"/>
                    </a:lnTo>
                    <a:lnTo>
                      <a:pt x="300" y="64"/>
                    </a:lnTo>
                    <a:lnTo>
                      <a:pt x="300" y="6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mn-ea"/>
                  <a:sym typeface="+mn-lt"/>
                </a:endParaRPr>
              </a:p>
            </p:txBody>
          </p:sp>
          <p:sp>
            <p:nvSpPr>
              <p:cNvPr id="8" name="Freeform 67">
                <a:extLst>
                  <a:ext uri="{FF2B5EF4-FFF2-40B4-BE49-F238E27FC236}">
                    <a16:creationId xmlns:a16="http://schemas.microsoft.com/office/drawing/2014/main" id="{77D58D2C-023E-087A-791D-D260037689A3}"/>
                  </a:ext>
                </a:extLst>
              </p:cNvPr>
              <p:cNvSpPr>
                <a:spLocks/>
              </p:cNvSpPr>
              <p:nvPr/>
            </p:nvSpPr>
            <p:spPr bwMode="auto">
              <a:xfrm>
                <a:off x="5522913" y="2724150"/>
                <a:ext cx="1174750" cy="1171575"/>
              </a:xfrm>
              <a:custGeom>
                <a:avLst/>
                <a:gdLst>
                  <a:gd name="T0" fmla="*/ 370 w 740"/>
                  <a:gd name="T1" fmla="*/ 0 h 738"/>
                  <a:gd name="T2" fmla="*/ 444 w 740"/>
                  <a:gd name="T3" fmla="*/ 8 h 738"/>
                  <a:gd name="T4" fmla="*/ 514 w 740"/>
                  <a:gd name="T5" fmla="*/ 30 h 738"/>
                  <a:gd name="T6" fmla="*/ 576 w 740"/>
                  <a:gd name="T7" fmla="*/ 64 h 738"/>
                  <a:gd name="T8" fmla="*/ 632 w 740"/>
                  <a:gd name="T9" fmla="*/ 108 h 738"/>
                  <a:gd name="T10" fmla="*/ 676 w 740"/>
                  <a:gd name="T11" fmla="*/ 164 h 738"/>
                  <a:gd name="T12" fmla="*/ 710 w 740"/>
                  <a:gd name="T13" fmla="*/ 226 h 738"/>
                  <a:gd name="T14" fmla="*/ 732 w 740"/>
                  <a:gd name="T15" fmla="*/ 296 h 738"/>
                  <a:gd name="T16" fmla="*/ 740 w 740"/>
                  <a:gd name="T17" fmla="*/ 370 h 738"/>
                  <a:gd name="T18" fmla="*/ 726 w 740"/>
                  <a:gd name="T19" fmla="*/ 370 h 738"/>
                  <a:gd name="T20" fmla="*/ 720 w 740"/>
                  <a:gd name="T21" fmla="*/ 298 h 738"/>
                  <a:gd name="T22" fmla="*/ 698 w 740"/>
                  <a:gd name="T23" fmla="*/ 230 h 738"/>
                  <a:gd name="T24" fmla="*/ 666 w 740"/>
                  <a:gd name="T25" fmla="*/ 170 h 738"/>
                  <a:gd name="T26" fmla="*/ 622 w 740"/>
                  <a:gd name="T27" fmla="*/ 118 h 738"/>
                  <a:gd name="T28" fmla="*/ 570 w 740"/>
                  <a:gd name="T29" fmla="*/ 74 h 738"/>
                  <a:gd name="T30" fmla="*/ 508 w 740"/>
                  <a:gd name="T31" fmla="*/ 42 h 738"/>
                  <a:gd name="T32" fmla="*/ 442 w 740"/>
                  <a:gd name="T33" fmla="*/ 20 h 738"/>
                  <a:gd name="T34" fmla="*/ 370 w 740"/>
                  <a:gd name="T35" fmla="*/ 12 h 738"/>
                  <a:gd name="T36" fmla="*/ 334 w 740"/>
                  <a:gd name="T37" fmla="*/ 14 h 738"/>
                  <a:gd name="T38" fmla="*/ 264 w 740"/>
                  <a:gd name="T39" fmla="*/ 30 h 738"/>
                  <a:gd name="T40" fmla="*/ 200 w 740"/>
                  <a:gd name="T41" fmla="*/ 56 h 738"/>
                  <a:gd name="T42" fmla="*/ 144 w 740"/>
                  <a:gd name="T43" fmla="*/ 94 h 738"/>
                  <a:gd name="T44" fmla="*/ 96 w 740"/>
                  <a:gd name="T45" fmla="*/ 142 h 738"/>
                  <a:gd name="T46" fmla="*/ 56 w 740"/>
                  <a:gd name="T47" fmla="*/ 200 h 738"/>
                  <a:gd name="T48" fmla="*/ 30 w 740"/>
                  <a:gd name="T49" fmla="*/ 264 h 738"/>
                  <a:gd name="T50" fmla="*/ 16 w 740"/>
                  <a:gd name="T51" fmla="*/ 334 h 738"/>
                  <a:gd name="T52" fmla="*/ 14 w 740"/>
                  <a:gd name="T53" fmla="*/ 370 h 738"/>
                  <a:gd name="T54" fmla="*/ 20 w 740"/>
                  <a:gd name="T55" fmla="*/ 442 h 738"/>
                  <a:gd name="T56" fmla="*/ 42 w 740"/>
                  <a:gd name="T57" fmla="*/ 508 h 738"/>
                  <a:gd name="T58" fmla="*/ 74 w 740"/>
                  <a:gd name="T59" fmla="*/ 568 h 738"/>
                  <a:gd name="T60" fmla="*/ 118 w 740"/>
                  <a:gd name="T61" fmla="*/ 622 h 738"/>
                  <a:gd name="T62" fmla="*/ 170 w 740"/>
                  <a:gd name="T63" fmla="*/ 666 h 738"/>
                  <a:gd name="T64" fmla="*/ 232 w 740"/>
                  <a:gd name="T65" fmla="*/ 698 h 738"/>
                  <a:gd name="T66" fmla="*/ 298 w 740"/>
                  <a:gd name="T67" fmla="*/ 718 h 738"/>
                  <a:gd name="T68" fmla="*/ 370 w 740"/>
                  <a:gd name="T69" fmla="*/ 726 h 738"/>
                  <a:gd name="T70" fmla="*/ 370 w 740"/>
                  <a:gd name="T71" fmla="*/ 738 h 738"/>
                  <a:gd name="T72" fmla="*/ 296 w 740"/>
                  <a:gd name="T73" fmla="*/ 732 h 738"/>
                  <a:gd name="T74" fmla="*/ 226 w 740"/>
                  <a:gd name="T75" fmla="*/ 710 h 738"/>
                  <a:gd name="T76" fmla="*/ 164 w 740"/>
                  <a:gd name="T77" fmla="*/ 676 h 738"/>
                  <a:gd name="T78" fmla="*/ 108 w 740"/>
                  <a:gd name="T79" fmla="*/ 630 h 738"/>
                  <a:gd name="T80" fmla="*/ 64 w 740"/>
                  <a:gd name="T81" fmla="*/ 576 h 738"/>
                  <a:gd name="T82" fmla="*/ 30 w 740"/>
                  <a:gd name="T83" fmla="*/ 514 h 738"/>
                  <a:gd name="T84" fmla="*/ 8 w 740"/>
                  <a:gd name="T85" fmla="*/ 444 h 738"/>
                  <a:gd name="T86" fmla="*/ 0 w 740"/>
                  <a:gd name="T87" fmla="*/ 370 h 738"/>
                  <a:gd name="T88" fmla="*/ 2 w 740"/>
                  <a:gd name="T89" fmla="*/ 332 h 738"/>
                  <a:gd name="T90" fmla="*/ 18 w 740"/>
                  <a:gd name="T91" fmla="*/ 260 h 738"/>
                  <a:gd name="T92" fmla="*/ 46 w 740"/>
                  <a:gd name="T93" fmla="*/ 194 h 738"/>
                  <a:gd name="T94" fmla="*/ 86 w 740"/>
                  <a:gd name="T95" fmla="*/ 134 h 738"/>
                  <a:gd name="T96" fmla="*/ 136 w 740"/>
                  <a:gd name="T97" fmla="*/ 84 h 738"/>
                  <a:gd name="T98" fmla="*/ 194 w 740"/>
                  <a:gd name="T99" fmla="*/ 44 h 738"/>
                  <a:gd name="T100" fmla="*/ 260 w 740"/>
                  <a:gd name="T101" fmla="*/ 16 h 738"/>
                  <a:gd name="T102" fmla="*/ 332 w 740"/>
                  <a:gd name="T103" fmla="*/ 2 h 738"/>
                  <a:gd name="T104" fmla="*/ 370 w 740"/>
                  <a:gd name="T105" fmla="*/ 0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0" h="738">
                    <a:moveTo>
                      <a:pt x="370" y="0"/>
                    </a:moveTo>
                    <a:lnTo>
                      <a:pt x="370" y="0"/>
                    </a:lnTo>
                    <a:lnTo>
                      <a:pt x="408" y="2"/>
                    </a:lnTo>
                    <a:lnTo>
                      <a:pt x="444" y="8"/>
                    </a:lnTo>
                    <a:lnTo>
                      <a:pt x="480" y="16"/>
                    </a:lnTo>
                    <a:lnTo>
                      <a:pt x="514" y="30"/>
                    </a:lnTo>
                    <a:lnTo>
                      <a:pt x="546" y="44"/>
                    </a:lnTo>
                    <a:lnTo>
                      <a:pt x="576" y="64"/>
                    </a:lnTo>
                    <a:lnTo>
                      <a:pt x="604" y="84"/>
                    </a:lnTo>
                    <a:lnTo>
                      <a:pt x="632" y="108"/>
                    </a:lnTo>
                    <a:lnTo>
                      <a:pt x="654" y="134"/>
                    </a:lnTo>
                    <a:lnTo>
                      <a:pt x="676" y="164"/>
                    </a:lnTo>
                    <a:lnTo>
                      <a:pt x="694" y="194"/>
                    </a:lnTo>
                    <a:lnTo>
                      <a:pt x="710" y="226"/>
                    </a:lnTo>
                    <a:lnTo>
                      <a:pt x="722" y="260"/>
                    </a:lnTo>
                    <a:lnTo>
                      <a:pt x="732" y="296"/>
                    </a:lnTo>
                    <a:lnTo>
                      <a:pt x="738" y="332"/>
                    </a:lnTo>
                    <a:lnTo>
                      <a:pt x="740" y="370"/>
                    </a:lnTo>
                    <a:lnTo>
                      <a:pt x="726" y="370"/>
                    </a:lnTo>
                    <a:lnTo>
                      <a:pt x="726" y="370"/>
                    </a:lnTo>
                    <a:lnTo>
                      <a:pt x="724" y="334"/>
                    </a:lnTo>
                    <a:lnTo>
                      <a:pt x="720" y="298"/>
                    </a:lnTo>
                    <a:lnTo>
                      <a:pt x="710" y="264"/>
                    </a:lnTo>
                    <a:lnTo>
                      <a:pt x="698" y="230"/>
                    </a:lnTo>
                    <a:lnTo>
                      <a:pt x="684" y="200"/>
                    </a:lnTo>
                    <a:lnTo>
                      <a:pt x="666" y="170"/>
                    </a:lnTo>
                    <a:lnTo>
                      <a:pt x="646" y="142"/>
                    </a:lnTo>
                    <a:lnTo>
                      <a:pt x="622" y="118"/>
                    </a:lnTo>
                    <a:lnTo>
                      <a:pt x="596" y="94"/>
                    </a:lnTo>
                    <a:lnTo>
                      <a:pt x="570" y="74"/>
                    </a:lnTo>
                    <a:lnTo>
                      <a:pt x="540" y="56"/>
                    </a:lnTo>
                    <a:lnTo>
                      <a:pt x="508" y="42"/>
                    </a:lnTo>
                    <a:lnTo>
                      <a:pt x="476" y="30"/>
                    </a:lnTo>
                    <a:lnTo>
                      <a:pt x="442" y="20"/>
                    </a:lnTo>
                    <a:lnTo>
                      <a:pt x="406" y="14"/>
                    </a:lnTo>
                    <a:lnTo>
                      <a:pt x="370" y="12"/>
                    </a:lnTo>
                    <a:lnTo>
                      <a:pt x="370" y="12"/>
                    </a:lnTo>
                    <a:lnTo>
                      <a:pt x="334" y="14"/>
                    </a:lnTo>
                    <a:lnTo>
                      <a:pt x="298" y="20"/>
                    </a:lnTo>
                    <a:lnTo>
                      <a:pt x="264" y="30"/>
                    </a:lnTo>
                    <a:lnTo>
                      <a:pt x="232" y="42"/>
                    </a:lnTo>
                    <a:lnTo>
                      <a:pt x="200" y="56"/>
                    </a:lnTo>
                    <a:lnTo>
                      <a:pt x="170" y="74"/>
                    </a:lnTo>
                    <a:lnTo>
                      <a:pt x="144" y="94"/>
                    </a:lnTo>
                    <a:lnTo>
                      <a:pt x="118" y="118"/>
                    </a:lnTo>
                    <a:lnTo>
                      <a:pt x="96" y="142"/>
                    </a:lnTo>
                    <a:lnTo>
                      <a:pt x="74" y="170"/>
                    </a:lnTo>
                    <a:lnTo>
                      <a:pt x="56" y="200"/>
                    </a:lnTo>
                    <a:lnTo>
                      <a:pt x="42" y="230"/>
                    </a:lnTo>
                    <a:lnTo>
                      <a:pt x="30" y="264"/>
                    </a:lnTo>
                    <a:lnTo>
                      <a:pt x="20" y="298"/>
                    </a:lnTo>
                    <a:lnTo>
                      <a:pt x="16" y="334"/>
                    </a:lnTo>
                    <a:lnTo>
                      <a:pt x="14" y="370"/>
                    </a:lnTo>
                    <a:lnTo>
                      <a:pt x="14" y="370"/>
                    </a:lnTo>
                    <a:lnTo>
                      <a:pt x="16" y="406"/>
                    </a:lnTo>
                    <a:lnTo>
                      <a:pt x="20" y="442"/>
                    </a:lnTo>
                    <a:lnTo>
                      <a:pt x="30" y="476"/>
                    </a:lnTo>
                    <a:lnTo>
                      <a:pt x="42" y="508"/>
                    </a:lnTo>
                    <a:lnTo>
                      <a:pt x="56" y="540"/>
                    </a:lnTo>
                    <a:lnTo>
                      <a:pt x="74" y="568"/>
                    </a:lnTo>
                    <a:lnTo>
                      <a:pt x="96" y="596"/>
                    </a:lnTo>
                    <a:lnTo>
                      <a:pt x="118" y="622"/>
                    </a:lnTo>
                    <a:lnTo>
                      <a:pt x="144" y="644"/>
                    </a:lnTo>
                    <a:lnTo>
                      <a:pt x="170" y="666"/>
                    </a:lnTo>
                    <a:lnTo>
                      <a:pt x="200" y="682"/>
                    </a:lnTo>
                    <a:lnTo>
                      <a:pt x="232" y="698"/>
                    </a:lnTo>
                    <a:lnTo>
                      <a:pt x="264" y="710"/>
                    </a:lnTo>
                    <a:lnTo>
                      <a:pt x="298" y="718"/>
                    </a:lnTo>
                    <a:lnTo>
                      <a:pt x="334" y="724"/>
                    </a:lnTo>
                    <a:lnTo>
                      <a:pt x="370" y="726"/>
                    </a:lnTo>
                    <a:lnTo>
                      <a:pt x="370" y="738"/>
                    </a:lnTo>
                    <a:lnTo>
                      <a:pt x="370" y="738"/>
                    </a:lnTo>
                    <a:lnTo>
                      <a:pt x="332" y="736"/>
                    </a:lnTo>
                    <a:lnTo>
                      <a:pt x="296" y="732"/>
                    </a:lnTo>
                    <a:lnTo>
                      <a:pt x="260" y="722"/>
                    </a:lnTo>
                    <a:lnTo>
                      <a:pt x="226" y="710"/>
                    </a:lnTo>
                    <a:lnTo>
                      <a:pt x="194" y="694"/>
                    </a:lnTo>
                    <a:lnTo>
                      <a:pt x="164" y="676"/>
                    </a:lnTo>
                    <a:lnTo>
                      <a:pt x="136" y="654"/>
                    </a:lnTo>
                    <a:lnTo>
                      <a:pt x="108" y="630"/>
                    </a:lnTo>
                    <a:lnTo>
                      <a:pt x="86" y="604"/>
                    </a:lnTo>
                    <a:lnTo>
                      <a:pt x="64" y="576"/>
                    </a:lnTo>
                    <a:lnTo>
                      <a:pt x="46" y="546"/>
                    </a:lnTo>
                    <a:lnTo>
                      <a:pt x="30" y="514"/>
                    </a:lnTo>
                    <a:lnTo>
                      <a:pt x="18" y="480"/>
                    </a:lnTo>
                    <a:lnTo>
                      <a:pt x="8" y="444"/>
                    </a:lnTo>
                    <a:lnTo>
                      <a:pt x="2" y="408"/>
                    </a:lnTo>
                    <a:lnTo>
                      <a:pt x="0" y="370"/>
                    </a:lnTo>
                    <a:lnTo>
                      <a:pt x="0" y="370"/>
                    </a:lnTo>
                    <a:lnTo>
                      <a:pt x="2" y="332"/>
                    </a:lnTo>
                    <a:lnTo>
                      <a:pt x="8" y="296"/>
                    </a:lnTo>
                    <a:lnTo>
                      <a:pt x="18" y="260"/>
                    </a:lnTo>
                    <a:lnTo>
                      <a:pt x="30" y="226"/>
                    </a:lnTo>
                    <a:lnTo>
                      <a:pt x="46" y="194"/>
                    </a:lnTo>
                    <a:lnTo>
                      <a:pt x="64" y="164"/>
                    </a:lnTo>
                    <a:lnTo>
                      <a:pt x="86" y="134"/>
                    </a:lnTo>
                    <a:lnTo>
                      <a:pt x="108" y="108"/>
                    </a:lnTo>
                    <a:lnTo>
                      <a:pt x="136" y="84"/>
                    </a:lnTo>
                    <a:lnTo>
                      <a:pt x="164" y="64"/>
                    </a:lnTo>
                    <a:lnTo>
                      <a:pt x="194" y="44"/>
                    </a:lnTo>
                    <a:lnTo>
                      <a:pt x="226" y="30"/>
                    </a:lnTo>
                    <a:lnTo>
                      <a:pt x="260" y="16"/>
                    </a:lnTo>
                    <a:lnTo>
                      <a:pt x="296" y="8"/>
                    </a:lnTo>
                    <a:lnTo>
                      <a:pt x="332" y="2"/>
                    </a:lnTo>
                    <a:lnTo>
                      <a:pt x="370" y="0"/>
                    </a:lnTo>
                    <a:lnTo>
                      <a:pt x="370" y="0"/>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mn-ea"/>
                  <a:sym typeface="+mn-lt"/>
                </a:endParaRPr>
              </a:p>
            </p:txBody>
          </p:sp>
          <p:sp>
            <p:nvSpPr>
              <p:cNvPr id="9" name="Rectangle 68">
                <a:extLst>
                  <a:ext uri="{FF2B5EF4-FFF2-40B4-BE49-F238E27FC236}">
                    <a16:creationId xmlns:a16="http://schemas.microsoft.com/office/drawing/2014/main" id="{74CE66B5-137D-5205-A564-438A95459B86}"/>
                  </a:ext>
                </a:extLst>
              </p:cNvPr>
              <p:cNvSpPr>
                <a:spLocks noChangeArrowheads="1"/>
              </p:cNvSpPr>
              <p:nvPr/>
            </p:nvSpPr>
            <p:spPr bwMode="auto">
              <a:xfrm>
                <a:off x="6100763" y="3876675"/>
                <a:ext cx="19050" cy="225425"/>
              </a:xfrm>
              <a:prstGeom prst="rect">
                <a:avLst/>
              </a:pr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mn-ea"/>
                  <a:sym typeface="+mn-lt"/>
                </a:endParaRPr>
              </a:p>
            </p:txBody>
          </p:sp>
          <p:sp>
            <p:nvSpPr>
              <p:cNvPr id="10" name="Rectangle 69">
                <a:extLst>
                  <a:ext uri="{FF2B5EF4-FFF2-40B4-BE49-F238E27FC236}">
                    <a16:creationId xmlns:a16="http://schemas.microsoft.com/office/drawing/2014/main" id="{8C1F852B-0FB7-57FE-88FA-E836C44AA792}"/>
                  </a:ext>
                </a:extLst>
              </p:cNvPr>
              <p:cNvSpPr>
                <a:spLocks noChangeArrowheads="1"/>
              </p:cNvSpPr>
              <p:nvPr/>
            </p:nvSpPr>
            <p:spPr bwMode="auto">
              <a:xfrm>
                <a:off x="6681788" y="3289300"/>
                <a:ext cx="1005840" cy="22225"/>
              </a:xfrm>
              <a:prstGeom prst="rect">
                <a:avLst/>
              </a:pr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mn-ea"/>
                  <a:sym typeface="+mn-lt"/>
                </a:endParaRPr>
              </a:p>
            </p:txBody>
          </p:sp>
          <p:sp>
            <p:nvSpPr>
              <p:cNvPr id="11" name="Freeform 70">
                <a:extLst>
                  <a:ext uri="{FF2B5EF4-FFF2-40B4-BE49-F238E27FC236}">
                    <a16:creationId xmlns:a16="http://schemas.microsoft.com/office/drawing/2014/main" id="{3288DDB1-100D-4F92-0F46-B579683E730B}"/>
                  </a:ext>
                </a:extLst>
              </p:cNvPr>
              <p:cNvSpPr>
                <a:spLocks/>
              </p:cNvSpPr>
              <p:nvPr/>
            </p:nvSpPr>
            <p:spPr bwMode="auto">
              <a:xfrm>
                <a:off x="7654290" y="3267075"/>
                <a:ext cx="66675" cy="66675"/>
              </a:xfrm>
              <a:custGeom>
                <a:avLst/>
                <a:gdLst>
                  <a:gd name="T0" fmla="*/ 0 w 42"/>
                  <a:gd name="T1" fmla="*/ 20 h 42"/>
                  <a:gd name="T2" fmla="*/ 0 w 42"/>
                  <a:gd name="T3" fmla="*/ 20 h 42"/>
                  <a:gd name="T4" fmla="*/ 2 w 42"/>
                  <a:gd name="T5" fmla="*/ 30 h 42"/>
                  <a:gd name="T6" fmla="*/ 6 w 42"/>
                  <a:gd name="T7" fmla="*/ 36 h 42"/>
                  <a:gd name="T8" fmla="*/ 14 w 42"/>
                  <a:gd name="T9" fmla="*/ 40 h 42"/>
                  <a:gd name="T10" fmla="*/ 22 w 42"/>
                  <a:gd name="T11" fmla="*/ 42 h 42"/>
                  <a:gd name="T12" fmla="*/ 22 w 42"/>
                  <a:gd name="T13" fmla="*/ 42 h 42"/>
                  <a:gd name="T14" fmla="*/ 30 w 42"/>
                  <a:gd name="T15" fmla="*/ 40 h 42"/>
                  <a:gd name="T16" fmla="*/ 36 w 42"/>
                  <a:gd name="T17" fmla="*/ 36 h 42"/>
                  <a:gd name="T18" fmla="*/ 40 w 42"/>
                  <a:gd name="T19" fmla="*/ 30 h 42"/>
                  <a:gd name="T20" fmla="*/ 42 w 42"/>
                  <a:gd name="T21" fmla="*/ 20 h 42"/>
                  <a:gd name="T22" fmla="*/ 42 w 42"/>
                  <a:gd name="T23" fmla="*/ 20 h 42"/>
                  <a:gd name="T24" fmla="*/ 40 w 42"/>
                  <a:gd name="T25" fmla="*/ 12 h 42"/>
                  <a:gd name="T26" fmla="*/ 36 w 42"/>
                  <a:gd name="T27" fmla="*/ 6 h 42"/>
                  <a:gd name="T28" fmla="*/ 30 w 42"/>
                  <a:gd name="T29" fmla="*/ 2 h 42"/>
                  <a:gd name="T30" fmla="*/ 22 w 42"/>
                  <a:gd name="T31" fmla="*/ 0 h 42"/>
                  <a:gd name="T32" fmla="*/ 22 w 42"/>
                  <a:gd name="T33" fmla="*/ 0 h 42"/>
                  <a:gd name="T34" fmla="*/ 14 w 42"/>
                  <a:gd name="T35" fmla="*/ 2 h 42"/>
                  <a:gd name="T36" fmla="*/ 6 w 42"/>
                  <a:gd name="T37" fmla="*/ 6 h 42"/>
                  <a:gd name="T38" fmla="*/ 2 w 42"/>
                  <a:gd name="T39" fmla="*/ 12 h 42"/>
                  <a:gd name="T40" fmla="*/ 0 w 42"/>
                  <a:gd name="T41" fmla="*/ 20 h 42"/>
                  <a:gd name="T42" fmla="*/ 0 w 42"/>
                  <a:gd name="T4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0" y="20"/>
                    </a:moveTo>
                    <a:lnTo>
                      <a:pt x="0" y="20"/>
                    </a:lnTo>
                    <a:lnTo>
                      <a:pt x="2" y="30"/>
                    </a:lnTo>
                    <a:lnTo>
                      <a:pt x="6" y="36"/>
                    </a:lnTo>
                    <a:lnTo>
                      <a:pt x="14" y="40"/>
                    </a:lnTo>
                    <a:lnTo>
                      <a:pt x="22" y="42"/>
                    </a:lnTo>
                    <a:lnTo>
                      <a:pt x="22" y="42"/>
                    </a:lnTo>
                    <a:lnTo>
                      <a:pt x="30" y="40"/>
                    </a:lnTo>
                    <a:lnTo>
                      <a:pt x="36" y="36"/>
                    </a:lnTo>
                    <a:lnTo>
                      <a:pt x="40" y="30"/>
                    </a:lnTo>
                    <a:lnTo>
                      <a:pt x="42" y="20"/>
                    </a:lnTo>
                    <a:lnTo>
                      <a:pt x="42" y="20"/>
                    </a:lnTo>
                    <a:lnTo>
                      <a:pt x="40" y="12"/>
                    </a:lnTo>
                    <a:lnTo>
                      <a:pt x="36" y="6"/>
                    </a:lnTo>
                    <a:lnTo>
                      <a:pt x="30" y="2"/>
                    </a:lnTo>
                    <a:lnTo>
                      <a:pt x="22" y="0"/>
                    </a:lnTo>
                    <a:lnTo>
                      <a:pt x="22" y="0"/>
                    </a:lnTo>
                    <a:lnTo>
                      <a:pt x="14" y="2"/>
                    </a:lnTo>
                    <a:lnTo>
                      <a:pt x="6" y="6"/>
                    </a:lnTo>
                    <a:lnTo>
                      <a:pt x="2" y="12"/>
                    </a:lnTo>
                    <a:lnTo>
                      <a:pt x="0" y="20"/>
                    </a:lnTo>
                    <a:lnTo>
                      <a:pt x="0" y="20"/>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mn-ea"/>
                  <a:sym typeface="+mn-lt"/>
                </a:endParaRPr>
              </a:p>
            </p:txBody>
          </p:sp>
          <p:sp>
            <p:nvSpPr>
              <p:cNvPr id="12" name="Freeform 71">
                <a:extLst>
                  <a:ext uri="{FF2B5EF4-FFF2-40B4-BE49-F238E27FC236}">
                    <a16:creationId xmlns:a16="http://schemas.microsoft.com/office/drawing/2014/main" id="{3B34ABBF-8559-4786-7A18-7F2B64F3CA29}"/>
                  </a:ext>
                </a:extLst>
              </p:cNvPr>
              <p:cNvSpPr>
                <a:spLocks/>
              </p:cNvSpPr>
              <p:nvPr/>
            </p:nvSpPr>
            <p:spPr bwMode="auto">
              <a:xfrm>
                <a:off x="6078538" y="4070350"/>
                <a:ext cx="63500" cy="66675"/>
              </a:xfrm>
              <a:custGeom>
                <a:avLst/>
                <a:gdLst>
                  <a:gd name="T0" fmla="*/ 0 w 40"/>
                  <a:gd name="T1" fmla="*/ 20 h 42"/>
                  <a:gd name="T2" fmla="*/ 0 w 40"/>
                  <a:gd name="T3" fmla="*/ 20 h 42"/>
                  <a:gd name="T4" fmla="*/ 0 w 40"/>
                  <a:gd name="T5" fmla="*/ 28 h 42"/>
                  <a:gd name="T6" fmla="*/ 6 w 40"/>
                  <a:gd name="T7" fmla="*/ 36 h 42"/>
                  <a:gd name="T8" fmla="*/ 12 w 40"/>
                  <a:gd name="T9" fmla="*/ 40 h 42"/>
                  <a:gd name="T10" fmla="*/ 20 w 40"/>
                  <a:gd name="T11" fmla="*/ 42 h 42"/>
                  <a:gd name="T12" fmla="*/ 20 w 40"/>
                  <a:gd name="T13" fmla="*/ 42 h 42"/>
                  <a:gd name="T14" fmla="*/ 28 w 40"/>
                  <a:gd name="T15" fmla="*/ 40 h 42"/>
                  <a:gd name="T16" fmla="*/ 34 w 40"/>
                  <a:gd name="T17" fmla="*/ 36 h 42"/>
                  <a:gd name="T18" fmla="*/ 40 w 40"/>
                  <a:gd name="T19" fmla="*/ 28 h 42"/>
                  <a:gd name="T20" fmla="*/ 40 w 40"/>
                  <a:gd name="T21" fmla="*/ 20 h 42"/>
                  <a:gd name="T22" fmla="*/ 40 w 40"/>
                  <a:gd name="T23" fmla="*/ 20 h 42"/>
                  <a:gd name="T24" fmla="*/ 40 w 40"/>
                  <a:gd name="T25" fmla="*/ 12 h 42"/>
                  <a:gd name="T26" fmla="*/ 34 w 40"/>
                  <a:gd name="T27" fmla="*/ 6 h 42"/>
                  <a:gd name="T28" fmla="*/ 28 w 40"/>
                  <a:gd name="T29" fmla="*/ 2 h 42"/>
                  <a:gd name="T30" fmla="*/ 20 w 40"/>
                  <a:gd name="T31" fmla="*/ 0 h 42"/>
                  <a:gd name="T32" fmla="*/ 20 w 40"/>
                  <a:gd name="T33" fmla="*/ 0 h 42"/>
                  <a:gd name="T34" fmla="*/ 12 w 40"/>
                  <a:gd name="T35" fmla="*/ 2 h 42"/>
                  <a:gd name="T36" fmla="*/ 6 w 40"/>
                  <a:gd name="T37" fmla="*/ 6 h 42"/>
                  <a:gd name="T38" fmla="*/ 0 w 40"/>
                  <a:gd name="T39" fmla="*/ 12 h 42"/>
                  <a:gd name="T40" fmla="*/ 0 w 40"/>
                  <a:gd name="T41" fmla="*/ 20 h 42"/>
                  <a:gd name="T42" fmla="*/ 0 w 40"/>
                  <a:gd name="T4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0" y="20"/>
                    </a:moveTo>
                    <a:lnTo>
                      <a:pt x="0" y="20"/>
                    </a:lnTo>
                    <a:lnTo>
                      <a:pt x="0" y="28"/>
                    </a:lnTo>
                    <a:lnTo>
                      <a:pt x="6" y="36"/>
                    </a:lnTo>
                    <a:lnTo>
                      <a:pt x="12" y="40"/>
                    </a:lnTo>
                    <a:lnTo>
                      <a:pt x="20" y="42"/>
                    </a:lnTo>
                    <a:lnTo>
                      <a:pt x="20" y="42"/>
                    </a:lnTo>
                    <a:lnTo>
                      <a:pt x="28" y="40"/>
                    </a:lnTo>
                    <a:lnTo>
                      <a:pt x="34" y="36"/>
                    </a:lnTo>
                    <a:lnTo>
                      <a:pt x="40" y="28"/>
                    </a:lnTo>
                    <a:lnTo>
                      <a:pt x="40" y="20"/>
                    </a:lnTo>
                    <a:lnTo>
                      <a:pt x="40" y="20"/>
                    </a:lnTo>
                    <a:lnTo>
                      <a:pt x="40" y="12"/>
                    </a:lnTo>
                    <a:lnTo>
                      <a:pt x="34" y="6"/>
                    </a:lnTo>
                    <a:lnTo>
                      <a:pt x="28" y="2"/>
                    </a:lnTo>
                    <a:lnTo>
                      <a:pt x="20" y="0"/>
                    </a:lnTo>
                    <a:lnTo>
                      <a:pt x="20" y="0"/>
                    </a:lnTo>
                    <a:lnTo>
                      <a:pt x="12" y="2"/>
                    </a:lnTo>
                    <a:lnTo>
                      <a:pt x="6" y="6"/>
                    </a:lnTo>
                    <a:lnTo>
                      <a:pt x="0" y="12"/>
                    </a:lnTo>
                    <a:lnTo>
                      <a:pt x="0" y="20"/>
                    </a:lnTo>
                    <a:lnTo>
                      <a:pt x="0" y="20"/>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mn-ea"/>
                  <a:sym typeface="+mn-lt"/>
                </a:endParaRPr>
              </a:p>
            </p:txBody>
          </p:sp>
          <p:sp>
            <p:nvSpPr>
              <p:cNvPr id="13" name="Freeform 72">
                <a:extLst>
                  <a:ext uri="{FF2B5EF4-FFF2-40B4-BE49-F238E27FC236}">
                    <a16:creationId xmlns:a16="http://schemas.microsoft.com/office/drawing/2014/main" id="{60081021-B353-0886-ACE6-0D94E3ECA39C}"/>
                  </a:ext>
                </a:extLst>
              </p:cNvPr>
              <p:cNvSpPr>
                <a:spLocks/>
              </p:cNvSpPr>
              <p:nvPr/>
            </p:nvSpPr>
            <p:spPr bwMode="auto">
              <a:xfrm>
                <a:off x="5500688" y="3267075"/>
                <a:ext cx="66675" cy="66675"/>
              </a:xfrm>
              <a:custGeom>
                <a:avLst/>
                <a:gdLst>
                  <a:gd name="T0" fmla="*/ 0 w 42"/>
                  <a:gd name="T1" fmla="*/ 20 h 42"/>
                  <a:gd name="T2" fmla="*/ 0 w 42"/>
                  <a:gd name="T3" fmla="*/ 20 h 42"/>
                  <a:gd name="T4" fmla="*/ 2 w 42"/>
                  <a:gd name="T5" fmla="*/ 30 h 42"/>
                  <a:gd name="T6" fmla="*/ 6 w 42"/>
                  <a:gd name="T7" fmla="*/ 36 h 42"/>
                  <a:gd name="T8" fmla="*/ 12 w 42"/>
                  <a:gd name="T9" fmla="*/ 40 h 42"/>
                  <a:gd name="T10" fmla="*/ 20 w 42"/>
                  <a:gd name="T11" fmla="*/ 42 h 42"/>
                  <a:gd name="T12" fmla="*/ 20 w 42"/>
                  <a:gd name="T13" fmla="*/ 42 h 42"/>
                  <a:gd name="T14" fmla="*/ 30 w 42"/>
                  <a:gd name="T15" fmla="*/ 40 h 42"/>
                  <a:gd name="T16" fmla="*/ 36 w 42"/>
                  <a:gd name="T17" fmla="*/ 36 h 42"/>
                  <a:gd name="T18" fmla="*/ 40 w 42"/>
                  <a:gd name="T19" fmla="*/ 30 h 42"/>
                  <a:gd name="T20" fmla="*/ 42 w 42"/>
                  <a:gd name="T21" fmla="*/ 20 h 42"/>
                  <a:gd name="T22" fmla="*/ 42 w 42"/>
                  <a:gd name="T23" fmla="*/ 20 h 42"/>
                  <a:gd name="T24" fmla="*/ 40 w 42"/>
                  <a:gd name="T25" fmla="*/ 12 h 42"/>
                  <a:gd name="T26" fmla="*/ 36 w 42"/>
                  <a:gd name="T27" fmla="*/ 6 h 42"/>
                  <a:gd name="T28" fmla="*/ 30 w 42"/>
                  <a:gd name="T29" fmla="*/ 2 h 42"/>
                  <a:gd name="T30" fmla="*/ 20 w 42"/>
                  <a:gd name="T31" fmla="*/ 0 h 42"/>
                  <a:gd name="T32" fmla="*/ 20 w 42"/>
                  <a:gd name="T33" fmla="*/ 0 h 42"/>
                  <a:gd name="T34" fmla="*/ 12 w 42"/>
                  <a:gd name="T35" fmla="*/ 2 h 42"/>
                  <a:gd name="T36" fmla="*/ 6 w 42"/>
                  <a:gd name="T37" fmla="*/ 6 h 42"/>
                  <a:gd name="T38" fmla="*/ 2 w 42"/>
                  <a:gd name="T39" fmla="*/ 12 h 42"/>
                  <a:gd name="T40" fmla="*/ 0 w 42"/>
                  <a:gd name="T41" fmla="*/ 20 h 42"/>
                  <a:gd name="T42" fmla="*/ 0 w 42"/>
                  <a:gd name="T4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0" y="20"/>
                    </a:moveTo>
                    <a:lnTo>
                      <a:pt x="0" y="20"/>
                    </a:lnTo>
                    <a:lnTo>
                      <a:pt x="2" y="30"/>
                    </a:lnTo>
                    <a:lnTo>
                      <a:pt x="6" y="36"/>
                    </a:lnTo>
                    <a:lnTo>
                      <a:pt x="12" y="40"/>
                    </a:lnTo>
                    <a:lnTo>
                      <a:pt x="20" y="42"/>
                    </a:lnTo>
                    <a:lnTo>
                      <a:pt x="20" y="42"/>
                    </a:lnTo>
                    <a:lnTo>
                      <a:pt x="30" y="40"/>
                    </a:lnTo>
                    <a:lnTo>
                      <a:pt x="36" y="36"/>
                    </a:lnTo>
                    <a:lnTo>
                      <a:pt x="40" y="30"/>
                    </a:lnTo>
                    <a:lnTo>
                      <a:pt x="42" y="20"/>
                    </a:lnTo>
                    <a:lnTo>
                      <a:pt x="42" y="20"/>
                    </a:lnTo>
                    <a:lnTo>
                      <a:pt x="40" y="12"/>
                    </a:lnTo>
                    <a:lnTo>
                      <a:pt x="36" y="6"/>
                    </a:lnTo>
                    <a:lnTo>
                      <a:pt x="30" y="2"/>
                    </a:lnTo>
                    <a:lnTo>
                      <a:pt x="20" y="0"/>
                    </a:lnTo>
                    <a:lnTo>
                      <a:pt x="20" y="0"/>
                    </a:lnTo>
                    <a:lnTo>
                      <a:pt x="12" y="2"/>
                    </a:lnTo>
                    <a:lnTo>
                      <a:pt x="6" y="6"/>
                    </a:lnTo>
                    <a:lnTo>
                      <a:pt x="2" y="12"/>
                    </a:lnTo>
                    <a:lnTo>
                      <a:pt x="0" y="20"/>
                    </a:lnTo>
                    <a:lnTo>
                      <a:pt x="0" y="20"/>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mn-ea"/>
                  <a:sym typeface="+mn-lt"/>
                </a:endParaRPr>
              </a:p>
            </p:txBody>
          </p:sp>
        </p:grpSp>
        <p:sp>
          <p:nvSpPr>
            <p:cNvPr id="19" name="Rectangle 72">
              <a:extLst>
                <a:ext uri="{FF2B5EF4-FFF2-40B4-BE49-F238E27FC236}">
                  <a16:creationId xmlns:a16="http://schemas.microsoft.com/office/drawing/2014/main" id="{BC99A4AC-9114-90F5-F0E7-6622928934F9}"/>
                </a:ext>
              </a:extLst>
            </p:cNvPr>
            <p:cNvSpPr/>
            <p:nvPr/>
          </p:nvSpPr>
          <p:spPr>
            <a:xfrm>
              <a:off x="7117376" y="3624917"/>
              <a:ext cx="1828800" cy="1669396"/>
            </a:xfrm>
            <a:prstGeom prst="rect">
              <a:avLst/>
            </a:prstGeom>
            <a:solidFill>
              <a:schemeClr val="bg1">
                <a:lumMod val="95000"/>
              </a:schemeClr>
            </a:solidFill>
            <a:ln w="19050">
              <a:noFill/>
            </a:ln>
          </p:spPr>
          <p:txBody>
            <a:bodyPr wrap="square" tIns="182880" anchor="t">
              <a:noAutofit/>
            </a:bodyPr>
            <a:lstStyle/>
            <a:p>
              <a:pPr algn="ctr">
                <a:spcAft>
                  <a:spcPts val="200"/>
                </a:spcAft>
              </a:pPr>
              <a:r>
                <a:rPr lang="en-US" altLang="zh-CN" sz="1400" b="1" dirty="0">
                  <a:latin typeface="Arial" panose="020B0604020202020204" pitchFamily="34" charset="0"/>
                  <a:ea typeface="微软雅黑" panose="020B0503020204020204" pitchFamily="34" charset="-122"/>
                  <a:cs typeface="Arial" panose="020B0604020202020204" pitchFamily="34" charset="0"/>
                  <a:sym typeface="+mn-lt"/>
                </a:rPr>
                <a:t>3-</a:t>
              </a: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管理利益冲突</a:t>
              </a:r>
              <a:endParaRPr lang="en-GB" sz="1400" b="1" dirty="0">
                <a:latin typeface="Arial" panose="020B0604020202020204" pitchFamily="34" charset="0"/>
                <a:ea typeface="微软雅黑" panose="020B0503020204020204" pitchFamily="34" charset="-122"/>
                <a:cs typeface="Arial" panose="020B0604020202020204" pitchFamily="34" charset="0"/>
                <a:sym typeface="+mn-lt"/>
              </a:endParaRPr>
            </a:p>
          </p:txBody>
        </p:sp>
      </p:grpSp>
    </p:spTree>
    <p:custDataLst>
      <p:tags r:id="rId1"/>
    </p:custDataLst>
    <p:extLst>
      <p:ext uri="{BB962C8B-B14F-4D97-AF65-F5344CB8AC3E}">
        <p14:creationId xmlns:p14="http://schemas.microsoft.com/office/powerpoint/2010/main" val="61324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矩形: 圆角 103">
            <a:extLst>
              <a:ext uri="{FF2B5EF4-FFF2-40B4-BE49-F238E27FC236}">
                <a16:creationId xmlns:a16="http://schemas.microsoft.com/office/drawing/2014/main" id="{FD9F3AFB-F9C1-9A27-BD98-CC4017D089CC}"/>
              </a:ext>
            </a:extLst>
          </p:cNvPr>
          <p:cNvSpPr/>
          <p:nvPr/>
        </p:nvSpPr>
        <p:spPr bwMode="auto">
          <a:xfrm>
            <a:off x="407218" y="1990279"/>
            <a:ext cx="6550705" cy="3336928"/>
          </a:xfrm>
          <a:prstGeom prst="roundRect">
            <a:avLst>
              <a:gd name="adj" fmla="val 5437"/>
            </a:avLst>
          </a:prstGeom>
          <a:no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eaLnBrk="0" fontAlgn="auto" hangingPunct="0">
              <a:spcBef>
                <a:spcPts val="300"/>
              </a:spcBef>
              <a:spcAft>
                <a:spcPts val="300"/>
              </a:spcAft>
              <a:buClr>
                <a:schemeClr val="tx2"/>
              </a:buClr>
              <a:buSzPct val="110000"/>
            </a:pPr>
            <a:endParaRPr lang="en-GB" sz="1600" kern="0" dirty="0" err="1">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2" name="Title 1">
            <a:extLst>
              <a:ext uri="{FF2B5EF4-FFF2-40B4-BE49-F238E27FC236}">
                <a16:creationId xmlns:a16="http://schemas.microsoft.com/office/drawing/2014/main" id="{5710FDB9-6A37-4404-A872-2C27E2BF84BD}"/>
              </a:ext>
            </a:extLst>
          </p:cNvPr>
          <p:cNvSpPr>
            <a:spLocks noGrp="1"/>
          </p:cNvSpPr>
          <p:nvPr>
            <p:ph type="title"/>
          </p:nvPr>
        </p:nvSpPr>
        <p:spPr/>
        <p:txBody>
          <a:bodyPr/>
          <a:lstStyle/>
          <a:p>
            <a:r>
              <a:rPr lang="en-US" altLang="zh-CN" dirty="0">
                <a:cs typeface="Arial" panose="020B0604020202020204" pitchFamily="34" charset="0"/>
                <a:sym typeface="+mn-lt"/>
              </a:rPr>
              <a:t>2-</a:t>
            </a:r>
            <a:r>
              <a:rPr lang="zh-CN" altLang="en-US" dirty="0">
                <a:cs typeface="Arial" panose="020B0604020202020204" pitchFamily="34" charset="0"/>
                <a:sym typeface="+mn-lt"/>
              </a:rPr>
              <a:t>披露</a:t>
            </a:r>
          </a:p>
        </p:txBody>
      </p:sp>
      <p:graphicFrame>
        <p:nvGraphicFramePr>
          <p:cNvPr id="6" name="Table 8">
            <a:extLst>
              <a:ext uri="{FF2B5EF4-FFF2-40B4-BE49-F238E27FC236}">
                <a16:creationId xmlns:a16="http://schemas.microsoft.com/office/drawing/2014/main" id="{9FBF36A8-8195-F078-ADD2-72DF8137639E}"/>
              </a:ext>
            </a:extLst>
          </p:cNvPr>
          <p:cNvGraphicFramePr>
            <a:graphicFrameLocks noGrp="1"/>
          </p:cNvGraphicFramePr>
          <p:nvPr/>
        </p:nvGraphicFramePr>
        <p:xfrm>
          <a:off x="899629" y="1304386"/>
          <a:ext cx="3652838" cy="396240"/>
        </p:xfrm>
        <a:graphic>
          <a:graphicData uri="http://schemas.openxmlformats.org/drawingml/2006/table">
            <a:tbl>
              <a:tblPr firstRow="1" bandRow="1">
                <a:tableStyleId>{9D7B26C5-4107-4FEC-AEDC-1716B250A1EF}</a:tableStyleId>
              </a:tblPr>
              <a:tblGrid>
                <a:gridCol w="3652838">
                  <a:extLst>
                    <a:ext uri="{9D8B030D-6E8A-4147-A177-3AD203B41FA5}">
                      <a16:colId xmlns:a16="http://schemas.microsoft.com/office/drawing/2014/main" val="3344843492"/>
                    </a:ext>
                  </a:extLst>
                </a:gridCol>
              </a:tblGrid>
              <a:tr h="370840">
                <a:tc>
                  <a:txBody>
                    <a:bodyPr/>
                    <a:lstStyle/>
                    <a:p>
                      <a:r>
                        <a:rPr lang="en-GB" altLang="zh-CN" sz="2000" b="1" dirty="0">
                          <a:solidFill>
                            <a:schemeClr val="tx2"/>
                          </a:solidFill>
                          <a:latin typeface="Arial" panose="020B0604020202020204" pitchFamily="34" charset="0"/>
                          <a:ea typeface="微软雅黑" panose="020B0503020204020204" pitchFamily="34" charset="-122"/>
                          <a:cs typeface="Arial" panose="020B0604020202020204" pitchFamily="34" charset="0"/>
                        </a:rPr>
                        <a:t>GSK</a:t>
                      </a:r>
                      <a:r>
                        <a:rPr lang="zh-CN" altLang="en-US" sz="2000" b="1" dirty="0">
                          <a:solidFill>
                            <a:schemeClr val="tx2"/>
                          </a:solidFill>
                          <a:latin typeface="微软雅黑" panose="020B0503020204020204" pitchFamily="34" charset="-122"/>
                          <a:ea typeface="微软雅黑" panose="020B0503020204020204" pitchFamily="34" charset="-122"/>
                        </a:rPr>
                        <a:t>全体员工</a:t>
                      </a:r>
                      <a:endParaRPr lang="en-GB" sz="2000" b="1" dirty="0">
                        <a:solidFill>
                          <a:schemeClr val="tx2"/>
                        </a:solidFill>
                        <a:latin typeface="微软雅黑" panose="020B0503020204020204" pitchFamily="34" charset="-122"/>
                        <a:ea typeface="微软雅黑" panose="020B0503020204020204" pitchFamily="34" charset="-122"/>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82481907"/>
                  </a:ext>
                </a:extLst>
              </a:tr>
            </a:tbl>
          </a:graphicData>
        </a:graphic>
      </p:graphicFrame>
      <p:grpSp>
        <p:nvGrpSpPr>
          <p:cNvPr id="7" name="Group 1180">
            <a:extLst>
              <a:ext uri="{FF2B5EF4-FFF2-40B4-BE49-F238E27FC236}">
                <a16:creationId xmlns:a16="http://schemas.microsoft.com/office/drawing/2014/main" id="{C7862301-1928-75F3-CF1C-0172AD85A2B9}"/>
              </a:ext>
            </a:extLst>
          </p:cNvPr>
          <p:cNvGrpSpPr/>
          <p:nvPr/>
        </p:nvGrpSpPr>
        <p:grpSpPr>
          <a:xfrm>
            <a:off x="428124" y="1309114"/>
            <a:ext cx="365760" cy="361385"/>
            <a:chOff x="2573338" y="4776788"/>
            <a:chExt cx="1153224" cy="1158875"/>
          </a:xfrm>
          <a:solidFill>
            <a:schemeClr val="tx2"/>
          </a:solidFill>
        </p:grpSpPr>
        <p:sp>
          <p:nvSpPr>
            <p:cNvPr id="8" name="Freeform 50">
              <a:extLst>
                <a:ext uri="{FF2B5EF4-FFF2-40B4-BE49-F238E27FC236}">
                  <a16:creationId xmlns:a16="http://schemas.microsoft.com/office/drawing/2014/main" id="{A921DB09-2CB1-71C2-879C-7638332C16A6}"/>
                </a:ext>
              </a:extLst>
            </p:cNvPr>
            <p:cNvSpPr>
              <a:spLocks/>
            </p:cNvSpPr>
            <p:nvPr/>
          </p:nvSpPr>
          <p:spPr bwMode="auto">
            <a:xfrm>
              <a:off x="3305175" y="5145088"/>
              <a:ext cx="295275" cy="188913"/>
            </a:xfrm>
            <a:custGeom>
              <a:avLst/>
              <a:gdLst/>
              <a:ahLst/>
              <a:cxnLst>
                <a:cxn ang="0">
                  <a:pos x="354" y="0"/>
                </a:cxn>
                <a:cxn ang="0">
                  <a:pos x="21" y="0"/>
                </a:cxn>
                <a:cxn ang="0">
                  <a:pos x="21" y="0"/>
                </a:cxn>
                <a:cxn ang="0">
                  <a:pos x="17" y="0"/>
                </a:cxn>
                <a:cxn ang="0">
                  <a:pos x="13" y="1"/>
                </a:cxn>
                <a:cxn ang="0">
                  <a:pos x="9" y="3"/>
                </a:cxn>
                <a:cxn ang="0">
                  <a:pos x="6" y="6"/>
                </a:cxn>
                <a:cxn ang="0">
                  <a:pos x="4" y="8"/>
                </a:cxn>
                <a:cxn ang="0">
                  <a:pos x="2" y="12"/>
                </a:cxn>
                <a:cxn ang="0">
                  <a:pos x="1" y="15"/>
                </a:cxn>
                <a:cxn ang="0">
                  <a:pos x="0" y="19"/>
                </a:cxn>
                <a:cxn ang="0">
                  <a:pos x="0" y="36"/>
                </a:cxn>
                <a:cxn ang="0">
                  <a:pos x="0" y="36"/>
                </a:cxn>
                <a:cxn ang="0">
                  <a:pos x="16" y="54"/>
                </a:cxn>
                <a:cxn ang="0">
                  <a:pos x="28" y="73"/>
                </a:cxn>
                <a:cxn ang="0">
                  <a:pos x="40" y="93"/>
                </a:cxn>
                <a:cxn ang="0">
                  <a:pos x="49" y="115"/>
                </a:cxn>
                <a:cxn ang="0">
                  <a:pos x="56" y="137"/>
                </a:cxn>
                <a:cxn ang="0">
                  <a:pos x="62" y="159"/>
                </a:cxn>
                <a:cxn ang="0">
                  <a:pos x="66" y="183"/>
                </a:cxn>
                <a:cxn ang="0">
                  <a:pos x="67" y="208"/>
                </a:cxn>
                <a:cxn ang="0">
                  <a:pos x="67" y="208"/>
                </a:cxn>
                <a:cxn ang="0">
                  <a:pos x="67" y="224"/>
                </a:cxn>
                <a:cxn ang="0">
                  <a:pos x="64" y="238"/>
                </a:cxn>
                <a:cxn ang="0">
                  <a:pos x="354" y="238"/>
                </a:cxn>
                <a:cxn ang="0">
                  <a:pos x="354" y="238"/>
                </a:cxn>
                <a:cxn ang="0">
                  <a:pos x="358" y="238"/>
                </a:cxn>
                <a:cxn ang="0">
                  <a:pos x="361" y="236"/>
                </a:cxn>
                <a:cxn ang="0">
                  <a:pos x="365" y="235"/>
                </a:cxn>
                <a:cxn ang="0">
                  <a:pos x="368" y="232"/>
                </a:cxn>
                <a:cxn ang="0">
                  <a:pos x="371" y="229"/>
                </a:cxn>
                <a:cxn ang="0">
                  <a:pos x="373" y="226"/>
                </a:cxn>
                <a:cxn ang="0">
                  <a:pos x="374" y="222"/>
                </a:cxn>
                <a:cxn ang="0">
                  <a:pos x="374" y="219"/>
                </a:cxn>
                <a:cxn ang="0">
                  <a:pos x="374" y="19"/>
                </a:cxn>
                <a:cxn ang="0">
                  <a:pos x="374" y="19"/>
                </a:cxn>
                <a:cxn ang="0">
                  <a:pos x="374" y="15"/>
                </a:cxn>
                <a:cxn ang="0">
                  <a:pos x="373" y="12"/>
                </a:cxn>
                <a:cxn ang="0">
                  <a:pos x="371" y="8"/>
                </a:cxn>
                <a:cxn ang="0">
                  <a:pos x="368" y="6"/>
                </a:cxn>
                <a:cxn ang="0">
                  <a:pos x="365" y="3"/>
                </a:cxn>
                <a:cxn ang="0">
                  <a:pos x="361" y="1"/>
                </a:cxn>
                <a:cxn ang="0">
                  <a:pos x="358" y="0"/>
                </a:cxn>
                <a:cxn ang="0">
                  <a:pos x="354" y="0"/>
                </a:cxn>
                <a:cxn ang="0">
                  <a:pos x="354" y="0"/>
                </a:cxn>
              </a:cxnLst>
              <a:rect l="0" t="0" r="r" b="b"/>
              <a:pathLst>
                <a:path w="374" h="238">
                  <a:moveTo>
                    <a:pt x="354" y="0"/>
                  </a:moveTo>
                  <a:lnTo>
                    <a:pt x="21" y="0"/>
                  </a:lnTo>
                  <a:lnTo>
                    <a:pt x="21" y="0"/>
                  </a:lnTo>
                  <a:lnTo>
                    <a:pt x="17" y="0"/>
                  </a:lnTo>
                  <a:lnTo>
                    <a:pt x="13" y="1"/>
                  </a:lnTo>
                  <a:lnTo>
                    <a:pt x="9" y="3"/>
                  </a:lnTo>
                  <a:lnTo>
                    <a:pt x="6" y="6"/>
                  </a:lnTo>
                  <a:lnTo>
                    <a:pt x="4" y="8"/>
                  </a:lnTo>
                  <a:lnTo>
                    <a:pt x="2" y="12"/>
                  </a:lnTo>
                  <a:lnTo>
                    <a:pt x="1" y="15"/>
                  </a:lnTo>
                  <a:lnTo>
                    <a:pt x="0" y="19"/>
                  </a:lnTo>
                  <a:lnTo>
                    <a:pt x="0" y="36"/>
                  </a:lnTo>
                  <a:lnTo>
                    <a:pt x="0" y="36"/>
                  </a:lnTo>
                  <a:lnTo>
                    <a:pt x="16" y="54"/>
                  </a:lnTo>
                  <a:lnTo>
                    <a:pt x="28" y="73"/>
                  </a:lnTo>
                  <a:lnTo>
                    <a:pt x="40" y="93"/>
                  </a:lnTo>
                  <a:lnTo>
                    <a:pt x="49" y="115"/>
                  </a:lnTo>
                  <a:lnTo>
                    <a:pt x="56" y="137"/>
                  </a:lnTo>
                  <a:lnTo>
                    <a:pt x="62" y="159"/>
                  </a:lnTo>
                  <a:lnTo>
                    <a:pt x="66" y="183"/>
                  </a:lnTo>
                  <a:lnTo>
                    <a:pt x="67" y="208"/>
                  </a:lnTo>
                  <a:lnTo>
                    <a:pt x="67" y="208"/>
                  </a:lnTo>
                  <a:lnTo>
                    <a:pt x="67" y="224"/>
                  </a:lnTo>
                  <a:lnTo>
                    <a:pt x="64" y="238"/>
                  </a:lnTo>
                  <a:lnTo>
                    <a:pt x="354" y="238"/>
                  </a:lnTo>
                  <a:lnTo>
                    <a:pt x="354" y="238"/>
                  </a:lnTo>
                  <a:lnTo>
                    <a:pt x="358" y="238"/>
                  </a:lnTo>
                  <a:lnTo>
                    <a:pt x="361" y="236"/>
                  </a:lnTo>
                  <a:lnTo>
                    <a:pt x="365" y="235"/>
                  </a:lnTo>
                  <a:lnTo>
                    <a:pt x="368" y="232"/>
                  </a:lnTo>
                  <a:lnTo>
                    <a:pt x="371" y="229"/>
                  </a:lnTo>
                  <a:lnTo>
                    <a:pt x="373" y="226"/>
                  </a:lnTo>
                  <a:lnTo>
                    <a:pt x="374" y="222"/>
                  </a:lnTo>
                  <a:lnTo>
                    <a:pt x="374" y="219"/>
                  </a:lnTo>
                  <a:lnTo>
                    <a:pt x="374" y="19"/>
                  </a:lnTo>
                  <a:lnTo>
                    <a:pt x="374" y="19"/>
                  </a:lnTo>
                  <a:lnTo>
                    <a:pt x="374" y="15"/>
                  </a:lnTo>
                  <a:lnTo>
                    <a:pt x="373" y="12"/>
                  </a:lnTo>
                  <a:lnTo>
                    <a:pt x="371" y="8"/>
                  </a:lnTo>
                  <a:lnTo>
                    <a:pt x="368" y="6"/>
                  </a:lnTo>
                  <a:lnTo>
                    <a:pt x="365" y="3"/>
                  </a:lnTo>
                  <a:lnTo>
                    <a:pt x="361" y="1"/>
                  </a:lnTo>
                  <a:lnTo>
                    <a:pt x="358" y="0"/>
                  </a:lnTo>
                  <a:lnTo>
                    <a:pt x="354" y="0"/>
                  </a:lnTo>
                  <a:lnTo>
                    <a:pt x="35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grpSp>
          <p:nvGrpSpPr>
            <p:cNvPr id="9" name="Group 1182">
              <a:extLst>
                <a:ext uri="{FF2B5EF4-FFF2-40B4-BE49-F238E27FC236}">
                  <a16:creationId xmlns:a16="http://schemas.microsoft.com/office/drawing/2014/main" id="{B22F72CD-1C2D-0C6B-383C-47340497421D}"/>
                </a:ext>
              </a:extLst>
            </p:cNvPr>
            <p:cNvGrpSpPr/>
            <p:nvPr/>
          </p:nvGrpSpPr>
          <p:grpSpPr>
            <a:xfrm>
              <a:off x="2573338" y="4776788"/>
              <a:ext cx="1004887" cy="1158875"/>
              <a:chOff x="2573338" y="4776788"/>
              <a:chExt cx="1004887" cy="1158875"/>
            </a:xfrm>
            <a:grpFill/>
          </p:grpSpPr>
          <p:sp>
            <p:nvSpPr>
              <p:cNvPr id="11" name="Freeform 41">
                <a:extLst>
                  <a:ext uri="{FF2B5EF4-FFF2-40B4-BE49-F238E27FC236}">
                    <a16:creationId xmlns:a16="http://schemas.microsoft.com/office/drawing/2014/main" id="{426A0BAD-40B6-AB07-8399-6A0C02727427}"/>
                  </a:ext>
                </a:extLst>
              </p:cNvPr>
              <p:cNvSpPr>
                <a:spLocks/>
              </p:cNvSpPr>
              <p:nvPr/>
            </p:nvSpPr>
            <p:spPr bwMode="auto">
              <a:xfrm>
                <a:off x="2984500" y="5141913"/>
                <a:ext cx="336550" cy="336550"/>
              </a:xfrm>
              <a:custGeom>
                <a:avLst/>
                <a:gdLst/>
                <a:ahLst/>
                <a:cxnLst>
                  <a:cxn ang="0">
                    <a:pos x="0" y="212"/>
                  </a:cxn>
                  <a:cxn ang="0">
                    <a:pos x="4" y="255"/>
                  </a:cxn>
                  <a:cxn ang="0">
                    <a:pos x="17" y="295"/>
                  </a:cxn>
                  <a:cxn ang="0">
                    <a:pos x="37" y="331"/>
                  </a:cxn>
                  <a:cxn ang="0">
                    <a:pos x="63" y="363"/>
                  </a:cxn>
                  <a:cxn ang="0">
                    <a:pos x="94" y="389"/>
                  </a:cxn>
                  <a:cxn ang="0">
                    <a:pos x="130" y="407"/>
                  </a:cxn>
                  <a:cxn ang="0">
                    <a:pos x="170" y="420"/>
                  </a:cxn>
                  <a:cxn ang="0">
                    <a:pos x="212" y="424"/>
                  </a:cxn>
                  <a:cxn ang="0">
                    <a:pos x="234" y="423"/>
                  </a:cxn>
                  <a:cxn ang="0">
                    <a:pos x="275" y="415"/>
                  </a:cxn>
                  <a:cxn ang="0">
                    <a:pos x="314" y="399"/>
                  </a:cxn>
                  <a:cxn ang="0">
                    <a:pos x="347" y="376"/>
                  </a:cxn>
                  <a:cxn ang="0">
                    <a:pos x="376" y="347"/>
                  </a:cxn>
                  <a:cxn ang="0">
                    <a:pos x="399" y="313"/>
                  </a:cxn>
                  <a:cxn ang="0">
                    <a:pos x="416" y="276"/>
                  </a:cxn>
                  <a:cxn ang="0">
                    <a:pos x="424" y="234"/>
                  </a:cxn>
                  <a:cxn ang="0">
                    <a:pos x="425" y="212"/>
                  </a:cxn>
                  <a:cxn ang="0">
                    <a:pos x="421" y="170"/>
                  </a:cxn>
                  <a:cxn ang="0">
                    <a:pos x="408" y="130"/>
                  </a:cxn>
                  <a:cxn ang="0">
                    <a:pos x="389" y="94"/>
                  </a:cxn>
                  <a:cxn ang="0">
                    <a:pos x="363" y="63"/>
                  </a:cxn>
                  <a:cxn ang="0">
                    <a:pos x="331" y="37"/>
                  </a:cxn>
                  <a:cxn ang="0">
                    <a:pos x="295" y="17"/>
                  </a:cxn>
                  <a:cxn ang="0">
                    <a:pos x="256" y="5"/>
                  </a:cxn>
                  <a:cxn ang="0">
                    <a:pos x="212" y="0"/>
                  </a:cxn>
                  <a:cxn ang="0">
                    <a:pos x="190" y="2"/>
                  </a:cxn>
                  <a:cxn ang="0">
                    <a:pos x="150" y="10"/>
                  </a:cxn>
                  <a:cxn ang="0">
                    <a:pos x="111" y="25"/>
                  </a:cxn>
                  <a:cxn ang="0">
                    <a:pos x="77" y="48"/>
                  </a:cxn>
                  <a:cxn ang="0">
                    <a:pos x="49" y="77"/>
                  </a:cxn>
                  <a:cxn ang="0">
                    <a:pos x="26" y="112"/>
                  </a:cxn>
                  <a:cxn ang="0">
                    <a:pos x="10" y="149"/>
                  </a:cxn>
                  <a:cxn ang="0">
                    <a:pos x="1" y="190"/>
                  </a:cxn>
                  <a:cxn ang="0">
                    <a:pos x="0" y="212"/>
                  </a:cxn>
                </a:cxnLst>
                <a:rect l="0" t="0" r="r" b="b"/>
                <a:pathLst>
                  <a:path w="425" h="424">
                    <a:moveTo>
                      <a:pt x="0" y="212"/>
                    </a:moveTo>
                    <a:lnTo>
                      <a:pt x="0" y="212"/>
                    </a:lnTo>
                    <a:lnTo>
                      <a:pt x="1" y="234"/>
                    </a:lnTo>
                    <a:lnTo>
                      <a:pt x="4" y="255"/>
                    </a:lnTo>
                    <a:lnTo>
                      <a:pt x="10" y="276"/>
                    </a:lnTo>
                    <a:lnTo>
                      <a:pt x="17" y="295"/>
                    </a:lnTo>
                    <a:lnTo>
                      <a:pt x="26" y="313"/>
                    </a:lnTo>
                    <a:lnTo>
                      <a:pt x="37" y="331"/>
                    </a:lnTo>
                    <a:lnTo>
                      <a:pt x="49" y="347"/>
                    </a:lnTo>
                    <a:lnTo>
                      <a:pt x="63" y="363"/>
                    </a:lnTo>
                    <a:lnTo>
                      <a:pt x="77" y="376"/>
                    </a:lnTo>
                    <a:lnTo>
                      <a:pt x="94" y="389"/>
                    </a:lnTo>
                    <a:lnTo>
                      <a:pt x="111" y="399"/>
                    </a:lnTo>
                    <a:lnTo>
                      <a:pt x="130" y="407"/>
                    </a:lnTo>
                    <a:lnTo>
                      <a:pt x="150" y="415"/>
                    </a:lnTo>
                    <a:lnTo>
                      <a:pt x="170" y="420"/>
                    </a:lnTo>
                    <a:lnTo>
                      <a:pt x="190" y="423"/>
                    </a:lnTo>
                    <a:lnTo>
                      <a:pt x="212" y="424"/>
                    </a:lnTo>
                    <a:lnTo>
                      <a:pt x="212" y="424"/>
                    </a:lnTo>
                    <a:lnTo>
                      <a:pt x="234" y="423"/>
                    </a:lnTo>
                    <a:lnTo>
                      <a:pt x="256" y="420"/>
                    </a:lnTo>
                    <a:lnTo>
                      <a:pt x="275" y="415"/>
                    </a:lnTo>
                    <a:lnTo>
                      <a:pt x="295" y="407"/>
                    </a:lnTo>
                    <a:lnTo>
                      <a:pt x="314" y="399"/>
                    </a:lnTo>
                    <a:lnTo>
                      <a:pt x="331" y="389"/>
                    </a:lnTo>
                    <a:lnTo>
                      <a:pt x="347" y="376"/>
                    </a:lnTo>
                    <a:lnTo>
                      <a:pt x="363" y="363"/>
                    </a:lnTo>
                    <a:lnTo>
                      <a:pt x="376" y="347"/>
                    </a:lnTo>
                    <a:lnTo>
                      <a:pt x="389" y="331"/>
                    </a:lnTo>
                    <a:lnTo>
                      <a:pt x="399" y="313"/>
                    </a:lnTo>
                    <a:lnTo>
                      <a:pt x="408" y="295"/>
                    </a:lnTo>
                    <a:lnTo>
                      <a:pt x="416" y="276"/>
                    </a:lnTo>
                    <a:lnTo>
                      <a:pt x="421" y="255"/>
                    </a:lnTo>
                    <a:lnTo>
                      <a:pt x="424" y="234"/>
                    </a:lnTo>
                    <a:lnTo>
                      <a:pt x="425" y="212"/>
                    </a:lnTo>
                    <a:lnTo>
                      <a:pt x="425" y="212"/>
                    </a:lnTo>
                    <a:lnTo>
                      <a:pt x="424" y="190"/>
                    </a:lnTo>
                    <a:lnTo>
                      <a:pt x="421" y="170"/>
                    </a:lnTo>
                    <a:lnTo>
                      <a:pt x="416" y="149"/>
                    </a:lnTo>
                    <a:lnTo>
                      <a:pt x="408" y="130"/>
                    </a:lnTo>
                    <a:lnTo>
                      <a:pt x="399" y="112"/>
                    </a:lnTo>
                    <a:lnTo>
                      <a:pt x="389" y="94"/>
                    </a:lnTo>
                    <a:lnTo>
                      <a:pt x="376" y="77"/>
                    </a:lnTo>
                    <a:lnTo>
                      <a:pt x="363" y="63"/>
                    </a:lnTo>
                    <a:lnTo>
                      <a:pt x="347" y="48"/>
                    </a:lnTo>
                    <a:lnTo>
                      <a:pt x="331" y="37"/>
                    </a:lnTo>
                    <a:lnTo>
                      <a:pt x="314" y="25"/>
                    </a:lnTo>
                    <a:lnTo>
                      <a:pt x="295" y="17"/>
                    </a:lnTo>
                    <a:lnTo>
                      <a:pt x="275" y="10"/>
                    </a:lnTo>
                    <a:lnTo>
                      <a:pt x="256" y="5"/>
                    </a:lnTo>
                    <a:lnTo>
                      <a:pt x="234" y="2"/>
                    </a:lnTo>
                    <a:lnTo>
                      <a:pt x="212" y="0"/>
                    </a:lnTo>
                    <a:lnTo>
                      <a:pt x="212" y="0"/>
                    </a:lnTo>
                    <a:lnTo>
                      <a:pt x="190" y="2"/>
                    </a:lnTo>
                    <a:lnTo>
                      <a:pt x="170" y="5"/>
                    </a:lnTo>
                    <a:lnTo>
                      <a:pt x="150" y="10"/>
                    </a:lnTo>
                    <a:lnTo>
                      <a:pt x="130" y="17"/>
                    </a:lnTo>
                    <a:lnTo>
                      <a:pt x="111" y="25"/>
                    </a:lnTo>
                    <a:lnTo>
                      <a:pt x="94" y="37"/>
                    </a:lnTo>
                    <a:lnTo>
                      <a:pt x="77" y="48"/>
                    </a:lnTo>
                    <a:lnTo>
                      <a:pt x="63" y="63"/>
                    </a:lnTo>
                    <a:lnTo>
                      <a:pt x="49" y="77"/>
                    </a:lnTo>
                    <a:lnTo>
                      <a:pt x="37" y="94"/>
                    </a:lnTo>
                    <a:lnTo>
                      <a:pt x="26" y="112"/>
                    </a:lnTo>
                    <a:lnTo>
                      <a:pt x="17" y="130"/>
                    </a:lnTo>
                    <a:lnTo>
                      <a:pt x="10" y="149"/>
                    </a:lnTo>
                    <a:lnTo>
                      <a:pt x="4" y="170"/>
                    </a:lnTo>
                    <a:lnTo>
                      <a:pt x="1" y="190"/>
                    </a:lnTo>
                    <a:lnTo>
                      <a:pt x="0" y="212"/>
                    </a:lnTo>
                    <a:lnTo>
                      <a:pt x="0" y="2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sp>
            <p:nvSpPr>
              <p:cNvPr id="12" name="Freeform 42">
                <a:extLst>
                  <a:ext uri="{FF2B5EF4-FFF2-40B4-BE49-F238E27FC236}">
                    <a16:creationId xmlns:a16="http://schemas.microsoft.com/office/drawing/2014/main" id="{8140087B-09E4-3396-4825-45CC3D988797}"/>
                  </a:ext>
                </a:extLst>
              </p:cNvPr>
              <p:cNvSpPr>
                <a:spLocks/>
              </p:cNvSpPr>
              <p:nvPr/>
            </p:nvSpPr>
            <p:spPr bwMode="auto">
              <a:xfrm>
                <a:off x="3103563" y="5502275"/>
                <a:ext cx="98425" cy="114300"/>
              </a:xfrm>
              <a:custGeom>
                <a:avLst/>
                <a:gdLst/>
                <a:ahLst/>
                <a:cxnLst>
                  <a:cxn ang="0">
                    <a:pos x="61" y="0"/>
                  </a:cxn>
                  <a:cxn ang="0">
                    <a:pos x="0" y="62"/>
                  </a:cxn>
                  <a:cxn ang="0">
                    <a:pos x="47" y="110"/>
                  </a:cxn>
                  <a:cxn ang="0">
                    <a:pos x="39" y="144"/>
                  </a:cxn>
                  <a:cxn ang="0">
                    <a:pos x="83" y="144"/>
                  </a:cxn>
                  <a:cxn ang="0">
                    <a:pos x="76" y="110"/>
                  </a:cxn>
                  <a:cxn ang="0">
                    <a:pos x="123" y="62"/>
                  </a:cxn>
                  <a:cxn ang="0">
                    <a:pos x="61" y="0"/>
                  </a:cxn>
                </a:cxnLst>
                <a:rect l="0" t="0" r="r" b="b"/>
                <a:pathLst>
                  <a:path w="123" h="144">
                    <a:moveTo>
                      <a:pt x="61" y="0"/>
                    </a:moveTo>
                    <a:lnTo>
                      <a:pt x="0" y="62"/>
                    </a:lnTo>
                    <a:lnTo>
                      <a:pt x="47" y="110"/>
                    </a:lnTo>
                    <a:lnTo>
                      <a:pt x="39" y="144"/>
                    </a:lnTo>
                    <a:lnTo>
                      <a:pt x="83" y="144"/>
                    </a:lnTo>
                    <a:lnTo>
                      <a:pt x="76" y="110"/>
                    </a:lnTo>
                    <a:lnTo>
                      <a:pt x="123" y="62"/>
                    </a:lnTo>
                    <a:lnTo>
                      <a:pt x="6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sp>
            <p:nvSpPr>
              <p:cNvPr id="13" name="Freeform 43">
                <a:extLst>
                  <a:ext uri="{FF2B5EF4-FFF2-40B4-BE49-F238E27FC236}">
                    <a16:creationId xmlns:a16="http://schemas.microsoft.com/office/drawing/2014/main" id="{79988114-2165-BA27-8322-CD2F7B3DFB4D}"/>
                  </a:ext>
                </a:extLst>
              </p:cNvPr>
              <p:cNvSpPr>
                <a:spLocks/>
              </p:cNvSpPr>
              <p:nvPr/>
            </p:nvSpPr>
            <p:spPr bwMode="auto">
              <a:xfrm>
                <a:off x="2727325" y="5502275"/>
                <a:ext cx="849312" cy="433388"/>
              </a:xfrm>
              <a:custGeom>
                <a:avLst/>
                <a:gdLst/>
                <a:ahLst/>
                <a:cxnLst>
                  <a:cxn ang="0">
                    <a:pos x="1003" y="434"/>
                  </a:cxn>
                  <a:cxn ang="0">
                    <a:pos x="1008" y="411"/>
                  </a:cxn>
                  <a:cxn ang="0">
                    <a:pos x="1006" y="381"/>
                  </a:cxn>
                  <a:cxn ang="0">
                    <a:pos x="990" y="337"/>
                  </a:cxn>
                  <a:cxn ang="0">
                    <a:pos x="963" y="297"/>
                  </a:cxn>
                  <a:cxn ang="0">
                    <a:pos x="850" y="144"/>
                  </a:cxn>
                  <a:cxn ang="0">
                    <a:pos x="752" y="27"/>
                  </a:cxn>
                  <a:cxn ang="0">
                    <a:pos x="724" y="1"/>
                  </a:cxn>
                  <a:cxn ang="0">
                    <a:pos x="674" y="0"/>
                  </a:cxn>
                  <a:cxn ang="0">
                    <a:pos x="759" y="144"/>
                  </a:cxn>
                  <a:cxn ang="0">
                    <a:pos x="792" y="154"/>
                  </a:cxn>
                  <a:cxn ang="0">
                    <a:pos x="812" y="179"/>
                  </a:cxn>
                  <a:cxn ang="0">
                    <a:pos x="816" y="469"/>
                  </a:cxn>
                  <a:cxn ang="0">
                    <a:pos x="814" y="484"/>
                  </a:cxn>
                  <a:cxn ang="0">
                    <a:pos x="759" y="496"/>
                  </a:cxn>
                  <a:cxn ang="0">
                    <a:pos x="770" y="494"/>
                  </a:cxn>
                  <a:cxn ang="0">
                    <a:pos x="782" y="485"/>
                  </a:cxn>
                  <a:cxn ang="0">
                    <a:pos x="786" y="469"/>
                  </a:cxn>
                  <a:cxn ang="0">
                    <a:pos x="786" y="195"/>
                  </a:cxn>
                  <a:cxn ang="0">
                    <a:pos x="779" y="182"/>
                  </a:cxn>
                  <a:cxn ang="0">
                    <a:pos x="765" y="174"/>
                  </a:cxn>
                  <a:cxn ang="0">
                    <a:pos x="310" y="173"/>
                  </a:cxn>
                  <a:cxn ang="0">
                    <a:pos x="294" y="179"/>
                  </a:cxn>
                  <a:cxn ang="0">
                    <a:pos x="284" y="191"/>
                  </a:cxn>
                  <a:cxn ang="0">
                    <a:pos x="282" y="469"/>
                  </a:cxn>
                  <a:cxn ang="0">
                    <a:pos x="284" y="480"/>
                  </a:cxn>
                  <a:cxn ang="0">
                    <a:pos x="294" y="492"/>
                  </a:cxn>
                  <a:cxn ang="0">
                    <a:pos x="310" y="496"/>
                  </a:cxn>
                  <a:cxn ang="0">
                    <a:pos x="256" y="490"/>
                  </a:cxn>
                  <a:cxn ang="0">
                    <a:pos x="252" y="469"/>
                  </a:cxn>
                  <a:cxn ang="0">
                    <a:pos x="254" y="190"/>
                  </a:cxn>
                  <a:cxn ang="0">
                    <a:pos x="269" y="161"/>
                  </a:cxn>
                  <a:cxn ang="0">
                    <a:pos x="298" y="145"/>
                  </a:cxn>
                  <a:cxn ang="0">
                    <a:pos x="394" y="0"/>
                  </a:cxn>
                  <a:cxn ang="0">
                    <a:pos x="348" y="0"/>
                  </a:cxn>
                  <a:cxn ang="0">
                    <a:pos x="331" y="12"/>
                  </a:cxn>
                  <a:cxn ang="0">
                    <a:pos x="262" y="90"/>
                  </a:cxn>
                  <a:cxn ang="0">
                    <a:pos x="138" y="253"/>
                  </a:cxn>
                  <a:cxn ang="0">
                    <a:pos x="87" y="325"/>
                  </a:cxn>
                  <a:cxn ang="0">
                    <a:pos x="67" y="366"/>
                  </a:cxn>
                  <a:cxn ang="0">
                    <a:pos x="60" y="404"/>
                  </a:cxn>
                  <a:cxn ang="0">
                    <a:pos x="63" y="427"/>
                  </a:cxn>
                  <a:cxn ang="0">
                    <a:pos x="69" y="441"/>
                  </a:cxn>
                  <a:cxn ang="0">
                    <a:pos x="89" y="464"/>
                  </a:cxn>
                  <a:cxn ang="0">
                    <a:pos x="115" y="480"/>
                  </a:cxn>
                  <a:cxn ang="0">
                    <a:pos x="153" y="491"/>
                  </a:cxn>
                  <a:cxn ang="0">
                    <a:pos x="209" y="496"/>
                  </a:cxn>
                  <a:cxn ang="0">
                    <a:pos x="1070" y="547"/>
                  </a:cxn>
                  <a:cxn ang="0">
                    <a:pos x="859" y="496"/>
                  </a:cxn>
                  <a:cxn ang="0">
                    <a:pos x="916" y="491"/>
                  </a:cxn>
                  <a:cxn ang="0">
                    <a:pos x="954" y="480"/>
                  </a:cxn>
                  <a:cxn ang="0">
                    <a:pos x="979" y="464"/>
                  </a:cxn>
                  <a:cxn ang="0">
                    <a:pos x="999" y="441"/>
                  </a:cxn>
                </a:cxnLst>
                <a:rect l="0" t="0" r="r" b="b"/>
                <a:pathLst>
                  <a:path w="1070" h="547">
                    <a:moveTo>
                      <a:pt x="999" y="441"/>
                    </a:moveTo>
                    <a:lnTo>
                      <a:pt x="999" y="441"/>
                    </a:lnTo>
                    <a:lnTo>
                      <a:pt x="1003" y="434"/>
                    </a:lnTo>
                    <a:lnTo>
                      <a:pt x="1005" y="427"/>
                    </a:lnTo>
                    <a:lnTo>
                      <a:pt x="1007" y="418"/>
                    </a:lnTo>
                    <a:lnTo>
                      <a:pt x="1008" y="411"/>
                    </a:lnTo>
                    <a:lnTo>
                      <a:pt x="1009" y="404"/>
                    </a:lnTo>
                    <a:lnTo>
                      <a:pt x="1008" y="395"/>
                    </a:lnTo>
                    <a:lnTo>
                      <a:pt x="1006" y="381"/>
                    </a:lnTo>
                    <a:lnTo>
                      <a:pt x="1002" y="366"/>
                    </a:lnTo>
                    <a:lnTo>
                      <a:pt x="997" y="352"/>
                    </a:lnTo>
                    <a:lnTo>
                      <a:pt x="990" y="337"/>
                    </a:lnTo>
                    <a:lnTo>
                      <a:pt x="982" y="325"/>
                    </a:lnTo>
                    <a:lnTo>
                      <a:pt x="982" y="325"/>
                    </a:lnTo>
                    <a:lnTo>
                      <a:pt x="963" y="297"/>
                    </a:lnTo>
                    <a:lnTo>
                      <a:pt x="932" y="253"/>
                    </a:lnTo>
                    <a:lnTo>
                      <a:pt x="892" y="200"/>
                    </a:lnTo>
                    <a:lnTo>
                      <a:pt x="850" y="144"/>
                    </a:lnTo>
                    <a:lnTo>
                      <a:pt x="807" y="90"/>
                    </a:lnTo>
                    <a:lnTo>
                      <a:pt x="769" y="45"/>
                    </a:lnTo>
                    <a:lnTo>
                      <a:pt x="752" y="27"/>
                    </a:lnTo>
                    <a:lnTo>
                      <a:pt x="739" y="12"/>
                    </a:lnTo>
                    <a:lnTo>
                      <a:pt x="728" y="4"/>
                    </a:lnTo>
                    <a:lnTo>
                      <a:pt x="724" y="1"/>
                    </a:lnTo>
                    <a:lnTo>
                      <a:pt x="721" y="0"/>
                    </a:lnTo>
                    <a:lnTo>
                      <a:pt x="721" y="0"/>
                    </a:lnTo>
                    <a:lnTo>
                      <a:pt x="674" y="0"/>
                    </a:lnTo>
                    <a:lnTo>
                      <a:pt x="674" y="144"/>
                    </a:lnTo>
                    <a:lnTo>
                      <a:pt x="759" y="144"/>
                    </a:lnTo>
                    <a:lnTo>
                      <a:pt x="759" y="144"/>
                    </a:lnTo>
                    <a:lnTo>
                      <a:pt x="771" y="145"/>
                    </a:lnTo>
                    <a:lnTo>
                      <a:pt x="781" y="148"/>
                    </a:lnTo>
                    <a:lnTo>
                      <a:pt x="792" y="154"/>
                    </a:lnTo>
                    <a:lnTo>
                      <a:pt x="800" y="161"/>
                    </a:lnTo>
                    <a:lnTo>
                      <a:pt x="807" y="169"/>
                    </a:lnTo>
                    <a:lnTo>
                      <a:pt x="812" y="179"/>
                    </a:lnTo>
                    <a:lnTo>
                      <a:pt x="815" y="190"/>
                    </a:lnTo>
                    <a:lnTo>
                      <a:pt x="816" y="201"/>
                    </a:lnTo>
                    <a:lnTo>
                      <a:pt x="816" y="469"/>
                    </a:lnTo>
                    <a:lnTo>
                      <a:pt x="816" y="469"/>
                    </a:lnTo>
                    <a:lnTo>
                      <a:pt x="816" y="476"/>
                    </a:lnTo>
                    <a:lnTo>
                      <a:pt x="814" y="484"/>
                    </a:lnTo>
                    <a:lnTo>
                      <a:pt x="812" y="490"/>
                    </a:lnTo>
                    <a:lnTo>
                      <a:pt x="810" y="496"/>
                    </a:lnTo>
                    <a:lnTo>
                      <a:pt x="759" y="496"/>
                    </a:lnTo>
                    <a:lnTo>
                      <a:pt x="759" y="496"/>
                    </a:lnTo>
                    <a:lnTo>
                      <a:pt x="765" y="496"/>
                    </a:lnTo>
                    <a:lnTo>
                      <a:pt x="770" y="494"/>
                    </a:lnTo>
                    <a:lnTo>
                      <a:pt x="775" y="492"/>
                    </a:lnTo>
                    <a:lnTo>
                      <a:pt x="779" y="489"/>
                    </a:lnTo>
                    <a:lnTo>
                      <a:pt x="782" y="485"/>
                    </a:lnTo>
                    <a:lnTo>
                      <a:pt x="784" y="480"/>
                    </a:lnTo>
                    <a:lnTo>
                      <a:pt x="786" y="474"/>
                    </a:lnTo>
                    <a:lnTo>
                      <a:pt x="786" y="469"/>
                    </a:lnTo>
                    <a:lnTo>
                      <a:pt x="786" y="201"/>
                    </a:lnTo>
                    <a:lnTo>
                      <a:pt x="786" y="201"/>
                    </a:lnTo>
                    <a:lnTo>
                      <a:pt x="786" y="195"/>
                    </a:lnTo>
                    <a:lnTo>
                      <a:pt x="784" y="191"/>
                    </a:lnTo>
                    <a:lnTo>
                      <a:pt x="782" y="186"/>
                    </a:lnTo>
                    <a:lnTo>
                      <a:pt x="779" y="182"/>
                    </a:lnTo>
                    <a:lnTo>
                      <a:pt x="775" y="179"/>
                    </a:lnTo>
                    <a:lnTo>
                      <a:pt x="770" y="176"/>
                    </a:lnTo>
                    <a:lnTo>
                      <a:pt x="765" y="174"/>
                    </a:lnTo>
                    <a:lnTo>
                      <a:pt x="759" y="173"/>
                    </a:lnTo>
                    <a:lnTo>
                      <a:pt x="310" y="173"/>
                    </a:lnTo>
                    <a:lnTo>
                      <a:pt x="310" y="173"/>
                    </a:lnTo>
                    <a:lnTo>
                      <a:pt x="304" y="174"/>
                    </a:lnTo>
                    <a:lnTo>
                      <a:pt x="298" y="176"/>
                    </a:lnTo>
                    <a:lnTo>
                      <a:pt x="294" y="179"/>
                    </a:lnTo>
                    <a:lnTo>
                      <a:pt x="290" y="182"/>
                    </a:lnTo>
                    <a:lnTo>
                      <a:pt x="287" y="186"/>
                    </a:lnTo>
                    <a:lnTo>
                      <a:pt x="284" y="191"/>
                    </a:lnTo>
                    <a:lnTo>
                      <a:pt x="283" y="195"/>
                    </a:lnTo>
                    <a:lnTo>
                      <a:pt x="282" y="201"/>
                    </a:lnTo>
                    <a:lnTo>
                      <a:pt x="282" y="469"/>
                    </a:lnTo>
                    <a:lnTo>
                      <a:pt x="282" y="469"/>
                    </a:lnTo>
                    <a:lnTo>
                      <a:pt x="283" y="474"/>
                    </a:lnTo>
                    <a:lnTo>
                      <a:pt x="284" y="480"/>
                    </a:lnTo>
                    <a:lnTo>
                      <a:pt x="287" y="485"/>
                    </a:lnTo>
                    <a:lnTo>
                      <a:pt x="290" y="489"/>
                    </a:lnTo>
                    <a:lnTo>
                      <a:pt x="294" y="492"/>
                    </a:lnTo>
                    <a:lnTo>
                      <a:pt x="298" y="494"/>
                    </a:lnTo>
                    <a:lnTo>
                      <a:pt x="304" y="496"/>
                    </a:lnTo>
                    <a:lnTo>
                      <a:pt x="310" y="496"/>
                    </a:lnTo>
                    <a:lnTo>
                      <a:pt x="259" y="496"/>
                    </a:lnTo>
                    <a:lnTo>
                      <a:pt x="259" y="496"/>
                    </a:lnTo>
                    <a:lnTo>
                      <a:pt x="256" y="490"/>
                    </a:lnTo>
                    <a:lnTo>
                      <a:pt x="254" y="484"/>
                    </a:lnTo>
                    <a:lnTo>
                      <a:pt x="253" y="476"/>
                    </a:lnTo>
                    <a:lnTo>
                      <a:pt x="252" y="469"/>
                    </a:lnTo>
                    <a:lnTo>
                      <a:pt x="252" y="201"/>
                    </a:lnTo>
                    <a:lnTo>
                      <a:pt x="252" y="201"/>
                    </a:lnTo>
                    <a:lnTo>
                      <a:pt x="254" y="190"/>
                    </a:lnTo>
                    <a:lnTo>
                      <a:pt x="257" y="179"/>
                    </a:lnTo>
                    <a:lnTo>
                      <a:pt x="262" y="169"/>
                    </a:lnTo>
                    <a:lnTo>
                      <a:pt x="269" y="161"/>
                    </a:lnTo>
                    <a:lnTo>
                      <a:pt x="278" y="154"/>
                    </a:lnTo>
                    <a:lnTo>
                      <a:pt x="287" y="148"/>
                    </a:lnTo>
                    <a:lnTo>
                      <a:pt x="298" y="145"/>
                    </a:lnTo>
                    <a:lnTo>
                      <a:pt x="310" y="144"/>
                    </a:lnTo>
                    <a:lnTo>
                      <a:pt x="394" y="144"/>
                    </a:lnTo>
                    <a:lnTo>
                      <a:pt x="394" y="0"/>
                    </a:lnTo>
                    <a:lnTo>
                      <a:pt x="394" y="0"/>
                    </a:lnTo>
                    <a:lnTo>
                      <a:pt x="348" y="0"/>
                    </a:lnTo>
                    <a:lnTo>
                      <a:pt x="348" y="0"/>
                    </a:lnTo>
                    <a:lnTo>
                      <a:pt x="345" y="1"/>
                    </a:lnTo>
                    <a:lnTo>
                      <a:pt x="341" y="4"/>
                    </a:lnTo>
                    <a:lnTo>
                      <a:pt x="331" y="12"/>
                    </a:lnTo>
                    <a:lnTo>
                      <a:pt x="316" y="27"/>
                    </a:lnTo>
                    <a:lnTo>
                      <a:pt x="301" y="45"/>
                    </a:lnTo>
                    <a:lnTo>
                      <a:pt x="262" y="90"/>
                    </a:lnTo>
                    <a:lnTo>
                      <a:pt x="220" y="144"/>
                    </a:lnTo>
                    <a:lnTo>
                      <a:pt x="176" y="200"/>
                    </a:lnTo>
                    <a:lnTo>
                      <a:pt x="138" y="253"/>
                    </a:lnTo>
                    <a:lnTo>
                      <a:pt x="106" y="297"/>
                    </a:lnTo>
                    <a:lnTo>
                      <a:pt x="87" y="325"/>
                    </a:lnTo>
                    <a:lnTo>
                      <a:pt x="87" y="325"/>
                    </a:lnTo>
                    <a:lnTo>
                      <a:pt x="79" y="337"/>
                    </a:lnTo>
                    <a:lnTo>
                      <a:pt x="72" y="352"/>
                    </a:lnTo>
                    <a:lnTo>
                      <a:pt x="67" y="366"/>
                    </a:lnTo>
                    <a:lnTo>
                      <a:pt x="62" y="381"/>
                    </a:lnTo>
                    <a:lnTo>
                      <a:pt x="60" y="395"/>
                    </a:lnTo>
                    <a:lnTo>
                      <a:pt x="60" y="404"/>
                    </a:lnTo>
                    <a:lnTo>
                      <a:pt x="60" y="411"/>
                    </a:lnTo>
                    <a:lnTo>
                      <a:pt x="61" y="418"/>
                    </a:lnTo>
                    <a:lnTo>
                      <a:pt x="63" y="427"/>
                    </a:lnTo>
                    <a:lnTo>
                      <a:pt x="66" y="434"/>
                    </a:lnTo>
                    <a:lnTo>
                      <a:pt x="69" y="441"/>
                    </a:lnTo>
                    <a:lnTo>
                      <a:pt x="69" y="441"/>
                    </a:lnTo>
                    <a:lnTo>
                      <a:pt x="75" y="449"/>
                    </a:lnTo>
                    <a:lnTo>
                      <a:pt x="82" y="458"/>
                    </a:lnTo>
                    <a:lnTo>
                      <a:pt x="89" y="464"/>
                    </a:lnTo>
                    <a:lnTo>
                      <a:pt x="97" y="470"/>
                    </a:lnTo>
                    <a:lnTo>
                      <a:pt x="105" y="475"/>
                    </a:lnTo>
                    <a:lnTo>
                      <a:pt x="115" y="480"/>
                    </a:lnTo>
                    <a:lnTo>
                      <a:pt x="124" y="484"/>
                    </a:lnTo>
                    <a:lnTo>
                      <a:pt x="133" y="487"/>
                    </a:lnTo>
                    <a:lnTo>
                      <a:pt x="153" y="491"/>
                    </a:lnTo>
                    <a:lnTo>
                      <a:pt x="173" y="494"/>
                    </a:lnTo>
                    <a:lnTo>
                      <a:pt x="192" y="496"/>
                    </a:lnTo>
                    <a:lnTo>
                      <a:pt x="209" y="496"/>
                    </a:lnTo>
                    <a:lnTo>
                      <a:pt x="0" y="496"/>
                    </a:lnTo>
                    <a:lnTo>
                      <a:pt x="0" y="547"/>
                    </a:lnTo>
                    <a:lnTo>
                      <a:pt x="1070" y="547"/>
                    </a:lnTo>
                    <a:lnTo>
                      <a:pt x="1070" y="496"/>
                    </a:lnTo>
                    <a:lnTo>
                      <a:pt x="859" y="496"/>
                    </a:lnTo>
                    <a:lnTo>
                      <a:pt x="859" y="496"/>
                    </a:lnTo>
                    <a:lnTo>
                      <a:pt x="877" y="496"/>
                    </a:lnTo>
                    <a:lnTo>
                      <a:pt x="896" y="494"/>
                    </a:lnTo>
                    <a:lnTo>
                      <a:pt x="916" y="491"/>
                    </a:lnTo>
                    <a:lnTo>
                      <a:pt x="936" y="487"/>
                    </a:lnTo>
                    <a:lnTo>
                      <a:pt x="945" y="484"/>
                    </a:lnTo>
                    <a:lnTo>
                      <a:pt x="954" y="480"/>
                    </a:lnTo>
                    <a:lnTo>
                      <a:pt x="964" y="475"/>
                    </a:lnTo>
                    <a:lnTo>
                      <a:pt x="972" y="470"/>
                    </a:lnTo>
                    <a:lnTo>
                      <a:pt x="979" y="464"/>
                    </a:lnTo>
                    <a:lnTo>
                      <a:pt x="987" y="458"/>
                    </a:lnTo>
                    <a:lnTo>
                      <a:pt x="994" y="449"/>
                    </a:lnTo>
                    <a:lnTo>
                      <a:pt x="999" y="441"/>
                    </a:lnTo>
                    <a:lnTo>
                      <a:pt x="999" y="44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sp>
            <p:nvSpPr>
              <p:cNvPr id="14" name="Freeform 44">
                <a:extLst>
                  <a:ext uri="{FF2B5EF4-FFF2-40B4-BE49-F238E27FC236}">
                    <a16:creationId xmlns:a16="http://schemas.microsoft.com/office/drawing/2014/main" id="{3995BA60-F5D0-9C12-10C7-FD03F8BBD342}"/>
                  </a:ext>
                </a:extLst>
              </p:cNvPr>
              <p:cNvSpPr>
                <a:spLocks/>
              </p:cNvSpPr>
              <p:nvPr/>
            </p:nvSpPr>
            <p:spPr bwMode="auto">
              <a:xfrm>
                <a:off x="2727325" y="4776788"/>
                <a:ext cx="249237" cy="249238"/>
              </a:xfrm>
              <a:custGeom>
                <a:avLst/>
                <a:gdLst/>
                <a:ahLst/>
                <a:cxnLst>
                  <a:cxn ang="0">
                    <a:pos x="156" y="313"/>
                  </a:cxn>
                  <a:cxn ang="0">
                    <a:pos x="188" y="310"/>
                  </a:cxn>
                  <a:cxn ang="0">
                    <a:pos x="217" y="302"/>
                  </a:cxn>
                  <a:cxn ang="0">
                    <a:pos x="244" y="287"/>
                  </a:cxn>
                  <a:cxn ang="0">
                    <a:pos x="267" y="267"/>
                  </a:cxn>
                  <a:cxn ang="0">
                    <a:pos x="287" y="245"/>
                  </a:cxn>
                  <a:cxn ang="0">
                    <a:pos x="302" y="218"/>
                  </a:cxn>
                  <a:cxn ang="0">
                    <a:pos x="311" y="189"/>
                  </a:cxn>
                  <a:cxn ang="0">
                    <a:pos x="314" y="156"/>
                  </a:cxn>
                  <a:cxn ang="0">
                    <a:pos x="313" y="141"/>
                  </a:cxn>
                  <a:cxn ang="0">
                    <a:pos x="307" y="110"/>
                  </a:cxn>
                  <a:cxn ang="0">
                    <a:pos x="294" y="82"/>
                  </a:cxn>
                  <a:cxn ang="0">
                    <a:pos x="278" y="57"/>
                  </a:cxn>
                  <a:cxn ang="0">
                    <a:pos x="257" y="35"/>
                  </a:cxn>
                  <a:cxn ang="0">
                    <a:pos x="231" y="18"/>
                  </a:cxn>
                  <a:cxn ang="0">
                    <a:pos x="203" y="7"/>
                  </a:cxn>
                  <a:cxn ang="0">
                    <a:pos x="173" y="1"/>
                  </a:cxn>
                  <a:cxn ang="0">
                    <a:pos x="156" y="0"/>
                  </a:cxn>
                  <a:cxn ang="0">
                    <a:pos x="125" y="3"/>
                  </a:cxn>
                  <a:cxn ang="0">
                    <a:pos x="95" y="12"/>
                  </a:cxn>
                  <a:cxn ang="0">
                    <a:pos x="69" y="27"/>
                  </a:cxn>
                  <a:cxn ang="0">
                    <a:pos x="45" y="45"/>
                  </a:cxn>
                  <a:cxn ang="0">
                    <a:pos x="26" y="69"/>
                  </a:cxn>
                  <a:cxn ang="0">
                    <a:pos x="12" y="95"/>
                  </a:cxn>
                  <a:cxn ang="0">
                    <a:pos x="3" y="125"/>
                  </a:cxn>
                  <a:cxn ang="0">
                    <a:pos x="0" y="156"/>
                  </a:cxn>
                  <a:cxn ang="0">
                    <a:pos x="1" y="173"/>
                  </a:cxn>
                  <a:cxn ang="0">
                    <a:pos x="7" y="203"/>
                  </a:cxn>
                  <a:cxn ang="0">
                    <a:pos x="18" y="231"/>
                  </a:cxn>
                  <a:cxn ang="0">
                    <a:pos x="36" y="256"/>
                  </a:cxn>
                  <a:cxn ang="0">
                    <a:pos x="57" y="278"/>
                  </a:cxn>
                  <a:cxn ang="0">
                    <a:pos x="82" y="294"/>
                  </a:cxn>
                  <a:cxn ang="0">
                    <a:pos x="110" y="307"/>
                  </a:cxn>
                  <a:cxn ang="0">
                    <a:pos x="141" y="313"/>
                  </a:cxn>
                  <a:cxn ang="0">
                    <a:pos x="156" y="313"/>
                  </a:cxn>
                </a:cxnLst>
                <a:rect l="0" t="0" r="r" b="b"/>
                <a:pathLst>
                  <a:path w="314" h="313">
                    <a:moveTo>
                      <a:pt x="156" y="313"/>
                    </a:moveTo>
                    <a:lnTo>
                      <a:pt x="156" y="313"/>
                    </a:lnTo>
                    <a:lnTo>
                      <a:pt x="173" y="313"/>
                    </a:lnTo>
                    <a:lnTo>
                      <a:pt x="188" y="310"/>
                    </a:lnTo>
                    <a:lnTo>
                      <a:pt x="203" y="307"/>
                    </a:lnTo>
                    <a:lnTo>
                      <a:pt x="217" y="302"/>
                    </a:lnTo>
                    <a:lnTo>
                      <a:pt x="231" y="294"/>
                    </a:lnTo>
                    <a:lnTo>
                      <a:pt x="244" y="287"/>
                    </a:lnTo>
                    <a:lnTo>
                      <a:pt x="257" y="278"/>
                    </a:lnTo>
                    <a:lnTo>
                      <a:pt x="267" y="267"/>
                    </a:lnTo>
                    <a:lnTo>
                      <a:pt x="278" y="256"/>
                    </a:lnTo>
                    <a:lnTo>
                      <a:pt x="287" y="245"/>
                    </a:lnTo>
                    <a:lnTo>
                      <a:pt x="294" y="231"/>
                    </a:lnTo>
                    <a:lnTo>
                      <a:pt x="302" y="218"/>
                    </a:lnTo>
                    <a:lnTo>
                      <a:pt x="307" y="203"/>
                    </a:lnTo>
                    <a:lnTo>
                      <a:pt x="311" y="189"/>
                    </a:lnTo>
                    <a:lnTo>
                      <a:pt x="313" y="173"/>
                    </a:lnTo>
                    <a:lnTo>
                      <a:pt x="314" y="156"/>
                    </a:lnTo>
                    <a:lnTo>
                      <a:pt x="314" y="156"/>
                    </a:lnTo>
                    <a:lnTo>
                      <a:pt x="313" y="141"/>
                    </a:lnTo>
                    <a:lnTo>
                      <a:pt x="311" y="125"/>
                    </a:lnTo>
                    <a:lnTo>
                      <a:pt x="307" y="110"/>
                    </a:lnTo>
                    <a:lnTo>
                      <a:pt x="302" y="95"/>
                    </a:lnTo>
                    <a:lnTo>
                      <a:pt x="294" y="82"/>
                    </a:lnTo>
                    <a:lnTo>
                      <a:pt x="287" y="69"/>
                    </a:lnTo>
                    <a:lnTo>
                      <a:pt x="278" y="57"/>
                    </a:lnTo>
                    <a:lnTo>
                      <a:pt x="267" y="45"/>
                    </a:lnTo>
                    <a:lnTo>
                      <a:pt x="257" y="35"/>
                    </a:lnTo>
                    <a:lnTo>
                      <a:pt x="244" y="27"/>
                    </a:lnTo>
                    <a:lnTo>
                      <a:pt x="231" y="18"/>
                    </a:lnTo>
                    <a:lnTo>
                      <a:pt x="217" y="12"/>
                    </a:lnTo>
                    <a:lnTo>
                      <a:pt x="203" y="7"/>
                    </a:lnTo>
                    <a:lnTo>
                      <a:pt x="188" y="3"/>
                    </a:lnTo>
                    <a:lnTo>
                      <a:pt x="173" y="1"/>
                    </a:lnTo>
                    <a:lnTo>
                      <a:pt x="156" y="0"/>
                    </a:lnTo>
                    <a:lnTo>
                      <a:pt x="156" y="0"/>
                    </a:lnTo>
                    <a:lnTo>
                      <a:pt x="141" y="1"/>
                    </a:lnTo>
                    <a:lnTo>
                      <a:pt x="125" y="3"/>
                    </a:lnTo>
                    <a:lnTo>
                      <a:pt x="110" y="7"/>
                    </a:lnTo>
                    <a:lnTo>
                      <a:pt x="95" y="12"/>
                    </a:lnTo>
                    <a:lnTo>
                      <a:pt x="82" y="18"/>
                    </a:lnTo>
                    <a:lnTo>
                      <a:pt x="69" y="27"/>
                    </a:lnTo>
                    <a:lnTo>
                      <a:pt x="57" y="35"/>
                    </a:lnTo>
                    <a:lnTo>
                      <a:pt x="45" y="45"/>
                    </a:lnTo>
                    <a:lnTo>
                      <a:pt x="36" y="57"/>
                    </a:lnTo>
                    <a:lnTo>
                      <a:pt x="26" y="69"/>
                    </a:lnTo>
                    <a:lnTo>
                      <a:pt x="18" y="82"/>
                    </a:lnTo>
                    <a:lnTo>
                      <a:pt x="12" y="95"/>
                    </a:lnTo>
                    <a:lnTo>
                      <a:pt x="7" y="110"/>
                    </a:lnTo>
                    <a:lnTo>
                      <a:pt x="3" y="125"/>
                    </a:lnTo>
                    <a:lnTo>
                      <a:pt x="1" y="141"/>
                    </a:lnTo>
                    <a:lnTo>
                      <a:pt x="0" y="156"/>
                    </a:lnTo>
                    <a:lnTo>
                      <a:pt x="0" y="156"/>
                    </a:lnTo>
                    <a:lnTo>
                      <a:pt x="1" y="173"/>
                    </a:lnTo>
                    <a:lnTo>
                      <a:pt x="3" y="189"/>
                    </a:lnTo>
                    <a:lnTo>
                      <a:pt x="7" y="203"/>
                    </a:lnTo>
                    <a:lnTo>
                      <a:pt x="12" y="218"/>
                    </a:lnTo>
                    <a:lnTo>
                      <a:pt x="18" y="231"/>
                    </a:lnTo>
                    <a:lnTo>
                      <a:pt x="26" y="245"/>
                    </a:lnTo>
                    <a:lnTo>
                      <a:pt x="36" y="256"/>
                    </a:lnTo>
                    <a:lnTo>
                      <a:pt x="45" y="267"/>
                    </a:lnTo>
                    <a:lnTo>
                      <a:pt x="57" y="278"/>
                    </a:lnTo>
                    <a:lnTo>
                      <a:pt x="69" y="287"/>
                    </a:lnTo>
                    <a:lnTo>
                      <a:pt x="82" y="294"/>
                    </a:lnTo>
                    <a:lnTo>
                      <a:pt x="95" y="302"/>
                    </a:lnTo>
                    <a:lnTo>
                      <a:pt x="110" y="307"/>
                    </a:lnTo>
                    <a:lnTo>
                      <a:pt x="125" y="310"/>
                    </a:lnTo>
                    <a:lnTo>
                      <a:pt x="141" y="313"/>
                    </a:lnTo>
                    <a:lnTo>
                      <a:pt x="156" y="313"/>
                    </a:lnTo>
                    <a:lnTo>
                      <a:pt x="156" y="3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sp>
            <p:nvSpPr>
              <p:cNvPr id="15" name="Freeform 45">
                <a:extLst>
                  <a:ext uri="{FF2B5EF4-FFF2-40B4-BE49-F238E27FC236}">
                    <a16:creationId xmlns:a16="http://schemas.microsoft.com/office/drawing/2014/main" id="{BC53779D-F965-2C7D-DF5B-152CA1C9004A}"/>
                  </a:ext>
                </a:extLst>
              </p:cNvPr>
              <p:cNvSpPr>
                <a:spLocks/>
              </p:cNvSpPr>
              <p:nvPr/>
            </p:nvSpPr>
            <p:spPr bwMode="auto">
              <a:xfrm>
                <a:off x="2703513" y="5145088"/>
                <a:ext cx="296862" cy="188913"/>
              </a:xfrm>
              <a:custGeom>
                <a:avLst/>
                <a:gdLst/>
                <a:ahLst/>
                <a:cxnLst>
                  <a:cxn ang="0">
                    <a:pos x="307" y="208"/>
                  </a:cxn>
                  <a:cxn ang="0">
                    <a:pos x="307" y="208"/>
                  </a:cxn>
                  <a:cxn ang="0">
                    <a:pos x="309" y="183"/>
                  </a:cxn>
                  <a:cxn ang="0">
                    <a:pos x="312" y="159"/>
                  </a:cxn>
                  <a:cxn ang="0">
                    <a:pos x="317" y="137"/>
                  </a:cxn>
                  <a:cxn ang="0">
                    <a:pos x="324" y="115"/>
                  </a:cxn>
                  <a:cxn ang="0">
                    <a:pos x="335" y="93"/>
                  </a:cxn>
                  <a:cxn ang="0">
                    <a:pos x="346" y="72"/>
                  </a:cxn>
                  <a:cxn ang="0">
                    <a:pos x="359" y="54"/>
                  </a:cxn>
                  <a:cxn ang="0">
                    <a:pos x="373" y="36"/>
                  </a:cxn>
                  <a:cxn ang="0">
                    <a:pos x="373" y="19"/>
                  </a:cxn>
                  <a:cxn ang="0">
                    <a:pos x="373" y="19"/>
                  </a:cxn>
                  <a:cxn ang="0">
                    <a:pos x="373" y="15"/>
                  </a:cxn>
                  <a:cxn ang="0">
                    <a:pos x="372" y="12"/>
                  </a:cxn>
                  <a:cxn ang="0">
                    <a:pos x="370" y="8"/>
                  </a:cxn>
                  <a:cxn ang="0">
                    <a:pos x="368" y="6"/>
                  </a:cxn>
                  <a:cxn ang="0">
                    <a:pos x="365" y="3"/>
                  </a:cxn>
                  <a:cxn ang="0">
                    <a:pos x="361" y="1"/>
                  </a:cxn>
                  <a:cxn ang="0">
                    <a:pos x="357" y="0"/>
                  </a:cxn>
                  <a:cxn ang="0">
                    <a:pos x="353" y="0"/>
                  </a:cxn>
                  <a:cxn ang="0">
                    <a:pos x="20" y="0"/>
                  </a:cxn>
                  <a:cxn ang="0">
                    <a:pos x="20" y="0"/>
                  </a:cxn>
                  <a:cxn ang="0">
                    <a:pos x="16" y="0"/>
                  </a:cxn>
                  <a:cxn ang="0">
                    <a:pos x="12" y="1"/>
                  </a:cxn>
                  <a:cxn ang="0">
                    <a:pos x="9" y="3"/>
                  </a:cxn>
                  <a:cxn ang="0">
                    <a:pos x="6" y="6"/>
                  </a:cxn>
                  <a:cxn ang="0">
                    <a:pos x="4" y="8"/>
                  </a:cxn>
                  <a:cxn ang="0">
                    <a:pos x="1" y="12"/>
                  </a:cxn>
                  <a:cxn ang="0">
                    <a:pos x="0" y="15"/>
                  </a:cxn>
                  <a:cxn ang="0">
                    <a:pos x="0" y="19"/>
                  </a:cxn>
                  <a:cxn ang="0">
                    <a:pos x="0" y="219"/>
                  </a:cxn>
                  <a:cxn ang="0">
                    <a:pos x="0" y="219"/>
                  </a:cxn>
                  <a:cxn ang="0">
                    <a:pos x="0" y="222"/>
                  </a:cxn>
                  <a:cxn ang="0">
                    <a:pos x="1" y="226"/>
                  </a:cxn>
                  <a:cxn ang="0">
                    <a:pos x="4" y="229"/>
                  </a:cxn>
                  <a:cxn ang="0">
                    <a:pos x="6" y="232"/>
                  </a:cxn>
                  <a:cxn ang="0">
                    <a:pos x="9" y="235"/>
                  </a:cxn>
                  <a:cxn ang="0">
                    <a:pos x="12" y="236"/>
                  </a:cxn>
                  <a:cxn ang="0">
                    <a:pos x="16" y="238"/>
                  </a:cxn>
                  <a:cxn ang="0">
                    <a:pos x="20" y="238"/>
                  </a:cxn>
                  <a:cxn ang="0">
                    <a:pos x="309" y="238"/>
                  </a:cxn>
                  <a:cxn ang="0">
                    <a:pos x="309" y="238"/>
                  </a:cxn>
                  <a:cxn ang="0">
                    <a:pos x="308" y="224"/>
                  </a:cxn>
                  <a:cxn ang="0">
                    <a:pos x="307" y="208"/>
                  </a:cxn>
                  <a:cxn ang="0">
                    <a:pos x="307" y="208"/>
                  </a:cxn>
                </a:cxnLst>
                <a:rect l="0" t="0" r="r" b="b"/>
                <a:pathLst>
                  <a:path w="373" h="238">
                    <a:moveTo>
                      <a:pt x="307" y="208"/>
                    </a:moveTo>
                    <a:lnTo>
                      <a:pt x="307" y="208"/>
                    </a:lnTo>
                    <a:lnTo>
                      <a:pt x="309" y="183"/>
                    </a:lnTo>
                    <a:lnTo>
                      <a:pt x="312" y="159"/>
                    </a:lnTo>
                    <a:lnTo>
                      <a:pt x="317" y="137"/>
                    </a:lnTo>
                    <a:lnTo>
                      <a:pt x="324" y="115"/>
                    </a:lnTo>
                    <a:lnTo>
                      <a:pt x="335" y="93"/>
                    </a:lnTo>
                    <a:lnTo>
                      <a:pt x="346" y="72"/>
                    </a:lnTo>
                    <a:lnTo>
                      <a:pt x="359" y="54"/>
                    </a:lnTo>
                    <a:lnTo>
                      <a:pt x="373" y="36"/>
                    </a:lnTo>
                    <a:lnTo>
                      <a:pt x="373" y="19"/>
                    </a:lnTo>
                    <a:lnTo>
                      <a:pt x="373" y="19"/>
                    </a:lnTo>
                    <a:lnTo>
                      <a:pt x="373" y="15"/>
                    </a:lnTo>
                    <a:lnTo>
                      <a:pt x="372" y="12"/>
                    </a:lnTo>
                    <a:lnTo>
                      <a:pt x="370" y="8"/>
                    </a:lnTo>
                    <a:lnTo>
                      <a:pt x="368" y="6"/>
                    </a:lnTo>
                    <a:lnTo>
                      <a:pt x="365" y="3"/>
                    </a:lnTo>
                    <a:lnTo>
                      <a:pt x="361" y="1"/>
                    </a:lnTo>
                    <a:lnTo>
                      <a:pt x="357" y="0"/>
                    </a:lnTo>
                    <a:lnTo>
                      <a:pt x="353" y="0"/>
                    </a:lnTo>
                    <a:lnTo>
                      <a:pt x="20" y="0"/>
                    </a:lnTo>
                    <a:lnTo>
                      <a:pt x="20" y="0"/>
                    </a:lnTo>
                    <a:lnTo>
                      <a:pt x="16" y="0"/>
                    </a:lnTo>
                    <a:lnTo>
                      <a:pt x="12" y="1"/>
                    </a:lnTo>
                    <a:lnTo>
                      <a:pt x="9" y="3"/>
                    </a:lnTo>
                    <a:lnTo>
                      <a:pt x="6" y="6"/>
                    </a:lnTo>
                    <a:lnTo>
                      <a:pt x="4" y="8"/>
                    </a:lnTo>
                    <a:lnTo>
                      <a:pt x="1" y="12"/>
                    </a:lnTo>
                    <a:lnTo>
                      <a:pt x="0" y="15"/>
                    </a:lnTo>
                    <a:lnTo>
                      <a:pt x="0" y="19"/>
                    </a:lnTo>
                    <a:lnTo>
                      <a:pt x="0" y="219"/>
                    </a:lnTo>
                    <a:lnTo>
                      <a:pt x="0" y="219"/>
                    </a:lnTo>
                    <a:lnTo>
                      <a:pt x="0" y="222"/>
                    </a:lnTo>
                    <a:lnTo>
                      <a:pt x="1" y="226"/>
                    </a:lnTo>
                    <a:lnTo>
                      <a:pt x="4" y="229"/>
                    </a:lnTo>
                    <a:lnTo>
                      <a:pt x="6" y="232"/>
                    </a:lnTo>
                    <a:lnTo>
                      <a:pt x="9" y="235"/>
                    </a:lnTo>
                    <a:lnTo>
                      <a:pt x="12" y="236"/>
                    </a:lnTo>
                    <a:lnTo>
                      <a:pt x="16" y="238"/>
                    </a:lnTo>
                    <a:lnTo>
                      <a:pt x="20" y="238"/>
                    </a:lnTo>
                    <a:lnTo>
                      <a:pt x="309" y="238"/>
                    </a:lnTo>
                    <a:lnTo>
                      <a:pt x="309" y="238"/>
                    </a:lnTo>
                    <a:lnTo>
                      <a:pt x="308" y="224"/>
                    </a:lnTo>
                    <a:lnTo>
                      <a:pt x="307" y="208"/>
                    </a:lnTo>
                    <a:lnTo>
                      <a:pt x="307" y="2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sp>
            <p:nvSpPr>
              <p:cNvPr id="16" name="Freeform 46">
                <a:extLst>
                  <a:ext uri="{FF2B5EF4-FFF2-40B4-BE49-F238E27FC236}">
                    <a16:creationId xmlns:a16="http://schemas.microsoft.com/office/drawing/2014/main" id="{A004323E-94AF-57D2-FBFB-C530C435536C}"/>
                  </a:ext>
                </a:extLst>
              </p:cNvPr>
              <p:cNvSpPr>
                <a:spLocks/>
              </p:cNvSpPr>
              <p:nvPr/>
            </p:nvSpPr>
            <p:spPr bwMode="auto">
              <a:xfrm>
                <a:off x="2814638" y="5041900"/>
                <a:ext cx="73025" cy="84138"/>
              </a:xfrm>
              <a:custGeom>
                <a:avLst/>
                <a:gdLst/>
                <a:ahLst/>
                <a:cxnLst>
                  <a:cxn ang="0">
                    <a:pos x="45" y="0"/>
                  </a:cxn>
                  <a:cxn ang="0">
                    <a:pos x="0" y="46"/>
                  </a:cxn>
                  <a:cxn ang="0">
                    <a:pos x="35" y="81"/>
                  </a:cxn>
                  <a:cxn ang="0">
                    <a:pos x="30" y="106"/>
                  </a:cxn>
                  <a:cxn ang="0">
                    <a:pos x="62" y="106"/>
                  </a:cxn>
                  <a:cxn ang="0">
                    <a:pos x="57" y="81"/>
                  </a:cxn>
                  <a:cxn ang="0">
                    <a:pos x="91" y="46"/>
                  </a:cxn>
                  <a:cxn ang="0">
                    <a:pos x="45" y="0"/>
                  </a:cxn>
                </a:cxnLst>
                <a:rect l="0" t="0" r="r" b="b"/>
                <a:pathLst>
                  <a:path w="91" h="106">
                    <a:moveTo>
                      <a:pt x="45" y="0"/>
                    </a:moveTo>
                    <a:lnTo>
                      <a:pt x="0" y="46"/>
                    </a:lnTo>
                    <a:lnTo>
                      <a:pt x="35" y="81"/>
                    </a:lnTo>
                    <a:lnTo>
                      <a:pt x="30" y="106"/>
                    </a:lnTo>
                    <a:lnTo>
                      <a:pt x="62" y="106"/>
                    </a:lnTo>
                    <a:lnTo>
                      <a:pt x="57" y="81"/>
                    </a:lnTo>
                    <a:lnTo>
                      <a:pt x="91" y="46"/>
                    </a:lnTo>
                    <a:lnTo>
                      <a:pt x="4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sp>
            <p:nvSpPr>
              <p:cNvPr id="17" name="Freeform 47">
                <a:extLst>
                  <a:ext uri="{FF2B5EF4-FFF2-40B4-BE49-F238E27FC236}">
                    <a16:creationId xmlns:a16="http://schemas.microsoft.com/office/drawing/2014/main" id="{628B6480-309E-397C-385C-7610284D0783}"/>
                  </a:ext>
                </a:extLst>
              </p:cNvPr>
              <p:cNvSpPr>
                <a:spLocks/>
              </p:cNvSpPr>
              <p:nvPr/>
            </p:nvSpPr>
            <p:spPr bwMode="auto">
              <a:xfrm>
                <a:off x="2933700" y="5041900"/>
                <a:ext cx="111125" cy="114300"/>
              </a:xfrm>
              <a:custGeom>
                <a:avLst/>
                <a:gdLst/>
                <a:ahLst/>
                <a:cxnLst>
                  <a:cxn ang="0">
                    <a:pos x="34" y="0"/>
                  </a:cxn>
                  <a:cxn ang="0">
                    <a:pos x="34" y="0"/>
                  </a:cxn>
                  <a:cxn ang="0">
                    <a:pos x="0" y="0"/>
                  </a:cxn>
                  <a:cxn ang="0">
                    <a:pos x="0" y="106"/>
                  </a:cxn>
                  <a:cxn ang="0">
                    <a:pos x="63" y="106"/>
                  </a:cxn>
                  <a:cxn ang="0">
                    <a:pos x="63" y="106"/>
                  </a:cxn>
                  <a:cxn ang="0">
                    <a:pos x="71" y="107"/>
                  </a:cxn>
                  <a:cxn ang="0">
                    <a:pos x="79" y="109"/>
                  </a:cxn>
                  <a:cxn ang="0">
                    <a:pos x="85" y="112"/>
                  </a:cxn>
                  <a:cxn ang="0">
                    <a:pos x="91" y="117"/>
                  </a:cxn>
                  <a:cxn ang="0">
                    <a:pos x="97" y="122"/>
                  </a:cxn>
                  <a:cxn ang="0">
                    <a:pos x="101" y="129"/>
                  </a:cxn>
                  <a:cxn ang="0">
                    <a:pos x="104" y="136"/>
                  </a:cxn>
                  <a:cxn ang="0">
                    <a:pos x="105" y="143"/>
                  </a:cxn>
                  <a:cxn ang="0">
                    <a:pos x="105" y="143"/>
                  </a:cxn>
                  <a:cxn ang="0">
                    <a:pos x="121" y="130"/>
                  </a:cxn>
                  <a:cxn ang="0">
                    <a:pos x="139" y="118"/>
                  </a:cxn>
                  <a:cxn ang="0">
                    <a:pos x="139" y="118"/>
                  </a:cxn>
                  <a:cxn ang="0">
                    <a:pos x="105" y="75"/>
                  </a:cxn>
                  <a:cxn ang="0">
                    <a:pos x="74" y="37"/>
                  </a:cxn>
                  <a:cxn ang="0">
                    <a:pos x="60" y="22"/>
                  </a:cxn>
                  <a:cxn ang="0">
                    <a:pos x="49" y="10"/>
                  </a:cxn>
                  <a:cxn ang="0">
                    <a:pos x="41" y="3"/>
                  </a:cxn>
                  <a:cxn ang="0">
                    <a:pos x="36" y="1"/>
                  </a:cxn>
                  <a:cxn ang="0">
                    <a:pos x="34" y="0"/>
                  </a:cxn>
                  <a:cxn ang="0">
                    <a:pos x="34" y="0"/>
                  </a:cxn>
                </a:cxnLst>
                <a:rect l="0" t="0" r="r" b="b"/>
                <a:pathLst>
                  <a:path w="139" h="143">
                    <a:moveTo>
                      <a:pt x="34" y="0"/>
                    </a:moveTo>
                    <a:lnTo>
                      <a:pt x="34" y="0"/>
                    </a:lnTo>
                    <a:lnTo>
                      <a:pt x="0" y="0"/>
                    </a:lnTo>
                    <a:lnTo>
                      <a:pt x="0" y="106"/>
                    </a:lnTo>
                    <a:lnTo>
                      <a:pt x="63" y="106"/>
                    </a:lnTo>
                    <a:lnTo>
                      <a:pt x="63" y="106"/>
                    </a:lnTo>
                    <a:lnTo>
                      <a:pt x="71" y="107"/>
                    </a:lnTo>
                    <a:lnTo>
                      <a:pt x="79" y="109"/>
                    </a:lnTo>
                    <a:lnTo>
                      <a:pt x="85" y="112"/>
                    </a:lnTo>
                    <a:lnTo>
                      <a:pt x="91" y="117"/>
                    </a:lnTo>
                    <a:lnTo>
                      <a:pt x="97" y="122"/>
                    </a:lnTo>
                    <a:lnTo>
                      <a:pt x="101" y="129"/>
                    </a:lnTo>
                    <a:lnTo>
                      <a:pt x="104" y="136"/>
                    </a:lnTo>
                    <a:lnTo>
                      <a:pt x="105" y="143"/>
                    </a:lnTo>
                    <a:lnTo>
                      <a:pt x="105" y="143"/>
                    </a:lnTo>
                    <a:lnTo>
                      <a:pt x="121" y="130"/>
                    </a:lnTo>
                    <a:lnTo>
                      <a:pt x="139" y="118"/>
                    </a:lnTo>
                    <a:lnTo>
                      <a:pt x="139" y="118"/>
                    </a:lnTo>
                    <a:lnTo>
                      <a:pt x="105" y="75"/>
                    </a:lnTo>
                    <a:lnTo>
                      <a:pt x="74" y="37"/>
                    </a:lnTo>
                    <a:lnTo>
                      <a:pt x="60" y="22"/>
                    </a:lnTo>
                    <a:lnTo>
                      <a:pt x="49" y="10"/>
                    </a:lnTo>
                    <a:lnTo>
                      <a:pt x="41" y="3"/>
                    </a:lnTo>
                    <a:lnTo>
                      <a:pt x="36" y="1"/>
                    </a:lnTo>
                    <a:lnTo>
                      <a:pt x="34" y="0"/>
                    </a:lnTo>
                    <a:lnTo>
                      <a:pt x="3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sp>
            <p:nvSpPr>
              <p:cNvPr id="18" name="Freeform 48">
                <a:extLst>
                  <a:ext uri="{FF2B5EF4-FFF2-40B4-BE49-F238E27FC236}">
                    <a16:creationId xmlns:a16="http://schemas.microsoft.com/office/drawing/2014/main" id="{11CA72C1-80BA-3041-FBDF-02EBBEE65044}"/>
                  </a:ext>
                </a:extLst>
              </p:cNvPr>
              <p:cNvSpPr>
                <a:spLocks/>
              </p:cNvSpPr>
              <p:nvPr/>
            </p:nvSpPr>
            <p:spPr bwMode="auto">
              <a:xfrm>
                <a:off x="2573338" y="5041900"/>
                <a:ext cx="195262" cy="292100"/>
              </a:xfrm>
              <a:custGeom>
                <a:avLst/>
                <a:gdLst/>
                <a:ahLst/>
                <a:cxnLst>
                  <a:cxn ang="0">
                    <a:pos x="185" y="106"/>
                  </a:cxn>
                  <a:cxn ang="0">
                    <a:pos x="247" y="106"/>
                  </a:cxn>
                  <a:cxn ang="0">
                    <a:pos x="247" y="0"/>
                  </a:cxn>
                  <a:cxn ang="0">
                    <a:pos x="247" y="0"/>
                  </a:cxn>
                  <a:cxn ang="0">
                    <a:pos x="214" y="0"/>
                  </a:cxn>
                  <a:cxn ang="0">
                    <a:pos x="214" y="0"/>
                  </a:cxn>
                  <a:cxn ang="0">
                    <a:pos x="211" y="1"/>
                  </a:cxn>
                  <a:cxn ang="0">
                    <a:pos x="209" y="3"/>
                  </a:cxn>
                  <a:cxn ang="0">
                    <a:pos x="201" y="9"/>
                  </a:cxn>
                  <a:cxn ang="0">
                    <a:pos x="190" y="20"/>
                  </a:cxn>
                  <a:cxn ang="0">
                    <a:pos x="178" y="33"/>
                  </a:cxn>
                  <a:cxn ang="0">
                    <a:pos x="150" y="67"/>
                  </a:cxn>
                  <a:cxn ang="0">
                    <a:pos x="118" y="107"/>
                  </a:cxn>
                  <a:cxn ang="0">
                    <a:pos x="87" y="148"/>
                  </a:cxn>
                  <a:cxn ang="0">
                    <a:pos x="57" y="187"/>
                  </a:cxn>
                  <a:cxn ang="0">
                    <a:pos x="35" y="219"/>
                  </a:cxn>
                  <a:cxn ang="0">
                    <a:pos x="20" y="241"/>
                  </a:cxn>
                  <a:cxn ang="0">
                    <a:pos x="20" y="241"/>
                  </a:cxn>
                  <a:cxn ang="0">
                    <a:pos x="15" y="250"/>
                  </a:cxn>
                  <a:cxn ang="0">
                    <a:pos x="10" y="260"/>
                  </a:cxn>
                  <a:cxn ang="0">
                    <a:pos x="6" y="271"/>
                  </a:cxn>
                  <a:cxn ang="0">
                    <a:pos x="2" y="281"/>
                  </a:cxn>
                  <a:cxn ang="0">
                    <a:pos x="0" y="293"/>
                  </a:cxn>
                  <a:cxn ang="0">
                    <a:pos x="0" y="304"/>
                  </a:cxn>
                  <a:cxn ang="0">
                    <a:pos x="2" y="315"/>
                  </a:cxn>
                  <a:cxn ang="0">
                    <a:pos x="5" y="321"/>
                  </a:cxn>
                  <a:cxn ang="0">
                    <a:pos x="8" y="326"/>
                  </a:cxn>
                  <a:cxn ang="0">
                    <a:pos x="8" y="326"/>
                  </a:cxn>
                  <a:cxn ang="0">
                    <a:pos x="12" y="333"/>
                  </a:cxn>
                  <a:cxn ang="0">
                    <a:pos x="16" y="338"/>
                  </a:cxn>
                  <a:cxn ang="0">
                    <a:pos x="22" y="343"/>
                  </a:cxn>
                  <a:cxn ang="0">
                    <a:pos x="27" y="348"/>
                  </a:cxn>
                  <a:cxn ang="0">
                    <a:pos x="34" y="352"/>
                  </a:cxn>
                  <a:cxn ang="0">
                    <a:pos x="41" y="355"/>
                  </a:cxn>
                  <a:cxn ang="0">
                    <a:pos x="54" y="360"/>
                  </a:cxn>
                  <a:cxn ang="0">
                    <a:pos x="69" y="363"/>
                  </a:cxn>
                  <a:cxn ang="0">
                    <a:pos x="83" y="365"/>
                  </a:cxn>
                  <a:cxn ang="0">
                    <a:pos x="111" y="367"/>
                  </a:cxn>
                  <a:cxn ang="0">
                    <a:pos x="111" y="367"/>
                  </a:cxn>
                  <a:cxn ang="0">
                    <a:pos x="148" y="367"/>
                  </a:cxn>
                  <a:cxn ang="0">
                    <a:pos x="148" y="367"/>
                  </a:cxn>
                  <a:cxn ang="0">
                    <a:pos x="146" y="362"/>
                  </a:cxn>
                  <a:cxn ang="0">
                    <a:pos x="144" y="358"/>
                  </a:cxn>
                  <a:cxn ang="0">
                    <a:pos x="143" y="353"/>
                  </a:cxn>
                  <a:cxn ang="0">
                    <a:pos x="143" y="348"/>
                  </a:cxn>
                  <a:cxn ang="0">
                    <a:pos x="143" y="148"/>
                  </a:cxn>
                  <a:cxn ang="0">
                    <a:pos x="143" y="148"/>
                  </a:cxn>
                  <a:cxn ang="0">
                    <a:pos x="144" y="140"/>
                  </a:cxn>
                  <a:cxn ang="0">
                    <a:pos x="146" y="132"/>
                  </a:cxn>
                  <a:cxn ang="0">
                    <a:pos x="150" y="124"/>
                  </a:cxn>
                  <a:cxn ang="0">
                    <a:pos x="155" y="118"/>
                  </a:cxn>
                  <a:cxn ang="0">
                    <a:pos x="161" y="113"/>
                  </a:cxn>
                  <a:cxn ang="0">
                    <a:pos x="169" y="110"/>
                  </a:cxn>
                  <a:cxn ang="0">
                    <a:pos x="177" y="107"/>
                  </a:cxn>
                  <a:cxn ang="0">
                    <a:pos x="185" y="106"/>
                  </a:cxn>
                  <a:cxn ang="0">
                    <a:pos x="185" y="106"/>
                  </a:cxn>
                </a:cxnLst>
                <a:rect l="0" t="0" r="r" b="b"/>
                <a:pathLst>
                  <a:path w="247" h="367">
                    <a:moveTo>
                      <a:pt x="185" y="106"/>
                    </a:moveTo>
                    <a:lnTo>
                      <a:pt x="247" y="106"/>
                    </a:lnTo>
                    <a:lnTo>
                      <a:pt x="247" y="0"/>
                    </a:lnTo>
                    <a:lnTo>
                      <a:pt x="247" y="0"/>
                    </a:lnTo>
                    <a:lnTo>
                      <a:pt x="214" y="0"/>
                    </a:lnTo>
                    <a:lnTo>
                      <a:pt x="214" y="0"/>
                    </a:lnTo>
                    <a:lnTo>
                      <a:pt x="211" y="1"/>
                    </a:lnTo>
                    <a:lnTo>
                      <a:pt x="209" y="3"/>
                    </a:lnTo>
                    <a:lnTo>
                      <a:pt x="201" y="9"/>
                    </a:lnTo>
                    <a:lnTo>
                      <a:pt x="190" y="20"/>
                    </a:lnTo>
                    <a:lnTo>
                      <a:pt x="178" y="33"/>
                    </a:lnTo>
                    <a:lnTo>
                      <a:pt x="150" y="67"/>
                    </a:lnTo>
                    <a:lnTo>
                      <a:pt x="118" y="107"/>
                    </a:lnTo>
                    <a:lnTo>
                      <a:pt x="87" y="148"/>
                    </a:lnTo>
                    <a:lnTo>
                      <a:pt x="57" y="187"/>
                    </a:lnTo>
                    <a:lnTo>
                      <a:pt x="35" y="219"/>
                    </a:lnTo>
                    <a:lnTo>
                      <a:pt x="20" y="241"/>
                    </a:lnTo>
                    <a:lnTo>
                      <a:pt x="20" y="241"/>
                    </a:lnTo>
                    <a:lnTo>
                      <a:pt x="15" y="250"/>
                    </a:lnTo>
                    <a:lnTo>
                      <a:pt x="10" y="260"/>
                    </a:lnTo>
                    <a:lnTo>
                      <a:pt x="6" y="271"/>
                    </a:lnTo>
                    <a:lnTo>
                      <a:pt x="2" y="281"/>
                    </a:lnTo>
                    <a:lnTo>
                      <a:pt x="0" y="293"/>
                    </a:lnTo>
                    <a:lnTo>
                      <a:pt x="0" y="304"/>
                    </a:lnTo>
                    <a:lnTo>
                      <a:pt x="2" y="315"/>
                    </a:lnTo>
                    <a:lnTo>
                      <a:pt x="5" y="321"/>
                    </a:lnTo>
                    <a:lnTo>
                      <a:pt x="8" y="326"/>
                    </a:lnTo>
                    <a:lnTo>
                      <a:pt x="8" y="326"/>
                    </a:lnTo>
                    <a:lnTo>
                      <a:pt x="12" y="333"/>
                    </a:lnTo>
                    <a:lnTo>
                      <a:pt x="16" y="338"/>
                    </a:lnTo>
                    <a:lnTo>
                      <a:pt x="22" y="343"/>
                    </a:lnTo>
                    <a:lnTo>
                      <a:pt x="27" y="348"/>
                    </a:lnTo>
                    <a:lnTo>
                      <a:pt x="34" y="352"/>
                    </a:lnTo>
                    <a:lnTo>
                      <a:pt x="41" y="355"/>
                    </a:lnTo>
                    <a:lnTo>
                      <a:pt x="54" y="360"/>
                    </a:lnTo>
                    <a:lnTo>
                      <a:pt x="69" y="363"/>
                    </a:lnTo>
                    <a:lnTo>
                      <a:pt x="83" y="365"/>
                    </a:lnTo>
                    <a:lnTo>
                      <a:pt x="111" y="367"/>
                    </a:lnTo>
                    <a:lnTo>
                      <a:pt x="111" y="367"/>
                    </a:lnTo>
                    <a:lnTo>
                      <a:pt x="148" y="367"/>
                    </a:lnTo>
                    <a:lnTo>
                      <a:pt x="148" y="367"/>
                    </a:lnTo>
                    <a:lnTo>
                      <a:pt x="146" y="362"/>
                    </a:lnTo>
                    <a:lnTo>
                      <a:pt x="144" y="358"/>
                    </a:lnTo>
                    <a:lnTo>
                      <a:pt x="143" y="353"/>
                    </a:lnTo>
                    <a:lnTo>
                      <a:pt x="143" y="348"/>
                    </a:lnTo>
                    <a:lnTo>
                      <a:pt x="143" y="148"/>
                    </a:lnTo>
                    <a:lnTo>
                      <a:pt x="143" y="148"/>
                    </a:lnTo>
                    <a:lnTo>
                      <a:pt x="144" y="140"/>
                    </a:lnTo>
                    <a:lnTo>
                      <a:pt x="146" y="132"/>
                    </a:lnTo>
                    <a:lnTo>
                      <a:pt x="150" y="124"/>
                    </a:lnTo>
                    <a:lnTo>
                      <a:pt x="155" y="118"/>
                    </a:lnTo>
                    <a:lnTo>
                      <a:pt x="161" y="113"/>
                    </a:lnTo>
                    <a:lnTo>
                      <a:pt x="169" y="110"/>
                    </a:lnTo>
                    <a:lnTo>
                      <a:pt x="177" y="107"/>
                    </a:lnTo>
                    <a:lnTo>
                      <a:pt x="185" y="106"/>
                    </a:lnTo>
                    <a:lnTo>
                      <a:pt x="185" y="10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sp>
            <p:nvSpPr>
              <p:cNvPr id="19" name="Freeform 49">
                <a:extLst>
                  <a:ext uri="{FF2B5EF4-FFF2-40B4-BE49-F238E27FC236}">
                    <a16:creationId xmlns:a16="http://schemas.microsoft.com/office/drawing/2014/main" id="{9D899132-8B4D-241A-3855-93BAEDB3690F}"/>
                  </a:ext>
                </a:extLst>
              </p:cNvPr>
              <p:cNvSpPr>
                <a:spLocks/>
              </p:cNvSpPr>
              <p:nvPr/>
            </p:nvSpPr>
            <p:spPr bwMode="auto">
              <a:xfrm>
                <a:off x="3328988" y="4776788"/>
                <a:ext cx="249237" cy="249238"/>
              </a:xfrm>
              <a:custGeom>
                <a:avLst/>
                <a:gdLst/>
                <a:ahLst/>
                <a:cxnLst>
                  <a:cxn ang="0">
                    <a:pos x="157" y="313"/>
                  </a:cxn>
                  <a:cxn ang="0">
                    <a:pos x="189" y="310"/>
                  </a:cxn>
                  <a:cxn ang="0">
                    <a:pos x="218" y="302"/>
                  </a:cxn>
                  <a:cxn ang="0">
                    <a:pos x="245" y="287"/>
                  </a:cxn>
                  <a:cxn ang="0">
                    <a:pos x="268" y="267"/>
                  </a:cxn>
                  <a:cxn ang="0">
                    <a:pos x="288" y="245"/>
                  </a:cxn>
                  <a:cxn ang="0">
                    <a:pos x="302" y="218"/>
                  </a:cxn>
                  <a:cxn ang="0">
                    <a:pos x="312" y="189"/>
                  </a:cxn>
                  <a:cxn ang="0">
                    <a:pos x="315" y="156"/>
                  </a:cxn>
                  <a:cxn ang="0">
                    <a:pos x="314" y="141"/>
                  </a:cxn>
                  <a:cxn ang="0">
                    <a:pos x="307" y="110"/>
                  </a:cxn>
                  <a:cxn ang="0">
                    <a:pos x="295" y="82"/>
                  </a:cxn>
                  <a:cxn ang="0">
                    <a:pos x="278" y="57"/>
                  </a:cxn>
                  <a:cxn ang="0">
                    <a:pos x="258" y="35"/>
                  </a:cxn>
                  <a:cxn ang="0">
                    <a:pos x="232" y="18"/>
                  </a:cxn>
                  <a:cxn ang="0">
                    <a:pos x="204" y="7"/>
                  </a:cxn>
                  <a:cxn ang="0">
                    <a:pos x="174" y="1"/>
                  </a:cxn>
                  <a:cxn ang="0">
                    <a:pos x="157" y="0"/>
                  </a:cxn>
                  <a:cxn ang="0">
                    <a:pos x="126" y="3"/>
                  </a:cxn>
                  <a:cxn ang="0">
                    <a:pos x="96" y="12"/>
                  </a:cxn>
                  <a:cxn ang="0">
                    <a:pos x="70" y="27"/>
                  </a:cxn>
                  <a:cxn ang="0">
                    <a:pos x="46" y="45"/>
                  </a:cxn>
                  <a:cxn ang="0">
                    <a:pos x="27" y="69"/>
                  </a:cxn>
                  <a:cxn ang="0">
                    <a:pos x="13" y="95"/>
                  </a:cxn>
                  <a:cxn ang="0">
                    <a:pos x="3" y="125"/>
                  </a:cxn>
                  <a:cxn ang="0">
                    <a:pos x="0" y="156"/>
                  </a:cxn>
                  <a:cxn ang="0">
                    <a:pos x="1" y="173"/>
                  </a:cxn>
                  <a:cxn ang="0">
                    <a:pos x="7" y="203"/>
                  </a:cxn>
                  <a:cxn ang="0">
                    <a:pos x="19" y="231"/>
                  </a:cxn>
                  <a:cxn ang="0">
                    <a:pos x="37" y="256"/>
                  </a:cxn>
                  <a:cxn ang="0">
                    <a:pos x="57" y="278"/>
                  </a:cxn>
                  <a:cxn ang="0">
                    <a:pos x="82" y="294"/>
                  </a:cxn>
                  <a:cxn ang="0">
                    <a:pos x="110" y="307"/>
                  </a:cxn>
                  <a:cxn ang="0">
                    <a:pos x="141" y="313"/>
                  </a:cxn>
                  <a:cxn ang="0">
                    <a:pos x="157" y="313"/>
                  </a:cxn>
                </a:cxnLst>
                <a:rect l="0" t="0" r="r" b="b"/>
                <a:pathLst>
                  <a:path w="315" h="313">
                    <a:moveTo>
                      <a:pt x="157" y="313"/>
                    </a:moveTo>
                    <a:lnTo>
                      <a:pt x="157" y="313"/>
                    </a:lnTo>
                    <a:lnTo>
                      <a:pt x="174" y="313"/>
                    </a:lnTo>
                    <a:lnTo>
                      <a:pt x="189" y="310"/>
                    </a:lnTo>
                    <a:lnTo>
                      <a:pt x="204" y="307"/>
                    </a:lnTo>
                    <a:lnTo>
                      <a:pt x="218" y="302"/>
                    </a:lnTo>
                    <a:lnTo>
                      <a:pt x="232" y="294"/>
                    </a:lnTo>
                    <a:lnTo>
                      <a:pt x="245" y="287"/>
                    </a:lnTo>
                    <a:lnTo>
                      <a:pt x="258" y="278"/>
                    </a:lnTo>
                    <a:lnTo>
                      <a:pt x="268" y="267"/>
                    </a:lnTo>
                    <a:lnTo>
                      <a:pt x="278" y="256"/>
                    </a:lnTo>
                    <a:lnTo>
                      <a:pt x="288" y="245"/>
                    </a:lnTo>
                    <a:lnTo>
                      <a:pt x="295" y="231"/>
                    </a:lnTo>
                    <a:lnTo>
                      <a:pt x="302" y="218"/>
                    </a:lnTo>
                    <a:lnTo>
                      <a:pt x="307" y="203"/>
                    </a:lnTo>
                    <a:lnTo>
                      <a:pt x="312" y="189"/>
                    </a:lnTo>
                    <a:lnTo>
                      <a:pt x="314" y="173"/>
                    </a:lnTo>
                    <a:lnTo>
                      <a:pt x="315" y="156"/>
                    </a:lnTo>
                    <a:lnTo>
                      <a:pt x="315" y="156"/>
                    </a:lnTo>
                    <a:lnTo>
                      <a:pt x="314" y="141"/>
                    </a:lnTo>
                    <a:lnTo>
                      <a:pt x="312" y="125"/>
                    </a:lnTo>
                    <a:lnTo>
                      <a:pt x="307" y="110"/>
                    </a:lnTo>
                    <a:lnTo>
                      <a:pt x="302" y="95"/>
                    </a:lnTo>
                    <a:lnTo>
                      <a:pt x="295" y="82"/>
                    </a:lnTo>
                    <a:lnTo>
                      <a:pt x="288" y="69"/>
                    </a:lnTo>
                    <a:lnTo>
                      <a:pt x="278" y="57"/>
                    </a:lnTo>
                    <a:lnTo>
                      <a:pt x="268" y="45"/>
                    </a:lnTo>
                    <a:lnTo>
                      <a:pt x="258" y="35"/>
                    </a:lnTo>
                    <a:lnTo>
                      <a:pt x="245" y="27"/>
                    </a:lnTo>
                    <a:lnTo>
                      <a:pt x="232" y="18"/>
                    </a:lnTo>
                    <a:lnTo>
                      <a:pt x="218" y="12"/>
                    </a:lnTo>
                    <a:lnTo>
                      <a:pt x="204" y="7"/>
                    </a:lnTo>
                    <a:lnTo>
                      <a:pt x="189" y="3"/>
                    </a:lnTo>
                    <a:lnTo>
                      <a:pt x="174" y="1"/>
                    </a:lnTo>
                    <a:lnTo>
                      <a:pt x="157" y="0"/>
                    </a:lnTo>
                    <a:lnTo>
                      <a:pt x="157" y="0"/>
                    </a:lnTo>
                    <a:lnTo>
                      <a:pt x="141" y="1"/>
                    </a:lnTo>
                    <a:lnTo>
                      <a:pt x="126" y="3"/>
                    </a:lnTo>
                    <a:lnTo>
                      <a:pt x="110" y="7"/>
                    </a:lnTo>
                    <a:lnTo>
                      <a:pt x="96" y="12"/>
                    </a:lnTo>
                    <a:lnTo>
                      <a:pt x="82" y="18"/>
                    </a:lnTo>
                    <a:lnTo>
                      <a:pt x="70" y="27"/>
                    </a:lnTo>
                    <a:lnTo>
                      <a:pt x="57" y="35"/>
                    </a:lnTo>
                    <a:lnTo>
                      <a:pt x="46" y="45"/>
                    </a:lnTo>
                    <a:lnTo>
                      <a:pt x="37" y="57"/>
                    </a:lnTo>
                    <a:lnTo>
                      <a:pt x="27" y="69"/>
                    </a:lnTo>
                    <a:lnTo>
                      <a:pt x="19" y="82"/>
                    </a:lnTo>
                    <a:lnTo>
                      <a:pt x="13" y="95"/>
                    </a:lnTo>
                    <a:lnTo>
                      <a:pt x="7" y="110"/>
                    </a:lnTo>
                    <a:lnTo>
                      <a:pt x="3" y="125"/>
                    </a:lnTo>
                    <a:lnTo>
                      <a:pt x="1" y="141"/>
                    </a:lnTo>
                    <a:lnTo>
                      <a:pt x="0" y="156"/>
                    </a:lnTo>
                    <a:lnTo>
                      <a:pt x="0" y="156"/>
                    </a:lnTo>
                    <a:lnTo>
                      <a:pt x="1" y="173"/>
                    </a:lnTo>
                    <a:lnTo>
                      <a:pt x="3" y="189"/>
                    </a:lnTo>
                    <a:lnTo>
                      <a:pt x="7" y="203"/>
                    </a:lnTo>
                    <a:lnTo>
                      <a:pt x="13" y="218"/>
                    </a:lnTo>
                    <a:lnTo>
                      <a:pt x="19" y="231"/>
                    </a:lnTo>
                    <a:lnTo>
                      <a:pt x="27" y="245"/>
                    </a:lnTo>
                    <a:lnTo>
                      <a:pt x="37" y="256"/>
                    </a:lnTo>
                    <a:lnTo>
                      <a:pt x="46" y="267"/>
                    </a:lnTo>
                    <a:lnTo>
                      <a:pt x="57" y="278"/>
                    </a:lnTo>
                    <a:lnTo>
                      <a:pt x="70" y="287"/>
                    </a:lnTo>
                    <a:lnTo>
                      <a:pt x="82" y="294"/>
                    </a:lnTo>
                    <a:lnTo>
                      <a:pt x="96" y="302"/>
                    </a:lnTo>
                    <a:lnTo>
                      <a:pt x="110" y="307"/>
                    </a:lnTo>
                    <a:lnTo>
                      <a:pt x="126" y="310"/>
                    </a:lnTo>
                    <a:lnTo>
                      <a:pt x="141" y="313"/>
                    </a:lnTo>
                    <a:lnTo>
                      <a:pt x="157" y="313"/>
                    </a:lnTo>
                    <a:lnTo>
                      <a:pt x="157" y="3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sp>
            <p:nvSpPr>
              <p:cNvPr id="20" name="Freeform 51">
                <a:extLst>
                  <a:ext uri="{FF2B5EF4-FFF2-40B4-BE49-F238E27FC236}">
                    <a16:creationId xmlns:a16="http://schemas.microsoft.com/office/drawing/2014/main" id="{F051F890-1921-1C69-2438-469DBD97E31B}"/>
                  </a:ext>
                </a:extLst>
              </p:cNvPr>
              <p:cNvSpPr>
                <a:spLocks/>
              </p:cNvSpPr>
              <p:nvPr/>
            </p:nvSpPr>
            <p:spPr bwMode="auto">
              <a:xfrm>
                <a:off x="3416300" y="5041900"/>
                <a:ext cx="73025" cy="84138"/>
              </a:xfrm>
              <a:custGeom>
                <a:avLst/>
                <a:gdLst/>
                <a:ahLst/>
                <a:cxnLst>
                  <a:cxn ang="0">
                    <a:pos x="46" y="0"/>
                  </a:cxn>
                  <a:cxn ang="0">
                    <a:pos x="0" y="46"/>
                  </a:cxn>
                  <a:cxn ang="0">
                    <a:pos x="36" y="81"/>
                  </a:cxn>
                  <a:cxn ang="0">
                    <a:pos x="30" y="106"/>
                  </a:cxn>
                  <a:cxn ang="0">
                    <a:pos x="63" y="106"/>
                  </a:cxn>
                  <a:cxn ang="0">
                    <a:pos x="57" y="81"/>
                  </a:cxn>
                  <a:cxn ang="0">
                    <a:pos x="92" y="46"/>
                  </a:cxn>
                  <a:cxn ang="0">
                    <a:pos x="46" y="0"/>
                  </a:cxn>
                </a:cxnLst>
                <a:rect l="0" t="0" r="r" b="b"/>
                <a:pathLst>
                  <a:path w="92" h="106">
                    <a:moveTo>
                      <a:pt x="46" y="0"/>
                    </a:moveTo>
                    <a:lnTo>
                      <a:pt x="0" y="46"/>
                    </a:lnTo>
                    <a:lnTo>
                      <a:pt x="36" y="81"/>
                    </a:lnTo>
                    <a:lnTo>
                      <a:pt x="30" y="106"/>
                    </a:lnTo>
                    <a:lnTo>
                      <a:pt x="63" y="106"/>
                    </a:lnTo>
                    <a:lnTo>
                      <a:pt x="57" y="81"/>
                    </a:lnTo>
                    <a:lnTo>
                      <a:pt x="92" y="46"/>
                    </a:lnTo>
                    <a:lnTo>
                      <a:pt x="4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sp>
            <p:nvSpPr>
              <p:cNvPr id="21" name="Freeform 53">
                <a:extLst>
                  <a:ext uri="{FF2B5EF4-FFF2-40B4-BE49-F238E27FC236}">
                    <a16:creationId xmlns:a16="http://schemas.microsoft.com/office/drawing/2014/main" id="{2809707E-7CE3-8890-A2E8-67113A7C765B}"/>
                  </a:ext>
                </a:extLst>
              </p:cNvPr>
              <p:cNvSpPr>
                <a:spLocks/>
              </p:cNvSpPr>
              <p:nvPr/>
            </p:nvSpPr>
            <p:spPr bwMode="auto">
              <a:xfrm>
                <a:off x="3260725" y="5041900"/>
                <a:ext cx="109537" cy="114300"/>
              </a:xfrm>
              <a:custGeom>
                <a:avLst/>
                <a:gdLst/>
                <a:ahLst/>
                <a:cxnLst>
                  <a:cxn ang="0">
                    <a:pos x="76" y="106"/>
                  </a:cxn>
                  <a:cxn ang="0">
                    <a:pos x="138" y="106"/>
                  </a:cxn>
                  <a:cxn ang="0">
                    <a:pos x="138" y="0"/>
                  </a:cxn>
                  <a:cxn ang="0">
                    <a:pos x="138" y="0"/>
                  </a:cxn>
                  <a:cxn ang="0">
                    <a:pos x="105" y="0"/>
                  </a:cxn>
                  <a:cxn ang="0">
                    <a:pos x="105" y="0"/>
                  </a:cxn>
                  <a:cxn ang="0">
                    <a:pos x="102" y="1"/>
                  </a:cxn>
                  <a:cxn ang="0">
                    <a:pos x="99" y="3"/>
                  </a:cxn>
                  <a:cxn ang="0">
                    <a:pos x="90" y="10"/>
                  </a:cxn>
                  <a:cxn ang="0">
                    <a:pos x="79" y="22"/>
                  </a:cxn>
                  <a:cxn ang="0">
                    <a:pos x="65" y="37"/>
                  </a:cxn>
                  <a:cxn ang="0">
                    <a:pos x="34" y="75"/>
                  </a:cxn>
                  <a:cxn ang="0">
                    <a:pos x="0" y="118"/>
                  </a:cxn>
                  <a:cxn ang="0">
                    <a:pos x="0" y="118"/>
                  </a:cxn>
                  <a:cxn ang="0">
                    <a:pos x="18" y="130"/>
                  </a:cxn>
                  <a:cxn ang="0">
                    <a:pos x="33" y="143"/>
                  </a:cxn>
                  <a:cxn ang="0">
                    <a:pos x="33" y="143"/>
                  </a:cxn>
                  <a:cxn ang="0">
                    <a:pos x="35" y="136"/>
                  </a:cxn>
                  <a:cxn ang="0">
                    <a:pos x="39" y="129"/>
                  </a:cxn>
                  <a:cxn ang="0">
                    <a:pos x="43" y="122"/>
                  </a:cxn>
                  <a:cxn ang="0">
                    <a:pos x="48" y="117"/>
                  </a:cxn>
                  <a:cxn ang="0">
                    <a:pos x="54" y="112"/>
                  </a:cxn>
                  <a:cxn ang="0">
                    <a:pos x="60" y="109"/>
                  </a:cxn>
                  <a:cxn ang="0">
                    <a:pos x="68" y="107"/>
                  </a:cxn>
                  <a:cxn ang="0">
                    <a:pos x="76" y="106"/>
                  </a:cxn>
                  <a:cxn ang="0">
                    <a:pos x="76" y="106"/>
                  </a:cxn>
                </a:cxnLst>
                <a:rect l="0" t="0" r="r" b="b"/>
                <a:pathLst>
                  <a:path w="138" h="143">
                    <a:moveTo>
                      <a:pt x="76" y="106"/>
                    </a:moveTo>
                    <a:lnTo>
                      <a:pt x="138" y="106"/>
                    </a:lnTo>
                    <a:lnTo>
                      <a:pt x="138" y="0"/>
                    </a:lnTo>
                    <a:lnTo>
                      <a:pt x="138" y="0"/>
                    </a:lnTo>
                    <a:lnTo>
                      <a:pt x="105" y="0"/>
                    </a:lnTo>
                    <a:lnTo>
                      <a:pt x="105" y="0"/>
                    </a:lnTo>
                    <a:lnTo>
                      <a:pt x="102" y="1"/>
                    </a:lnTo>
                    <a:lnTo>
                      <a:pt x="99" y="3"/>
                    </a:lnTo>
                    <a:lnTo>
                      <a:pt x="90" y="10"/>
                    </a:lnTo>
                    <a:lnTo>
                      <a:pt x="79" y="22"/>
                    </a:lnTo>
                    <a:lnTo>
                      <a:pt x="65" y="37"/>
                    </a:lnTo>
                    <a:lnTo>
                      <a:pt x="34" y="75"/>
                    </a:lnTo>
                    <a:lnTo>
                      <a:pt x="0" y="118"/>
                    </a:lnTo>
                    <a:lnTo>
                      <a:pt x="0" y="118"/>
                    </a:lnTo>
                    <a:lnTo>
                      <a:pt x="18" y="130"/>
                    </a:lnTo>
                    <a:lnTo>
                      <a:pt x="33" y="143"/>
                    </a:lnTo>
                    <a:lnTo>
                      <a:pt x="33" y="143"/>
                    </a:lnTo>
                    <a:lnTo>
                      <a:pt x="35" y="136"/>
                    </a:lnTo>
                    <a:lnTo>
                      <a:pt x="39" y="129"/>
                    </a:lnTo>
                    <a:lnTo>
                      <a:pt x="43" y="122"/>
                    </a:lnTo>
                    <a:lnTo>
                      <a:pt x="48" y="117"/>
                    </a:lnTo>
                    <a:lnTo>
                      <a:pt x="54" y="112"/>
                    </a:lnTo>
                    <a:lnTo>
                      <a:pt x="60" y="109"/>
                    </a:lnTo>
                    <a:lnTo>
                      <a:pt x="68" y="107"/>
                    </a:lnTo>
                    <a:lnTo>
                      <a:pt x="76" y="106"/>
                    </a:lnTo>
                    <a:lnTo>
                      <a:pt x="76" y="10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grpSp>
        <p:sp>
          <p:nvSpPr>
            <p:cNvPr id="10" name="Freeform 52">
              <a:extLst>
                <a:ext uri="{FF2B5EF4-FFF2-40B4-BE49-F238E27FC236}">
                  <a16:creationId xmlns:a16="http://schemas.microsoft.com/office/drawing/2014/main" id="{8608191B-D2DF-C92C-E138-72271F140CEC}"/>
                </a:ext>
              </a:extLst>
            </p:cNvPr>
            <p:cNvSpPr>
              <a:spLocks/>
            </p:cNvSpPr>
            <p:nvPr/>
          </p:nvSpPr>
          <p:spPr bwMode="auto">
            <a:xfrm>
              <a:off x="3529712" y="5038343"/>
              <a:ext cx="196850" cy="292100"/>
            </a:xfrm>
            <a:custGeom>
              <a:avLst/>
              <a:gdLst/>
              <a:ahLst/>
              <a:cxnLst>
                <a:cxn ang="0">
                  <a:pos x="228" y="241"/>
                </a:cxn>
                <a:cxn ang="0">
                  <a:pos x="228" y="241"/>
                </a:cxn>
                <a:cxn ang="0">
                  <a:pos x="214" y="219"/>
                </a:cxn>
                <a:cxn ang="0">
                  <a:pos x="191" y="187"/>
                </a:cxn>
                <a:cxn ang="0">
                  <a:pos x="162" y="148"/>
                </a:cxn>
                <a:cxn ang="0">
                  <a:pos x="129" y="107"/>
                </a:cxn>
                <a:cxn ang="0">
                  <a:pos x="98" y="67"/>
                </a:cxn>
                <a:cxn ang="0">
                  <a:pos x="69" y="33"/>
                </a:cxn>
                <a:cxn ang="0">
                  <a:pos x="58" y="20"/>
                </a:cxn>
                <a:cxn ang="0">
                  <a:pos x="47" y="9"/>
                </a:cxn>
                <a:cxn ang="0">
                  <a:pos x="39" y="3"/>
                </a:cxn>
                <a:cxn ang="0">
                  <a:pos x="36" y="1"/>
                </a:cxn>
                <a:cxn ang="0">
                  <a:pos x="34" y="0"/>
                </a:cxn>
                <a:cxn ang="0">
                  <a:pos x="34" y="0"/>
                </a:cxn>
                <a:cxn ang="0">
                  <a:pos x="0" y="0"/>
                </a:cxn>
                <a:cxn ang="0">
                  <a:pos x="0" y="106"/>
                </a:cxn>
                <a:cxn ang="0">
                  <a:pos x="63" y="106"/>
                </a:cxn>
                <a:cxn ang="0">
                  <a:pos x="63" y="106"/>
                </a:cxn>
                <a:cxn ang="0">
                  <a:pos x="71" y="107"/>
                </a:cxn>
                <a:cxn ang="0">
                  <a:pos x="80" y="110"/>
                </a:cxn>
                <a:cxn ang="0">
                  <a:pos x="87" y="113"/>
                </a:cxn>
                <a:cxn ang="0">
                  <a:pos x="93" y="118"/>
                </a:cxn>
                <a:cxn ang="0">
                  <a:pos x="98" y="124"/>
                </a:cxn>
                <a:cxn ang="0">
                  <a:pos x="101" y="132"/>
                </a:cxn>
                <a:cxn ang="0">
                  <a:pos x="105" y="140"/>
                </a:cxn>
                <a:cxn ang="0">
                  <a:pos x="106" y="148"/>
                </a:cxn>
                <a:cxn ang="0">
                  <a:pos x="106" y="348"/>
                </a:cxn>
                <a:cxn ang="0">
                  <a:pos x="106" y="348"/>
                </a:cxn>
                <a:cxn ang="0">
                  <a:pos x="105" y="353"/>
                </a:cxn>
                <a:cxn ang="0">
                  <a:pos x="104" y="358"/>
                </a:cxn>
                <a:cxn ang="0">
                  <a:pos x="102" y="362"/>
                </a:cxn>
                <a:cxn ang="0">
                  <a:pos x="100" y="367"/>
                </a:cxn>
                <a:cxn ang="0">
                  <a:pos x="100" y="367"/>
                </a:cxn>
                <a:cxn ang="0">
                  <a:pos x="137" y="367"/>
                </a:cxn>
                <a:cxn ang="0">
                  <a:pos x="137" y="367"/>
                </a:cxn>
                <a:cxn ang="0">
                  <a:pos x="164" y="365"/>
                </a:cxn>
                <a:cxn ang="0">
                  <a:pos x="178" y="363"/>
                </a:cxn>
                <a:cxn ang="0">
                  <a:pos x="193" y="360"/>
                </a:cxn>
                <a:cxn ang="0">
                  <a:pos x="207" y="355"/>
                </a:cxn>
                <a:cxn ang="0">
                  <a:pos x="214" y="352"/>
                </a:cxn>
                <a:cxn ang="0">
                  <a:pos x="220" y="348"/>
                </a:cxn>
                <a:cxn ang="0">
                  <a:pos x="226" y="343"/>
                </a:cxn>
                <a:cxn ang="0">
                  <a:pos x="231" y="338"/>
                </a:cxn>
                <a:cxn ang="0">
                  <a:pos x="236" y="333"/>
                </a:cxn>
                <a:cxn ang="0">
                  <a:pos x="241" y="326"/>
                </a:cxn>
                <a:cxn ang="0">
                  <a:pos x="241" y="326"/>
                </a:cxn>
                <a:cxn ang="0">
                  <a:pos x="243" y="321"/>
                </a:cxn>
                <a:cxn ang="0">
                  <a:pos x="245" y="315"/>
                </a:cxn>
                <a:cxn ang="0">
                  <a:pos x="248" y="304"/>
                </a:cxn>
                <a:cxn ang="0">
                  <a:pos x="248" y="293"/>
                </a:cxn>
                <a:cxn ang="0">
                  <a:pos x="246" y="281"/>
                </a:cxn>
                <a:cxn ang="0">
                  <a:pos x="243" y="271"/>
                </a:cxn>
                <a:cxn ang="0">
                  <a:pos x="238" y="260"/>
                </a:cxn>
                <a:cxn ang="0">
                  <a:pos x="233" y="250"/>
                </a:cxn>
                <a:cxn ang="0">
                  <a:pos x="228" y="241"/>
                </a:cxn>
                <a:cxn ang="0">
                  <a:pos x="228" y="241"/>
                </a:cxn>
              </a:cxnLst>
              <a:rect l="0" t="0" r="r" b="b"/>
              <a:pathLst>
                <a:path w="248" h="367">
                  <a:moveTo>
                    <a:pt x="228" y="241"/>
                  </a:moveTo>
                  <a:lnTo>
                    <a:pt x="228" y="241"/>
                  </a:lnTo>
                  <a:lnTo>
                    <a:pt x="214" y="219"/>
                  </a:lnTo>
                  <a:lnTo>
                    <a:pt x="191" y="187"/>
                  </a:lnTo>
                  <a:lnTo>
                    <a:pt x="162" y="148"/>
                  </a:lnTo>
                  <a:lnTo>
                    <a:pt x="129" y="107"/>
                  </a:lnTo>
                  <a:lnTo>
                    <a:pt x="98" y="67"/>
                  </a:lnTo>
                  <a:lnTo>
                    <a:pt x="69" y="33"/>
                  </a:lnTo>
                  <a:lnTo>
                    <a:pt x="58" y="20"/>
                  </a:lnTo>
                  <a:lnTo>
                    <a:pt x="47" y="9"/>
                  </a:lnTo>
                  <a:lnTo>
                    <a:pt x="39" y="3"/>
                  </a:lnTo>
                  <a:lnTo>
                    <a:pt x="36" y="1"/>
                  </a:lnTo>
                  <a:lnTo>
                    <a:pt x="34" y="0"/>
                  </a:lnTo>
                  <a:lnTo>
                    <a:pt x="34" y="0"/>
                  </a:lnTo>
                  <a:lnTo>
                    <a:pt x="0" y="0"/>
                  </a:lnTo>
                  <a:lnTo>
                    <a:pt x="0" y="106"/>
                  </a:lnTo>
                  <a:lnTo>
                    <a:pt x="63" y="106"/>
                  </a:lnTo>
                  <a:lnTo>
                    <a:pt x="63" y="106"/>
                  </a:lnTo>
                  <a:lnTo>
                    <a:pt x="71" y="107"/>
                  </a:lnTo>
                  <a:lnTo>
                    <a:pt x="80" y="110"/>
                  </a:lnTo>
                  <a:lnTo>
                    <a:pt x="87" y="113"/>
                  </a:lnTo>
                  <a:lnTo>
                    <a:pt x="93" y="118"/>
                  </a:lnTo>
                  <a:lnTo>
                    <a:pt x="98" y="124"/>
                  </a:lnTo>
                  <a:lnTo>
                    <a:pt x="101" y="132"/>
                  </a:lnTo>
                  <a:lnTo>
                    <a:pt x="105" y="140"/>
                  </a:lnTo>
                  <a:lnTo>
                    <a:pt x="106" y="148"/>
                  </a:lnTo>
                  <a:lnTo>
                    <a:pt x="106" y="348"/>
                  </a:lnTo>
                  <a:lnTo>
                    <a:pt x="106" y="348"/>
                  </a:lnTo>
                  <a:lnTo>
                    <a:pt x="105" y="353"/>
                  </a:lnTo>
                  <a:lnTo>
                    <a:pt x="104" y="358"/>
                  </a:lnTo>
                  <a:lnTo>
                    <a:pt x="102" y="362"/>
                  </a:lnTo>
                  <a:lnTo>
                    <a:pt x="100" y="367"/>
                  </a:lnTo>
                  <a:lnTo>
                    <a:pt x="100" y="367"/>
                  </a:lnTo>
                  <a:lnTo>
                    <a:pt x="137" y="367"/>
                  </a:lnTo>
                  <a:lnTo>
                    <a:pt x="137" y="367"/>
                  </a:lnTo>
                  <a:lnTo>
                    <a:pt x="164" y="365"/>
                  </a:lnTo>
                  <a:lnTo>
                    <a:pt x="178" y="363"/>
                  </a:lnTo>
                  <a:lnTo>
                    <a:pt x="193" y="360"/>
                  </a:lnTo>
                  <a:lnTo>
                    <a:pt x="207" y="355"/>
                  </a:lnTo>
                  <a:lnTo>
                    <a:pt x="214" y="352"/>
                  </a:lnTo>
                  <a:lnTo>
                    <a:pt x="220" y="348"/>
                  </a:lnTo>
                  <a:lnTo>
                    <a:pt x="226" y="343"/>
                  </a:lnTo>
                  <a:lnTo>
                    <a:pt x="231" y="338"/>
                  </a:lnTo>
                  <a:lnTo>
                    <a:pt x="236" y="333"/>
                  </a:lnTo>
                  <a:lnTo>
                    <a:pt x="241" y="326"/>
                  </a:lnTo>
                  <a:lnTo>
                    <a:pt x="241" y="326"/>
                  </a:lnTo>
                  <a:lnTo>
                    <a:pt x="243" y="321"/>
                  </a:lnTo>
                  <a:lnTo>
                    <a:pt x="245" y="315"/>
                  </a:lnTo>
                  <a:lnTo>
                    <a:pt x="248" y="304"/>
                  </a:lnTo>
                  <a:lnTo>
                    <a:pt x="248" y="293"/>
                  </a:lnTo>
                  <a:lnTo>
                    <a:pt x="246" y="281"/>
                  </a:lnTo>
                  <a:lnTo>
                    <a:pt x="243" y="271"/>
                  </a:lnTo>
                  <a:lnTo>
                    <a:pt x="238" y="260"/>
                  </a:lnTo>
                  <a:lnTo>
                    <a:pt x="233" y="250"/>
                  </a:lnTo>
                  <a:lnTo>
                    <a:pt x="228" y="241"/>
                  </a:lnTo>
                  <a:lnTo>
                    <a:pt x="228" y="24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grpSp>
      <p:sp>
        <p:nvSpPr>
          <p:cNvPr id="43" name="副标题 6">
            <a:extLst>
              <a:ext uri="{FF2B5EF4-FFF2-40B4-BE49-F238E27FC236}">
                <a16:creationId xmlns:a16="http://schemas.microsoft.com/office/drawing/2014/main" id="{F7C2A51A-2533-1164-6852-DE7B00CA65E8}"/>
              </a:ext>
            </a:extLst>
          </p:cNvPr>
          <p:cNvSpPr>
            <a:spLocks noGrp="1"/>
          </p:cNvSpPr>
          <p:nvPr>
            <p:ph type="subTitle" idx="1"/>
          </p:nvPr>
        </p:nvSpPr>
        <p:spPr>
          <a:xfrm>
            <a:off x="365125" y="694950"/>
            <a:ext cx="11460164" cy="352800"/>
          </a:xfrm>
        </p:spPr>
        <p:txBody>
          <a:bodyPr/>
          <a:lstStyle/>
          <a:p>
            <a:r>
              <a:rPr lang="zh-CN" altLang="en-US" dirty="0">
                <a:cs typeface="Arial" panose="020B0604020202020204" pitchFamily="34" charset="0"/>
              </a:rPr>
              <a:t>披露利益冲突的责任与具体流程</a:t>
            </a:r>
          </a:p>
        </p:txBody>
      </p:sp>
      <p:grpSp>
        <p:nvGrpSpPr>
          <p:cNvPr id="102" name="组合 101">
            <a:extLst>
              <a:ext uri="{FF2B5EF4-FFF2-40B4-BE49-F238E27FC236}">
                <a16:creationId xmlns:a16="http://schemas.microsoft.com/office/drawing/2014/main" id="{B7E0B6C5-F615-9D23-A9C8-CCE5E954CF8A}"/>
              </a:ext>
            </a:extLst>
          </p:cNvPr>
          <p:cNvGrpSpPr/>
          <p:nvPr/>
        </p:nvGrpSpPr>
        <p:grpSpPr>
          <a:xfrm>
            <a:off x="793884" y="2402565"/>
            <a:ext cx="3819641" cy="2826374"/>
            <a:chOff x="9151621" y="1941844"/>
            <a:chExt cx="1249680" cy="3363058"/>
          </a:xfrm>
        </p:grpSpPr>
        <p:sp>
          <p:nvSpPr>
            <p:cNvPr id="22" name="矩形: 圆角 21">
              <a:extLst>
                <a:ext uri="{FF2B5EF4-FFF2-40B4-BE49-F238E27FC236}">
                  <a16:creationId xmlns:a16="http://schemas.microsoft.com/office/drawing/2014/main" id="{248F0F30-E8AC-6150-B542-8B03C060D2FF}"/>
                </a:ext>
              </a:extLst>
            </p:cNvPr>
            <p:cNvSpPr/>
            <p:nvPr/>
          </p:nvSpPr>
          <p:spPr bwMode="auto">
            <a:xfrm>
              <a:off x="9151621" y="1941844"/>
              <a:ext cx="1249680" cy="494306"/>
            </a:xfrm>
            <a:prstGeom prst="roundRect">
              <a:avLst/>
            </a:prstGeom>
            <a:solidFill>
              <a:schemeClr val="tx2">
                <a:lumMod val="20000"/>
                <a:lumOff val="80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spcBef>
                  <a:spcPts val="300"/>
                </a:spcBef>
                <a:spcAft>
                  <a:spcPts val="300"/>
                </a:spcAft>
                <a:buClr>
                  <a:schemeClr val="tx2"/>
                </a:buClr>
                <a:buSzPct val="110000"/>
              </a:pPr>
              <a:r>
                <a:rPr lang="zh-CN" altLang="en-US" sz="1400" kern="0" dirty="0">
                  <a:solidFill>
                    <a:schemeClr val="tx1"/>
                  </a:solidFill>
                  <a:latin typeface="Arial" panose="020B0604020202020204" pitchFamily="34" charset="0"/>
                  <a:ea typeface="微软雅黑" panose="020B0503020204020204" pitchFamily="34" charset="-122"/>
                  <a:cs typeface="Arial" panose="020B0604020202020204" pitchFamily="34" charset="0"/>
                </a:rPr>
                <a:t>登录</a:t>
              </a:r>
              <a:r>
                <a:rPr lang="zh-CN" altLang="en-US" sz="1400" b="1" u="sng" kern="0" dirty="0">
                  <a:solidFill>
                    <a:schemeClr val="tx1"/>
                  </a:solidFill>
                  <a:latin typeface="Arial" panose="020B0604020202020204" pitchFamily="34" charset="0"/>
                  <a:ea typeface="微软雅黑" panose="020B0503020204020204" pitchFamily="34" charset="-122"/>
                  <a:cs typeface="Arial" panose="020B0604020202020204" pitchFamily="34" charset="0"/>
                </a:rPr>
                <a:t>新版利益冲突披露工具</a:t>
              </a:r>
              <a:endParaRPr lang="en-GB" sz="1400" b="1" u="sng" kern="0" dirty="0" err="1">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23" name="矩形: 圆角 22">
              <a:extLst>
                <a:ext uri="{FF2B5EF4-FFF2-40B4-BE49-F238E27FC236}">
                  <a16:creationId xmlns:a16="http://schemas.microsoft.com/office/drawing/2014/main" id="{39AE096F-4A15-6A08-291E-BF96D8F93EE3}"/>
                </a:ext>
              </a:extLst>
            </p:cNvPr>
            <p:cNvSpPr/>
            <p:nvPr/>
          </p:nvSpPr>
          <p:spPr bwMode="auto">
            <a:xfrm>
              <a:off x="9151621" y="2581924"/>
              <a:ext cx="1249680" cy="494306"/>
            </a:xfrm>
            <a:prstGeom prst="round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spcBef>
                  <a:spcPts val="300"/>
                </a:spcBef>
                <a:spcAft>
                  <a:spcPts val="300"/>
                </a:spcAft>
                <a:buClr>
                  <a:schemeClr val="tx2"/>
                </a:buClr>
                <a:buSzPct val="110000"/>
              </a:pPr>
              <a:r>
                <a:rPr lang="zh-CN" altLang="en-US" sz="1400" kern="0" dirty="0">
                  <a:solidFill>
                    <a:schemeClr val="tx1"/>
                  </a:solidFill>
                  <a:latin typeface="Arial" panose="020B0604020202020204" pitchFamily="34" charset="0"/>
                  <a:ea typeface="微软雅黑" panose="020B0503020204020204" pitchFamily="34" charset="-122"/>
                  <a:cs typeface="Arial" panose="020B0604020202020204" pitchFamily="34" charset="0"/>
                </a:rPr>
                <a:t>选择类别并描述记录</a:t>
              </a:r>
              <a:endParaRPr lang="en-GB" altLang="zh-CN" sz="1400" kern="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25" name="矩形: 圆角 24">
              <a:extLst>
                <a:ext uri="{FF2B5EF4-FFF2-40B4-BE49-F238E27FC236}">
                  <a16:creationId xmlns:a16="http://schemas.microsoft.com/office/drawing/2014/main" id="{063CF219-8DE3-F9B6-B09D-E7C45DE92C05}"/>
                </a:ext>
              </a:extLst>
            </p:cNvPr>
            <p:cNvSpPr/>
            <p:nvPr/>
          </p:nvSpPr>
          <p:spPr bwMode="auto">
            <a:xfrm>
              <a:off x="9151621" y="3856714"/>
              <a:ext cx="1249680" cy="494306"/>
            </a:xfrm>
            <a:prstGeom prst="round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spcBef>
                  <a:spcPts val="300"/>
                </a:spcBef>
                <a:spcAft>
                  <a:spcPts val="300"/>
                </a:spcAft>
                <a:buClr>
                  <a:schemeClr val="tx2"/>
                </a:buClr>
                <a:buSzPct val="110000"/>
              </a:pPr>
              <a:r>
                <a:rPr lang="zh-CN" altLang="en-US" sz="1400" kern="0" dirty="0">
                  <a:solidFill>
                    <a:schemeClr val="tx1"/>
                  </a:solidFill>
                  <a:latin typeface="Arial" panose="020B0604020202020204" pitchFamily="34" charset="0"/>
                  <a:ea typeface="微软雅黑" panose="020B0503020204020204" pitchFamily="34" charset="-122"/>
                  <a:cs typeface="Arial" panose="020B0604020202020204" pitchFamily="34" charset="0"/>
                </a:rPr>
                <a:t>上传文档</a:t>
              </a:r>
              <a:endParaRPr lang="en-GB" altLang="zh-CN" sz="1400" kern="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34" name="矩形: 圆角 33">
              <a:extLst>
                <a:ext uri="{FF2B5EF4-FFF2-40B4-BE49-F238E27FC236}">
                  <a16:creationId xmlns:a16="http://schemas.microsoft.com/office/drawing/2014/main" id="{A91AE0CA-41F9-63A9-EE9C-E75FEDED87C9}"/>
                </a:ext>
              </a:extLst>
            </p:cNvPr>
            <p:cNvSpPr/>
            <p:nvPr/>
          </p:nvSpPr>
          <p:spPr bwMode="auto">
            <a:xfrm>
              <a:off x="9151621" y="4810595"/>
              <a:ext cx="1249680" cy="494307"/>
            </a:xfrm>
            <a:prstGeom prst="roundRect">
              <a:avLst/>
            </a:prstGeom>
            <a:solidFill>
              <a:schemeClr val="tx2">
                <a:lumMod val="20000"/>
                <a:lumOff val="80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spcBef>
                  <a:spcPts val="300"/>
                </a:spcBef>
                <a:spcAft>
                  <a:spcPts val="300"/>
                </a:spcAft>
                <a:buClr>
                  <a:schemeClr val="tx2"/>
                </a:buClr>
                <a:buSzPct val="110000"/>
              </a:pPr>
              <a:r>
                <a:rPr lang="zh-CN" altLang="en-US" sz="1400" kern="0" dirty="0">
                  <a:solidFill>
                    <a:schemeClr val="tx1"/>
                  </a:solidFill>
                  <a:latin typeface="Arial" panose="020B0604020202020204" pitchFamily="34" charset="0"/>
                  <a:ea typeface="微软雅黑" panose="020B0503020204020204" pitchFamily="34" charset="-122"/>
                  <a:cs typeface="Arial" panose="020B0604020202020204" pitchFamily="34" charset="0"/>
                </a:rPr>
                <a:t>完成披露</a:t>
              </a:r>
              <a:endParaRPr lang="en-GB" altLang="zh-CN" sz="1400" kern="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40" name="直接箭头连接符 39">
              <a:extLst>
                <a:ext uri="{FF2B5EF4-FFF2-40B4-BE49-F238E27FC236}">
                  <a16:creationId xmlns:a16="http://schemas.microsoft.com/office/drawing/2014/main" id="{F2177637-0B72-5ACC-3210-5A04DAAE7F56}"/>
                </a:ext>
              </a:extLst>
            </p:cNvPr>
            <p:cNvCxnSpPr>
              <a:cxnSpLocks/>
              <a:stCxn id="22" idx="2"/>
              <a:endCxn id="23" idx="0"/>
            </p:cNvCxnSpPr>
            <p:nvPr/>
          </p:nvCxnSpPr>
          <p:spPr>
            <a:xfrm>
              <a:off x="9776461" y="2436150"/>
              <a:ext cx="0" cy="145774"/>
            </a:xfrm>
            <a:prstGeom prst="straightConnector1">
              <a:avLst/>
            </a:prstGeom>
            <a:ln w="19050"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a16="http://schemas.microsoft.com/office/drawing/2014/main" id="{00AF9263-7F10-755A-0480-1F0EE01E3936}"/>
                </a:ext>
              </a:extLst>
            </p:cNvPr>
            <p:cNvCxnSpPr>
              <a:cxnSpLocks/>
              <a:stCxn id="23" idx="2"/>
              <a:endCxn id="60" idx="0"/>
            </p:cNvCxnSpPr>
            <p:nvPr/>
          </p:nvCxnSpPr>
          <p:spPr>
            <a:xfrm>
              <a:off x="9776461" y="3076230"/>
              <a:ext cx="0" cy="145774"/>
            </a:xfrm>
            <a:prstGeom prst="straightConnector1">
              <a:avLst/>
            </a:prstGeom>
            <a:ln w="19050"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a:extLst>
                <a:ext uri="{FF2B5EF4-FFF2-40B4-BE49-F238E27FC236}">
                  <a16:creationId xmlns:a16="http://schemas.microsoft.com/office/drawing/2014/main" id="{464E9845-10B0-722E-525F-8E86E0457F12}"/>
                </a:ext>
              </a:extLst>
            </p:cNvPr>
            <p:cNvCxnSpPr>
              <a:cxnSpLocks/>
              <a:stCxn id="25" idx="2"/>
              <a:endCxn id="34" idx="0"/>
            </p:cNvCxnSpPr>
            <p:nvPr/>
          </p:nvCxnSpPr>
          <p:spPr>
            <a:xfrm>
              <a:off x="9776461" y="4351020"/>
              <a:ext cx="0" cy="459575"/>
            </a:xfrm>
            <a:prstGeom prst="straightConnector1">
              <a:avLst/>
            </a:prstGeom>
            <a:ln w="19050"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0" name="矩形: 圆角 59">
              <a:extLst>
                <a:ext uri="{FF2B5EF4-FFF2-40B4-BE49-F238E27FC236}">
                  <a16:creationId xmlns:a16="http://schemas.microsoft.com/office/drawing/2014/main" id="{07E9E6FD-EB84-CE7E-019F-9F7AD025129D}"/>
                </a:ext>
              </a:extLst>
            </p:cNvPr>
            <p:cNvSpPr/>
            <p:nvPr/>
          </p:nvSpPr>
          <p:spPr bwMode="auto">
            <a:xfrm>
              <a:off x="9151621" y="3222004"/>
              <a:ext cx="1249680" cy="494306"/>
            </a:xfrm>
            <a:prstGeom prst="round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spcBef>
                  <a:spcPts val="300"/>
                </a:spcBef>
                <a:spcAft>
                  <a:spcPts val="300"/>
                </a:spcAft>
                <a:buClr>
                  <a:schemeClr val="tx2"/>
                </a:buClr>
                <a:buSzPct val="110000"/>
              </a:pPr>
              <a:r>
                <a:rPr lang="zh-CN" altLang="en-US" sz="1400" kern="0" dirty="0">
                  <a:solidFill>
                    <a:schemeClr val="tx1"/>
                  </a:solidFill>
                  <a:latin typeface="Arial" panose="020B0604020202020204" pitchFamily="34" charset="0"/>
                  <a:ea typeface="微软雅黑" panose="020B0503020204020204" pitchFamily="34" charset="-122"/>
                  <a:cs typeface="Arial" panose="020B0604020202020204" pitchFamily="34" charset="0"/>
                </a:rPr>
                <a:t>商定缓解计划并记录</a:t>
              </a:r>
              <a:endParaRPr lang="en-GB" altLang="zh-CN" sz="1400" kern="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63" name="直接箭头连接符 62">
              <a:extLst>
                <a:ext uri="{FF2B5EF4-FFF2-40B4-BE49-F238E27FC236}">
                  <a16:creationId xmlns:a16="http://schemas.microsoft.com/office/drawing/2014/main" id="{A74FF6B3-1506-F653-867E-A4F9F8D4B8E1}"/>
                </a:ext>
              </a:extLst>
            </p:cNvPr>
            <p:cNvCxnSpPr>
              <a:cxnSpLocks/>
              <a:stCxn id="60" idx="2"/>
              <a:endCxn id="25" idx="0"/>
            </p:cNvCxnSpPr>
            <p:nvPr/>
          </p:nvCxnSpPr>
          <p:spPr>
            <a:xfrm>
              <a:off x="9776461" y="3716310"/>
              <a:ext cx="0" cy="140404"/>
            </a:xfrm>
            <a:prstGeom prst="straightConnector1">
              <a:avLst/>
            </a:prstGeom>
            <a:ln w="19050"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103" name="Content Placeholder 21">
            <a:extLst>
              <a:ext uri="{FF2B5EF4-FFF2-40B4-BE49-F238E27FC236}">
                <a16:creationId xmlns:a16="http://schemas.microsoft.com/office/drawing/2014/main" id="{61D3C809-7106-8537-7662-6B4B459FD7E4}"/>
              </a:ext>
            </a:extLst>
          </p:cNvPr>
          <p:cNvSpPr txBox="1">
            <a:spLocks/>
          </p:cNvSpPr>
          <p:nvPr/>
        </p:nvSpPr>
        <p:spPr>
          <a:xfrm>
            <a:off x="6324083" y="1276627"/>
            <a:ext cx="5136468" cy="679353"/>
          </a:xfrm>
          <a:prstGeom prst="rect">
            <a:avLst/>
          </a:prstGeom>
        </p:spPr>
        <p:txBody>
          <a:bodyPr vert="horz" wrap="square" lIns="0" tIns="45720" rIns="0" bIns="45720" rtlCol="0" anchor="t">
            <a:spAutoFit/>
          </a:bodyPr>
          <a:lstStyle>
            <a:lvl1pPr marL="274320" indent="-274320" algn="l" defTabSz="1219170" rtl="0" eaLnBrk="1" latinLnBrk="0" hangingPunct="1">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1pPr>
            <a:lvl2pPr marL="548640" indent="-274320" algn="l" defTabSz="121917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82296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3pPr>
            <a:lvl4pPr marL="109728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1371600" indent="-274320" algn="l" defTabSz="1219170" rtl="0" eaLnBrk="1" latinLnBrk="0" hangingPunct="1">
              <a:spcBef>
                <a:spcPts val="0"/>
              </a:spcBef>
              <a:spcAft>
                <a:spcPts val="600"/>
              </a:spcAft>
              <a:buFont typeface="Arial" panose="020B0604020202020204" pitchFamily="34" charset="0"/>
              <a:buChar char="•"/>
              <a:defRPr sz="1100" b="0" kern="120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lnSpc>
                <a:spcPct val="125000"/>
              </a:lnSpc>
              <a:buNone/>
            </a:pPr>
            <a:r>
              <a:rPr lang="zh-CN" altLang="en-US" b="1" dirty="0">
                <a:solidFill>
                  <a:schemeClr val="tx2"/>
                </a:solidFill>
                <a:highlight>
                  <a:srgbClr val="FFFF00"/>
                </a:highlight>
                <a:latin typeface="Arial" panose="020B0604020202020204" pitchFamily="34" charset="0"/>
                <a:ea typeface="微软雅黑" panose="020B0503020204020204" pitchFamily="34" charset="-122"/>
                <a:cs typeface="Arial" panose="020B0604020202020204" pitchFamily="34" charset="0"/>
                <a:sym typeface="+mn-lt"/>
              </a:rPr>
              <a:t>全新利益冲突披露工具自</a:t>
            </a:r>
            <a:r>
              <a:rPr lang="en-US" altLang="zh-CN" b="1" dirty="0">
                <a:solidFill>
                  <a:schemeClr val="tx2"/>
                </a:solidFill>
                <a:highlight>
                  <a:srgbClr val="FFFF00"/>
                </a:highlight>
                <a:latin typeface="Arial" panose="020B0604020202020204" pitchFamily="34" charset="0"/>
                <a:ea typeface="微软雅黑" panose="020B0503020204020204" pitchFamily="34" charset="-122"/>
                <a:cs typeface="Arial" panose="020B0604020202020204" pitchFamily="34" charset="0"/>
                <a:sym typeface="+mn-lt"/>
              </a:rPr>
              <a:t>2025</a:t>
            </a:r>
            <a:r>
              <a:rPr lang="zh-CN" altLang="en-US" b="1" dirty="0">
                <a:solidFill>
                  <a:schemeClr val="tx2"/>
                </a:solidFill>
                <a:highlight>
                  <a:srgbClr val="FFFF00"/>
                </a:highlight>
                <a:latin typeface="Arial" panose="020B0604020202020204" pitchFamily="34" charset="0"/>
                <a:ea typeface="微软雅黑" panose="020B0503020204020204" pitchFamily="34" charset="-122"/>
                <a:cs typeface="Arial" panose="020B0604020202020204" pitchFamily="34" charset="0"/>
                <a:sym typeface="+mn-lt"/>
              </a:rPr>
              <a:t>年</a:t>
            </a:r>
            <a:r>
              <a:rPr lang="en-US" altLang="zh-CN" b="1" dirty="0">
                <a:solidFill>
                  <a:schemeClr val="tx2"/>
                </a:solidFill>
                <a:highlight>
                  <a:srgbClr val="FFFF00"/>
                </a:highlight>
                <a:latin typeface="Arial" panose="020B0604020202020204" pitchFamily="34" charset="0"/>
                <a:ea typeface="微软雅黑" panose="020B0503020204020204" pitchFamily="34" charset="-122"/>
                <a:cs typeface="Arial" panose="020B0604020202020204" pitchFamily="34" charset="0"/>
                <a:sym typeface="+mn-lt"/>
              </a:rPr>
              <a:t>1</a:t>
            </a:r>
            <a:r>
              <a:rPr lang="zh-CN" altLang="en-US" b="1" dirty="0">
                <a:solidFill>
                  <a:schemeClr val="tx2"/>
                </a:solidFill>
                <a:highlight>
                  <a:srgbClr val="FFFF00"/>
                </a:highlight>
                <a:latin typeface="Arial" panose="020B0604020202020204" pitchFamily="34" charset="0"/>
                <a:ea typeface="微软雅黑" panose="020B0503020204020204" pitchFamily="34" charset="-122"/>
                <a:cs typeface="Arial" panose="020B0604020202020204" pitchFamily="34" charset="0"/>
                <a:sym typeface="+mn-lt"/>
              </a:rPr>
              <a:t>月</a:t>
            </a:r>
            <a:r>
              <a:rPr lang="en-US" altLang="zh-CN" b="1" dirty="0">
                <a:solidFill>
                  <a:schemeClr val="tx2"/>
                </a:solidFill>
                <a:highlight>
                  <a:srgbClr val="FFFF00"/>
                </a:highlight>
                <a:latin typeface="Arial" panose="020B0604020202020204" pitchFamily="34" charset="0"/>
                <a:ea typeface="微软雅黑" panose="020B0503020204020204" pitchFamily="34" charset="-122"/>
                <a:cs typeface="Arial" panose="020B0604020202020204" pitchFamily="34" charset="0"/>
                <a:sym typeface="+mn-lt"/>
              </a:rPr>
              <a:t>6</a:t>
            </a:r>
            <a:r>
              <a:rPr lang="zh-CN" altLang="en-US" b="1" dirty="0">
                <a:solidFill>
                  <a:schemeClr val="tx2"/>
                </a:solidFill>
                <a:highlight>
                  <a:srgbClr val="FFFF00"/>
                </a:highlight>
                <a:latin typeface="Arial" panose="020B0604020202020204" pitchFamily="34" charset="0"/>
                <a:ea typeface="微软雅黑" panose="020B0503020204020204" pitchFamily="34" charset="-122"/>
                <a:cs typeface="Arial" panose="020B0604020202020204" pitchFamily="34" charset="0"/>
                <a:sym typeface="+mn-lt"/>
              </a:rPr>
              <a:t>日起取代原</a:t>
            </a:r>
            <a:r>
              <a:rPr lang="en-US" altLang="zh-CN" b="1" dirty="0">
                <a:solidFill>
                  <a:schemeClr val="tx2"/>
                </a:solidFill>
                <a:highlight>
                  <a:srgbClr val="FFFF00"/>
                </a:highlight>
                <a:latin typeface="Arial" panose="020B0604020202020204" pitchFamily="34" charset="0"/>
                <a:ea typeface="微软雅黑" panose="020B0503020204020204" pitchFamily="34" charset="-122"/>
                <a:cs typeface="Arial" panose="020B0604020202020204" pitchFamily="34" charset="0"/>
                <a:sym typeface="+mn-lt"/>
              </a:rPr>
              <a:t>WORKDAY</a:t>
            </a:r>
            <a:r>
              <a:rPr lang="zh-CN" altLang="en-US" b="1" dirty="0">
                <a:solidFill>
                  <a:schemeClr val="tx2"/>
                </a:solidFill>
                <a:highlight>
                  <a:srgbClr val="FFFF00"/>
                </a:highlight>
                <a:latin typeface="Arial" panose="020B0604020202020204" pitchFamily="34" charset="0"/>
                <a:ea typeface="微软雅黑" panose="020B0503020204020204" pitchFamily="34" charset="-122"/>
                <a:cs typeface="Arial" panose="020B0604020202020204" pitchFamily="34" charset="0"/>
                <a:sym typeface="+mn-lt"/>
              </a:rPr>
              <a:t>披露流程。</a:t>
            </a:r>
            <a:endParaRPr lang="en-GB" altLang="zh-CN" b="1" dirty="0">
              <a:highlight>
                <a:srgbClr val="FFFF00"/>
              </a:highlight>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74" name="Group 829">
            <a:extLst>
              <a:ext uri="{FF2B5EF4-FFF2-40B4-BE49-F238E27FC236}">
                <a16:creationId xmlns:a16="http://schemas.microsoft.com/office/drawing/2014/main" id="{E015112B-F73D-984F-2C29-0DF7E952A4AE}"/>
              </a:ext>
            </a:extLst>
          </p:cNvPr>
          <p:cNvGrpSpPr/>
          <p:nvPr/>
        </p:nvGrpSpPr>
        <p:grpSpPr>
          <a:xfrm rot="725816">
            <a:off x="5105629" y="1372005"/>
            <a:ext cx="1037221" cy="1135448"/>
            <a:chOff x="1158875" y="769938"/>
            <a:chExt cx="2457450" cy="2914652"/>
          </a:xfrm>
        </p:grpSpPr>
        <p:sp>
          <p:nvSpPr>
            <p:cNvPr id="75" name="Freeform 11">
              <a:extLst>
                <a:ext uri="{FF2B5EF4-FFF2-40B4-BE49-F238E27FC236}">
                  <a16:creationId xmlns:a16="http://schemas.microsoft.com/office/drawing/2014/main" id="{9E43AAB9-1CE6-1890-DD08-7BE547E2DA84}"/>
                </a:ext>
              </a:extLst>
            </p:cNvPr>
            <p:cNvSpPr>
              <a:spLocks/>
            </p:cNvSpPr>
            <p:nvPr/>
          </p:nvSpPr>
          <p:spPr bwMode="auto">
            <a:xfrm>
              <a:off x="1158875" y="769938"/>
              <a:ext cx="2457450" cy="2457450"/>
            </a:xfrm>
            <a:custGeom>
              <a:avLst/>
              <a:gdLst/>
              <a:ahLst/>
              <a:cxnLst>
                <a:cxn ang="0">
                  <a:pos x="1548" y="814"/>
                </a:cxn>
                <a:cxn ang="0">
                  <a:pos x="1532" y="930"/>
                </a:cxn>
                <a:cxn ang="0">
                  <a:pos x="1502" y="1040"/>
                </a:cxn>
                <a:cxn ang="0">
                  <a:pos x="1454" y="1142"/>
                </a:cxn>
                <a:cxn ang="0">
                  <a:pos x="1394" y="1236"/>
                </a:cxn>
                <a:cxn ang="0">
                  <a:pos x="1322" y="1320"/>
                </a:cxn>
                <a:cxn ang="0">
                  <a:pos x="1238" y="1394"/>
                </a:cxn>
                <a:cxn ang="0">
                  <a:pos x="1144" y="1454"/>
                </a:cxn>
                <a:cxn ang="0">
                  <a:pos x="1040" y="1500"/>
                </a:cxn>
                <a:cxn ang="0">
                  <a:pos x="930" y="1532"/>
                </a:cxn>
                <a:cxn ang="0">
                  <a:pos x="814" y="1546"/>
                </a:cxn>
                <a:cxn ang="0">
                  <a:pos x="734" y="1546"/>
                </a:cxn>
                <a:cxn ang="0">
                  <a:pos x="618" y="1532"/>
                </a:cxn>
                <a:cxn ang="0">
                  <a:pos x="508" y="1500"/>
                </a:cxn>
                <a:cxn ang="0">
                  <a:pos x="406" y="1454"/>
                </a:cxn>
                <a:cxn ang="0">
                  <a:pos x="312" y="1394"/>
                </a:cxn>
                <a:cxn ang="0">
                  <a:pos x="228" y="1320"/>
                </a:cxn>
                <a:cxn ang="0">
                  <a:pos x="154" y="1236"/>
                </a:cxn>
                <a:cxn ang="0">
                  <a:pos x="94" y="1142"/>
                </a:cxn>
                <a:cxn ang="0">
                  <a:pos x="48" y="1040"/>
                </a:cxn>
                <a:cxn ang="0">
                  <a:pos x="16" y="930"/>
                </a:cxn>
                <a:cxn ang="0">
                  <a:pos x="2" y="814"/>
                </a:cxn>
                <a:cxn ang="0">
                  <a:pos x="2" y="734"/>
                </a:cxn>
                <a:cxn ang="0">
                  <a:pos x="16" y="618"/>
                </a:cxn>
                <a:cxn ang="0">
                  <a:pos x="48" y="508"/>
                </a:cxn>
                <a:cxn ang="0">
                  <a:pos x="94" y="404"/>
                </a:cxn>
                <a:cxn ang="0">
                  <a:pos x="154" y="310"/>
                </a:cxn>
                <a:cxn ang="0">
                  <a:pos x="228" y="226"/>
                </a:cxn>
                <a:cxn ang="0">
                  <a:pos x="312" y="154"/>
                </a:cxn>
                <a:cxn ang="0">
                  <a:pos x="406" y="94"/>
                </a:cxn>
                <a:cxn ang="0">
                  <a:pos x="508" y="46"/>
                </a:cxn>
                <a:cxn ang="0">
                  <a:pos x="618" y="16"/>
                </a:cxn>
                <a:cxn ang="0">
                  <a:pos x="734" y="0"/>
                </a:cxn>
                <a:cxn ang="0">
                  <a:pos x="814" y="0"/>
                </a:cxn>
                <a:cxn ang="0">
                  <a:pos x="930" y="16"/>
                </a:cxn>
                <a:cxn ang="0">
                  <a:pos x="1040" y="46"/>
                </a:cxn>
                <a:cxn ang="0">
                  <a:pos x="1144" y="94"/>
                </a:cxn>
                <a:cxn ang="0">
                  <a:pos x="1238" y="154"/>
                </a:cxn>
                <a:cxn ang="0">
                  <a:pos x="1322" y="226"/>
                </a:cxn>
                <a:cxn ang="0">
                  <a:pos x="1394" y="310"/>
                </a:cxn>
                <a:cxn ang="0">
                  <a:pos x="1454" y="404"/>
                </a:cxn>
                <a:cxn ang="0">
                  <a:pos x="1502" y="508"/>
                </a:cxn>
                <a:cxn ang="0">
                  <a:pos x="1532" y="618"/>
                </a:cxn>
                <a:cxn ang="0">
                  <a:pos x="1548" y="734"/>
                </a:cxn>
              </a:cxnLst>
              <a:rect l="0" t="0" r="r" b="b"/>
              <a:pathLst>
                <a:path w="1548" h="1548">
                  <a:moveTo>
                    <a:pt x="1548" y="774"/>
                  </a:moveTo>
                  <a:lnTo>
                    <a:pt x="1548" y="774"/>
                  </a:lnTo>
                  <a:lnTo>
                    <a:pt x="1548" y="814"/>
                  </a:lnTo>
                  <a:lnTo>
                    <a:pt x="1544" y="852"/>
                  </a:lnTo>
                  <a:lnTo>
                    <a:pt x="1540" y="892"/>
                  </a:lnTo>
                  <a:lnTo>
                    <a:pt x="1532" y="930"/>
                  </a:lnTo>
                  <a:lnTo>
                    <a:pt x="1524" y="966"/>
                  </a:lnTo>
                  <a:lnTo>
                    <a:pt x="1514" y="1004"/>
                  </a:lnTo>
                  <a:lnTo>
                    <a:pt x="1502" y="1040"/>
                  </a:lnTo>
                  <a:lnTo>
                    <a:pt x="1488" y="1074"/>
                  </a:lnTo>
                  <a:lnTo>
                    <a:pt x="1472" y="1108"/>
                  </a:lnTo>
                  <a:lnTo>
                    <a:pt x="1454" y="1142"/>
                  </a:lnTo>
                  <a:lnTo>
                    <a:pt x="1436" y="1174"/>
                  </a:lnTo>
                  <a:lnTo>
                    <a:pt x="1416" y="1206"/>
                  </a:lnTo>
                  <a:lnTo>
                    <a:pt x="1394" y="1236"/>
                  </a:lnTo>
                  <a:lnTo>
                    <a:pt x="1372" y="1266"/>
                  </a:lnTo>
                  <a:lnTo>
                    <a:pt x="1348" y="1294"/>
                  </a:lnTo>
                  <a:lnTo>
                    <a:pt x="1322" y="1320"/>
                  </a:lnTo>
                  <a:lnTo>
                    <a:pt x="1294" y="1346"/>
                  </a:lnTo>
                  <a:lnTo>
                    <a:pt x="1266" y="1370"/>
                  </a:lnTo>
                  <a:lnTo>
                    <a:pt x="1238" y="1394"/>
                  </a:lnTo>
                  <a:lnTo>
                    <a:pt x="1206" y="1416"/>
                  </a:lnTo>
                  <a:lnTo>
                    <a:pt x="1176" y="1436"/>
                  </a:lnTo>
                  <a:lnTo>
                    <a:pt x="1144" y="1454"/>
                  </a:lnTo>
                  <a:lnTo>
                    <a:pt x="1110" y="1472"/>
                  </a:lnTo>
                  <a:lnTo>
                    <a:pt x="1076" y="1486"/>
                  </a:lnTo>
                  <a:lnTo>
                    <a:pt x="1040" y="1500"/>
                  </a:lnTo>
                  <a:lnTo>
                    <a:pt x="1004" y="1512"/>
                  </a:lnTo>
                  <a:lnTo>
                    <a:pt x="968" y="1522"/>
                  </a:lnTo>
                  <a:lnTo>
                    <a:pt x="930" y="1532"/>
                  </a:lnTo>
                  <a:lnTo>
                    <a:pt x="892" y="1538"/>
                  </a:lnTo>
                  <a:lnTo>
                    <a:pt x="854" y="1544"/>
                  </a:lnTo>
                  <a:lnTo>
                    <a:pt x="814" y="1546"/>
                  </a:lnTo>
                  <a:lnTo>
                    <a:pt x="774" y="1548"/>
                  </a:lnTo>
                  <a:lnTo>
                    <a:pt x="774" y="1548"/>
                  </a:lnTo>
                  <a:lnTo>
                    <a:pt x="734" y="1546"/>
                  </a:lnTo>
                  <a:lnTo>
                    <a:pt x="696" y="1544"/>
                  </a:lnTo>
                  <a:lnTo>
                    <a:pt x="656" y="1538"/>
                  </a:lnTo>
                  <a:lnTo>
                    <a:pt x="618" y="1532"/>
                  </a:lnTo>
                  <a:lnTo>
                    <a:pt x="580" y="1522"/>
                  </a:lnTo>
                  <a:lnTo>
                    <a:pt x="544" y="1512"/>
                  </a:lnTo>
                  <a:lnTo>
                    <a:pt x="508" y="1500"/>
                  </a:lnTo>
                  <a:lnTo>
                    <a:pt x="474" y="1486"/>
                  </a:lnTo>
                  <a:lnTo>
                    <a:pt x="438" y="1472"/>
                  </a:lnTo>
                  <a:lnTo>
                    <a:pt x="406" y="1454"/>
                  </a:lnTo>
                  <a:lnTo>
                    <a:pt x="372" y="1436"/>
                  </a:lnTo>
                  <a:lnTo>
                    <a:pt x="342" y="1416"/>
                  </a:lnTo>
                  <a:lnTo>
                    <a:pt x="312" y="1394"/>
                  </a:lnTo>
                  <a:lnTo>
                    <a:pt x="282" y="1370"/>
                  </a:lnTo>
                  <a:lnTo>
                    <a:pt x="254" y="1346"/>
                  </a:lnTo>
                  <a:lnTo>
                    <a:pt x="228" y="1320"/>
                  </a:lnTo>
                  <a:lnTo>
                    <a:pt x="202" y="1294"/>
                  </a:lnTo>
                  <a:lnTo>
                    <a:pt x="178" y="1266"/>
                  </a:lnTo>
                  <a:lnTo>
                    <a:pt x="154" y="1236"/>
                  </a:lnTo>
                  <a:lnTo>
                    <a:pt x="132" y="1206"/>
                  </a:lnTo>
                  <a:lnTo>
                    <a:pt x="112" y="1174"/>
                  </a:lnTo>
                  <a:lnTo>
                    <a:pt x="94" y="1142"/>
                  </a:lnTo>
                  <a:lnTo>
                    <a:pt x="76" y="1108"/>
                  </a:lnTo>
                  <a:lnTo>
                    <a:pt x="62" y="1074"/>
                  </a:lnTo>
                  <a:lnTo>
                    <a:pt x="48" y="1040"/>
                  </a:lnTo>
                  <a:lnTo>
                    <a:pt x="36" y="1004"/>
                  </a:lnTo>
                  <a:lnTo>
                    <a:pt x="24" y="966"/>
                  </a:lnTo>
                  <a:lnTo>
                    <a:pt x="16" y="930"/>
                  </a:lnTo>
                  <a:lnTo>
                    <a:pt x="10" y="892"/>
                  </a:lnTo>
                  <a:lnTo>
                    <a:pt x="4" y="852"/>
                  </a:lnTo>
                  <a:lnTo>
                    <a:pt x="2" y="814"/>
                  </a:lnTo>
                  <a:lnTo>
                    <a:pt x="0" y="774"/>
                  </a:lnTo>
                  <a:lnTo>
                    <a:pt x="0" y="774"/>
                  </a:lnTo>
                  <a:lnTo>
                    <a:pt x="2" y="734"/>
                  </a:lnTo>
                  <a:lnTo>
                    <a:pt x="4" y="694"/>
                  </a:lnTo>
                  <a:lnTo>
                    <a:pt x="10" y="656"/>
                  </a:lnTo>
                  <a:lnTo>
                    <a:pt x="16" y="618"/>
                  </a:lnTo>
                  <a:lnTo>
                    <a:pt x="24" y="580"/>
                  </a:lnTo>
                  <a:lnTo>
                    <a:pt x="36" y="544"/>
                  </a:lnTo>
                  <a:lnTo>
                    <a:pt x="48" y="508"/>
                  </a:lnTo>
                  <a:lnTo>
                    <a:pt x="62" y="472"/>
                  </a:lnTo>
                  <a:lnTo>
                    <a:pt x="76" y="438"/>
                  </a:lnTo>
                  <a:lnTo>
                    <a:pt x="94" y="404"/>
                  </a:lnTo>
                  <a:lnTo>
                    <a:pt x="112" y="372"/>
                  </a:lnTo>
                  <a:lnTo>
                    <a:pt x="132" y="340"/>
                  </a:lnTo>
                  <a:lnTo>
                    <a:pt x="154" y="310"/>
                  </a:lnTo>
                  <a:lnTo>
                    <a:pt x="178" y="282"/>
                  </a:lnTo>
                  <a:lnTo>
                    <a:pt x="202" y="254"/>
                  </a:lnTo>
                  <a:lnTo>
                    <a:pt x="228" y="226"/>
                  </a:lnTo>
                  <a:lnTo>
                    <a:pt x="254" y="200"/>
                  </a:lnTo>
                  <a:lnTo>
                    <a:pt x="282" y="176"/>
                  </a:lnTo>
                  <a:lnTo>
                    <a:pt x="312" y="154"/>
                  </a:lnTo>
                  <a:lnTo>
                    <a:pt x="342" y="132"/>
                  </a:lnTo>
                  <a:lnTo>
                    <a:pt x="372" y="112"/>
                  </a:lnTo>
                  <a:lnTo>
                    <a:pt x="406" y="94"/>
                  </a:lnTo>
                  <a:lnTo>
                    <a:pt x="438" y="76"/>
                  </a:lnTo>
                  <a:lnTo>
                    <a:pt x="474" y="60"/>
                  </a:lnTo>
                  <a:lnTo>
                    <a:pt x="508" y="46"/>
                  </a:lnTo>
                  <a:lnTo>
                    <a:pt x="544" y="34"/>
                  </a:lnTo>
                  <a:lnTo>
                    <a:pt x="580" y="24"/>
                  </a:lnTo>
                  <a:lnTo>
                    <a:pt x="618" y="16"/>
                  </a:lnTo>
                  <a:lnTo>
                    <a:pt x="656" y="8"/>
                  </a:lnTo>
                  <a:lnTo>
                    <a:pt x="696" y="4"/>
                  </a:lnTo>
                  <a:lnTo>
                    <a:pt x="734" y="0"/>
                  </a:lnTo>
                  <a:lnTo>
                    <a:pt x="774" y="0"/>
                  </a:lnTo>
                  <a:lnTo>
                    <a:pt x="774" y="0"/>
                  </a:lnTo>
                  <a:lnTo>
                    <a:pt x="814" y="0"/>
                  </a:lnTo>
                  <a:lnTo>
                    <a:pt x="854" y="4"/>
                  </a:lnTo>
                  <a:lnTo>
                    <a:pt x="892" y="8"/>
                  </a:lnTo>
                  <a:lnTo>
                    <a:pt x="930" y="16"/>
                  </a:lnTo>
                  <a:lnTo>
                    <a:pt x="968" y="24"/>
                  </a:lnTo>
                  <a:lnTo>
                    <a:pt x="1004" y="34"/>
                  </a:lnTo>
                  <a:lnTo>
                    <a:pt x="1040" y="46"/>
                  </a:lnTo>
                  <a:lnTo>
                    <a:pt x="1076" y="60"/>
                  </a:lnTo>
                  <a:lnTo>
                    <a:pt x="1110" y="76"/>
                  </a:lnTo>
                  <a:lnTo>
                    <a:pt x="1144" y="94"/>
                  </a:lnTo>
                  <a:lnTo>
                    <a:pt x="1176" y="112"/>
                  </a:lnTo>
                  <a:lnTo>
                    <a:pt x="1206" y="132"/>
                  </a:lnTo>
                  <a:lnTo>
                    <a:pt x="1238" y="154"/>
                  </a:lnTo>
                  <a:lnTo>
                    <a:pt x="1266" y="176"/>
                  </a:lnTo>
                  <a:lnTo>
                    <a:pt x="1294" y="200"/>
                  </a:lnTo>
                  <a:lnTo>
                    <a:pt x="1322" y="226"/>
                  </a:lnTo>
                  <a:lnTo>
                    <a:pt x="1348" y="254"/>
                  </a:lnTo>
                  <a:lnTo>
                    <a:pt x="1372" y="282"/>
                  </a:lnTo>
                  <a:lnTo>
                    <a:pt x="1394" y="310"/>
                  </a:lnTo>
                  <a:lnTo>
                    <a:pt x="1416" y="340"/>
                  </a:lnTo>
                  <a:lnTo>
                    <a:pt x="1436" y="372"/>
                  </a:lnTo>
                  <a:lnTo>
                    <a:pt x="1454" y="404"/>
                  </a:lnTo>
                  <a:lnTo>
                    <a:pt x="1472" y="438"/>
                  </a:lnTo>
                  <a:lnTo>
                    <a:pt x="1488" y="472"/>
                  </a:lnTo>
                  <a:lnTo>
                    <a:pt x="1502" y="508"/>
                  </a:lnTo>
                  <a:lnTo>
                    <a:pt x="1514" y="544"/>
                  </a:lnTo>
                  <a:lnTo>
                    <a:pt x="1524" y="580"/>
                  </a:lnTo>
                  <a:lnTo>
                    <a:pt x="1532" y="618"/>
                  </a:lnTo>
                  <a:lnTo>
                    <a:pt x="1540" y="656"/>
                  </a:lnTo>
                  <a:lnTo>
                    <a:pt x="1544" y="694"/>
                  </a:lnTo>
                  <a:lnTo>
                    <a:pt x="1548" y="734"/>
                  </a:lnTo>
                  <a:lnTo>
                    <a:pt x="1548" y="774"/>
                  </a:lnTo>
                  <a:close/>
                </a:path>
              </a:pathLst>
            </a:custGeom>
            <a:solidFill>
              <a:srgbClr val="C7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76" name="Freeform 12">
              <a:extLst>
                <a:ext uri="{FF2B5EF4-FFF2-40B4-BE49-F238E27FC236}">
                  <a16:creationId xmlns:a16="http://schemas.microsoft.com/office/drawing/2014/main" id="{0F60163B-1350-9367-D677-2934E9AE0A22}"/>
                </a:ext>
              </a:extLst>
            </p:cNvPr>
            <p:cNvSpPr>
              <a:spLocks/>
            </p:cNvSpPr>
            <p:nvPr/>
          </p:nvSpPr>
          <p:spPr bwMode="auto">
            <a:xfrm>
              <a:off x="1158875" y="769938"/>
              <a:ext cx="2457450" cy="2457450"/>
            </a:xfrm>
            <a:custGeom>
              <a:avLst/>
              <a:gdLst/>
              <a:ahLst/>
              <a:cxnLst>
                <a:cxn ang="0">
                  <a:pos x="1548" y="814"/>
                </a:cxn>
                <a:cxn ang="0">
                  <a:pos x="1532" y="930"/>
                </a:cxn>
                <a:cxn ang="0">
                  <a:pos x="1502" y="1040"/>
                </a:cxn>
                <a:cxn ang="0">
                  <a:pos x="1454" y="1142"/>
                </a:cxn>
                <a:cxn ang="0">
                  <a:pos x="1394" y="1236"/>
                </a:cxn>
                <a:cxn ang="0">
                  <a:pos x="1322" y="1320"/>
                </a:cxn>
                <a:cxn ang="0">
                  <a:pos x="1238" y="1394"/>
                </a:cxn>
                <a:cxn ang="0">
                  <a:pos x="1144" y="1454"/>
                </a:cxn>
                <a:cxn ang="0">
                  <a:pos x="1040" y="1500"/>
                </a:cxn>
                <a:cxn ang="0">
                  <a:pos x="930" y="1532"/>
                </a:cxn>
                <a:cxn ang="0">
                  <a:pos x="814" y="1546"/>
                </a:cxn>
                <a:cxn ang="0">
                  <a:pos x="734" y="1546"/>
                </a:cxn>
                <a:cxn ang="0">
                  <a:pos x="618" y="1532"/>
                </a:cxn>
                <a:cxn ang="0">
                  <a:pos x="508" y="1500"/>
                </a:cxn>
                <a:cxn ang="0">
                  <a:pos x="406" y="1454"/>
                </a:cxn>
                <a:cxn ang="0">
                  <a:pos x="312" y="1394"/>
                </a:cxn>
                <a:cxn ang="0">
                  <a:pos x="228" y="1320"/>
                </a:cxn>
                <a:cxn ang="0">
                  <a:pos x="154" y="1236"/>
                </a:cxn>
                <a:cxn ang="0">
                  <a:pos x="94" y="1142"/>
                </a:cxn>
                <a:cxn ang="0">
                  <a:pos x="48" y="1040"/>
                </a:cxn>
                <a:cxn ang="0">
                  <a:pos x="16" y="930"/>
                </a:cxn>
                <a:cxn ang="0">
                  <a:pos x="2" y="814"/>
                </a:cxn>
                <a:cxn ang="0">
                  <a:pos x="2" y="734"/>
                </a:cxn>
                <a:cxn ang="0">
                  <a:pos x="16" y="618"/>
                </a:cxn>
                <a:cxn ang="0">
                  <a:pos x="48" y="508"/>
                </a:cxn>
                <a:cxn ang="0">
                  <a:pos x="94" y="404"/>
                </a:cxn>
                <a:cxn ang="0">
                  <a:pos x="154" y="310"/>
                </a:cxn>
                <a:cxn ang="0">
                  <a:pos x="228" y="226"/>
                </a:cxn>
                <a:cxn ang="0">
                  <a:pos x="312" y="154"/>
                </a:cxn>
                <a:cxn ang="0">
                  <a:pos x="406" y="94"/>
                </a:cxn>
                <a:cxn ang="0">
                  <a:pos x="508" y="46"/>
                </a:cxn>
                <a:cxn ang="0">
                  <a:pos x="618" y="16"/>
                </a:cxn>
                <a:cxn ang="0">
                  <a:pos x="734" y="0"/>
                </a:cxn>
                <a:cxn ang="0">
                  <a:pos x="814" y="0"/>
                </a:cxn>
                <a:cxn ang="0">
                  <a:pos x="930" y="16"/>
                </a:cxn>
                <a:cxn ang="0">
                  <a:pos x="1040" y="46"/>
                </a:cxn>
                <a:cxn ang="0">
                  <a:pos x="1144" y="94"/>
                </a:cxn>
                <a:cxn ang="0">
                  <a:pos x="1238" y="154"/>
                </a:cxn>
                <a:cxn ang="0">
                  <a:pos x="1322" y="226"/>
                </a:cxn>
                <a:cxn ang="0">
                  <a:pos x="1394" y="310"/>
                </a:cxn>
                <a:cxn ang="0">
                  <a:pos x="1454" y="404"/>
                </a:cxn>
                <a:cxn ang="0">
                  <a:pos x="1502" y="508"/>
                </a:cxn>
                <a:cxn ang="0">
                  <a:pos x="1532" y="618"/>
                </a:cxn>
                <a:cxn ang="0">
                  <a:pos x="1548" y="734"/>
                </a:cxn>
              </a:cxnLst>
              <a:rect l="0" t="0" r="r" b="b"/>
              <a:pathLst>
                <a:path w="1548" h="1548">
                  <a:moveTo>
                    <a:pt x="1548" y="774"/>
                  </a:moveTo>
                  <a:lnTo>
                    <a:pt x="1548" y="774"/>
                  </a:lnTo>
                  <a:lnTo>
                    <a:pt x="1548" y="814"/>
                  </a:lnTo>
                  <a:lnTo>
                    <a:pt x="1544" y="852"/>
                  </a:lnTo>
                  <a:lnTo>
                    <a:pt x="1540" y="892"/>
                  </a:lnTo>
                  <a:lnTo>
                    <a:pt x="1532" y="930"/>
                  </a:lnTo>
                  <a:lnTo>
                    <a:pt x="1524" y="966"/>
                  </a:lnTo>
                  <a:lnTo>
                    <a:pt x="1514" y="1004"/>
                  </a:lnTo>
                  <a:lnTo>
                    <a:pt x="1502" y="1040"/>
                  </a:lnTo>
                  <a:lnTo>
                    <a:pt x="1488" y="1074"/>
                  </a:lnTo>
                  <a:lnTo>
                    <a:pt x="1472" y="1108"/>
                  </a:lnTo>
                  <a:lnTo>
                    <a:pt x="1454" y="1142"/>
                  </a:lnTo>
                  <a:lnTo>
                    <a:pt x="1436" y="1174"/>
                  </a:lnTo>
                  <a:lnTo>
                    <a:pt x="1416" y="1206"/>
                  </a:lnTo>
                  <a:lnTo>
                    <a:pt x="1394" y="1236"/>
                  </a:lnTo>
                  <a:lnTo>
                    <a:pt x="1372" y="1266"/>
                  </a:lnTo>
                  <a:lnTo>
                    <a:pt x="1348" y="1294"/>
                  </a:lnTo>
                  <a:lnTo>
                    <a:pt x="1322" y="1320"/>
                  </a:lnTo>
                  <a:lnTo>
                    <a:pt x="1294" y="1346"/>
                  </a:lnTo>
                  <a:lnTo>
                    <a:pt x="1266" y="1370"/>
                  </a:lnTo>
                  <a:lnTo>
                    <a:pt x="1238" y="1394"/>
                  </a:lnTo>
                  <a:lnTo>
                    <a:pt x="1206" y="1416"/>
                  </a:lnTo>
                  <a:lnTo>
                    <a:pt x="1176" y="1436"/>
                  </a:lnTo>
                  <a:lnTo>
                    <a:pt x="1144" y="1454"/>
                  </a:lnTo>
                  <a:lnTo>
                    <a:pt x="1110" y="1472"/>
                  </a:lnTo>
                  <a:lnTo>
                    <a:pt x="1076" y="1486"/>
                  </a:lnTo>
                  <a:lnTo>
                    <a:pt x="1040" y="1500"/>
                  </a:lnTo>
                  <a:lnTo>
                    <a:pt x="1004" y="1512"/>
                  </a:lnTo>
                  <a:lnTo>
                    <a:pt x="968" y="1522"/>
                  </a:lnTo>
                  <a:lnTo>
                    <a:pt x="930" y="1532"/>
                  </a:lnTo>
                  <a:lnTo>
                    <a:pt x="892" y="1538"/>
                  </a:lnTo>
                  <a:lnTo>
                    <a:pt x="854" y="1544"/>
                  </a:lnTo>
                  <a:lnTo>
                    <a:pt x="814" y="1546"/>
                  </a:lnTo>
                  <a:lnTo>
                    <a:pt x="774" y="1548"/>
                  </a:lnTo>
                  <a:lnTo>
                    <a:pt x="774" y="1548"/>
                  </a:lnTo>
                  <a:lnTo>
                    <a:pt x="734" y="1546"/>
                  </a:lnTo>
                  <a:lnTo>
                    <a:pt x="696" y="1544"/>
                  </a:lnTo>
                  <a:lnTo>
                    <a:pt x="656" y="1538"/>
                  </a:lnTo>
                  <a:lnTo>
                    <a:pt x="618" y="1532"/>
                  </a:lnTo>
                  <a:lnTo>
                    <a:pt x="580" y="1522"/>
                  </a:lnTo>
                  <a:lnTo>
                    <a:pt x="544" y="1512"/>
                  </a:lnTo>
                  <a:lnTo>
                    <a:pt x="508" y="1500"/>
                  </a:lnTo>
                  <a:lnTo>
                    <a:pt x="474" y="1486"/>
                  </a:lnTo>
                  <a:lnTo>
                    <a:pt x="438" y="1472"/>
                  </a:lnTo>
                  <a:lnTo>
                    <a:pt x="406" y="1454"/>
                  </a:lnTo>
                  <a:lnTo>
                    <a:pt x="372" y="1436"/>
                  </a:lnTo>
                  <a:lnTo>
                    <a:pt x="342" y="1416"/>
                  </a:lnTo>
                  <a:lnTo>
                    <a:pt x="312" y="1394"/>
                  </a:lnTo>
                  <a:lnTo>
                    <a:pt x="282" y="1370"/>
                  </a:lnTo>
                  <a:lnTo>
                    <a:pt x="254" y="1346"/>
                  </a:lnTo>
                  <a:lnTo>
                    <a:pt x="228" y="1320"/>
                  </a:lnTo>
                  <a:lnTo>
                    <a:pt x="202" y="1294"/>
                  </a:lnTo>
                  <a:lnTo>
                    <a:pt x="178" y="1266"/>
                  </a:lnTo>
                  <a:lnTo>
                    <a:pt x="154" y="1236"/>
                  </a:lnTo>
                  <a:lnTo>
                    <a:pt x="132" y="1206"/>
                  </a:lnTo>
                  <a:lnTo>
                    <a:pt x="112" y="1174"/>
                  </a:lnTo>
                  <a:lnTo>
                    <a:pt x="94" y="1142"/>
                  </a:lnTo>
                  <a:lnTo>
                    <a:pt x="76" y="1108"/>
                  </a:lnTo>
                  <a:lnTo>
                    <a:pt x="62" y="1074"/>
                  </a:lnTo>
                  <a:lnTo>
                    <a:pt x="48" y="1040"/>
                  </a:lnTo>
                  <a:lnTo>
                    <a:pt x="36" y="1004"/>
                  </a:lnTo>
                  <a:lnTo>
                    <a:pt x="24" y="966"/>
                  </a:lnTo>
                  <a:lnTo>
                    <a:pt x="16" y="930"/>
                  </a:lnTo>
                  <a:lnTo>
                    <a:pt x="10" y="892"/>
                  </a:lnTo>
                  <a:lnTo>
                    <a:pt x="4" y="852"/>
                  </a:lnTo>
                  <a:lnTo>
                    <a:pt x="2" y="814"/>
                  </a:lnTo>
                  <a:lnTo>
                    <a:pt x="0" y="774"/>
                  </a:lnTo>
                  <a:lnTo>
                    <a:pt x="0" y="774"/>
                  </a:lnTo>
                  <a:lnTo>
                    <a:pt x="2" y="734"/>
                  </a:lnTo>
                  <a:lnTo>
                    <a:pt x="4" y="694"/>
                  </a:lnTo>
                  <a:lnTo>
                    <a:pt x="10" y="656"/>
                  </a:lnTo>
                  <a:lnTo>
                    <a:pt x="16" y="618"/>
                  </a:lnTo>
                  <a:lnTo>
                    <a:pt x="24" y="580"/>
                  </a:lnTo>
                  <a:lnTo>
                    <a:pt x="36" y="544"/>
                  </a:lnTo>
                  <a:lnTo>
                    <a:pt x="48" y="508"/>
                  </a:lnTo>
                  <a:lnTo>
                    <a:pt x="62" y="472"/>
                  </a:lnTo>
                  <a:lnTo>
                    <a:pt x="76" y="438"/>
                  </a:lnTo>
                  <a:lnTo>
                    <a:pt x="94" y="404"/>
                  </a:lnTo>
                  <a:lnTo>
                    <a:pt x="112" y="372"/>
                  </a:lnTo>
                  <a:lnTo>
                    <a:pt x="132" y="340"/>
                  </a:lnTo>
                  <a:lnTo>
                    <a:pt x="154" y="310"/>
                  </a:lnTo>
                  <a:lnTo>
                    <a:pt x="178" y="282"/>
                  </a:lnTo>
                  <a:lnTo>
                    <a:pt x="202" y="254"/>
                  </a:lnTo>
                  <a:lnTo>
                    <a:pt x="228" y="226"/>
                  </a:lnTo>
                  <a:lnTo>
                    <a:pt x="254" y="200"/>
                  </a:lnTo>
                  <a:lnTo>
                    <a:pt x="282" y="176"/>
                  </a:lnTo>
                  <a:lnTo>
                    <a:pt x="312" y="154"/>
                  </a:lnTo>
                  <a:lnTo>
                    <a:pt x="342" y="132"/>
                  </a:lnTo>
                  <a:lnTo>
                    <a:pt x="372" y="112"/>
                  </a:lnTo>
                  <a:lnTo>
                    <a:pt x="406" y="94"/>
                  </a:lnTo>
                  <a:lnTo>
                    <a:pt x="438" y="76"/>
                  </a:lnTo>
                  <a:lnTo>
                    <a:pt x="474" y="60"/>
                  </a:lnTo>
                  <a:lnTo>
                    <a:pt x="508" y="46"/>
                  </a:lnTo>
                  <a:lnTo>
                    <a:pt x="544" y="34"/>
                  </a:lnTo>
                  <a:lnTo>
                    <a:pt x="580" y="24"/>
                  </a:lnTo>
                  <a:lnTo>
                    <a:pt x="618" y="16"/>
                  </a:lnTo>
                  <a:lnTo>
                    <a:pt x="656" y="8"/>
                  </a:lnTo>
                  <a:lnTo>
                    <a:pt x="696" y="4"/>
                  </a:lnTo>
                  <a:lnTo>
                    <a:pt x="734" y="0"/>
                  </a:lnTo>
                  <a:lnTo>
                    <a:pt x="774" y="0"/>
                  </a:lnTo>
                  <a:lnTo>
                    <a:pt x="774" y="0"/>
                  </a:lnTo>
                  <a:lnTo>
                    <a:pt x="814" y="0"/>
                  </a:lnTo>
                  <a:lnTo>
                    <a:pt x="854" y="4"/>
                  </a:lnTo>
                  <a:lnTo>
                    <a:pt x="892" y="8"/>
                  </a:lnTo>
                  <a:lnTo>
                    <a:pt x="930" y="16"/>
                  </a:lnTo>
                  <a:lnTo>
                    <a:pt x="968" y="24"/>
                  </a:lnTo>
                  <a:lnTo>
                    <a:pt x="1004" y="34"/>
                  </a:lnTo>
                  <a:lnTo>
                    <a:pt x="1040" y="46"/>
                  </a:lnTo>
                  <a:lnTo>
                    <a:pt x="1076" y="60"/>
                  </a:lnTo>
                  <a:lnTo>
                    <a:pt x="1110" y="76"/>
                  </a:lnTo>
                  <a:lnTo>
                    <a:pt x="1144" y="94"/>
                  </a:lnTo>
                  <a:lnTo>
                    <a:pt x="1176" y="112"/>
                  </a:lnTo>
                  <a:lnTo>
                    <a:pt x="1206" y="132"/>
                  </a:lnTo>
                  <a:lnTo>
                    <a:pt x="1238" y="154"/>
                  </a:lnTo>
                  <a:lnTo>
                    <a:pt x="1266" y="176"/>
                  </a:lnTo>
                  <a:lnTo>
                    <a:pt x="1294" y="200"/>
                  </a:lnTo>
                  <a:lnTo>
                    <a:pt x="1322" y="226"/>
                  </a:lnTo>
                  <a:lnTo>
                    <a:pt x="1348" y="254"/>
                  </a:lnTo>
                  <a:lnTo>
                    <a:pt x="1372" y="282"/>
                  </a:lnTo>
                  <a:lnTo>
                    <a:pt x="1394" y="310"/>
                  </a:lnTo>
                  <a:lnTo>
                    <a:pt x="1416" y="340"/>
                  </a:lnTo>
                  <a:lnTo>
                    <a:pt x="1436" y="372"/>
                  </a:lnTo>
                  <a:lnTo>
                    <a:pt x="1454" y="404"/>
                  </a:lnTo>
                  <a:lnTo>
                    <a:pt x="1472" y="438"/>
                  </a:lnTo>
                  <a:lnTo>
                    <a:pt x="1488" y="472"/>
                  </a:lnTo>
                  <a:lnTo>
                    <a:pt x="1502" y="508"/>
                  </a:lnTo>
                  <a:lnTo>
                    <a:pt x="1514" y="544"/>
                  </a:lnTo>
                  <a:lnTo>
                    <a:pt x="1524" y="580"/>
                  </a:lnTo>
                  <a:lnTo>
                    <a:pt x="1532" y="618"/>
                  </a:lnTo>
                  <a:lnTo>
                    <a:pt x="1540" y="656"/>
                  </a:lnTo>
                  <a:lnTo>
                    <a:pt x="1544" y="694"/>
                  </a:lnTo>
                  <a:lnTo>
                    <a:pt x="1548" y="734"/>
                  </a:lnTo>
                  <a:lnTo>
                    <a:pt x="1548" y="774"/>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77" name="Freeform 13">
              <a:extLst>
                <a:ext uri="{FF2B5EF4-FFF2-40B4-BE49-F238E27FC236}">
                  <a16:creationId xmlns:a16="http://schemas.microsoft.com/office/drawing/2014/main" id="{483723AF-0386-4D20-507E-3F4147AED235}"/>
                </a:ext>
              </a:extLst>
            </p:cNvPr>
            <p:cNvSpPr>
              <a:spLocks/>
            </p:cNvSpPr>
            <p:nvPr/>
          </p:nvSpPr>
          <p:spPr bwMode="auto">
            <a:xfrm>
              <a:off x="1358900" y="969963"/>
              <a:ext cx="2057400" cy="2057400"/>
            </a:xfrm>
            <a:custGeom>
              <a:avLst/>
              <a:gdLst/>
              <a:ahLst/>
              <a:cxnLst>
                <a:cxn ang="0">
                  <a:pos x="1296" y="680"/>
                </a:cxn>
                <a:cxn ang="0">
                  <a:pos x="1282" y="778"/>
                </a:cxn>
                <a:cxn ang="0">
                  <a:pos x="1256" y="870"/>
                </a:cxn>
                <a:cxn ang="0">
                  <a:pos x="1218" y="956"/>
                </a:cxn>
                <a:cxn ang="0">
                  <a:pos x="1168" y="1036"/>
                </a:cxn>
                <a:cxn ang="0">
                  <a:pos x="1106" y="1106"/>
                </a:cxn>
                <a:cxn ang="0">
                  <a:pos x="1036" y="1166"/>
                </a:cxn>
                <a:cxn ang="0">
                  <a:pos x="958" y="1218"/>
                </a:cxn>
                <a:cxn ang="0">
                  <a:pos x="872" y="1256"/>
                </a:cxn>
                <a:cxn ang="0">
                  <a:pos x="778" y="1282"/>
                </a:cxn>
                <a:cxn ang="0">
                  <a:pos x="682" y="1294"/>
                </a:cxn>
                <a:cxn ang="0">
                  <a:pos x="614" y="1294"/>
                </a:cxn>
                <a:cxn ang="0">
                  <a:pos x="518" y="1282"/>
                </a:cxn>
                <a:cxn ang="0">
                  <a:pos x="426" y="1256"/>
                </a:cxn>
                <a:cxn ang="0">
                  <a:pos x="340" y="1218"/>
                </a:cxn>
                <a:cxn ang="0">
                  <a:pos x="260" y="1166"/>
                </a:cxn>
                <a:cxn ang="0">
                  <a:pos x="190" y="1106"/>
                </a:cxn>
                <a:cxn ang="0">
                  <a:pos x="130" y="1036"/>
                </a:cxn>
                <a:cxn ang="0">
                  <a:pos x="78" y="956"/>
                </a:cxn>
                <a:cxn ang="0">
                  <a:pos x="40" y="870"/>
                </a:cxn>
                <a:cxn ang="0">
                  <a:pos x="14" y="778"/>
                </a:cxn>
                <a:cxn ang="0">
                  <a:pos x="2" y="680"/>
                </a:cxn>
                <a:cxn ang="0">
                  <a:pos x="2" y="614"/>
                </a:cxn>
                <a:cxn ang="0">
                  <a:pos x="14" y="516"/>
                </a:cxn>
                <a:cxn ang="0">
                  <a:pos x="40" y="424"/>
                </a:cxn>
                <a:cxn ang="0">
                  <a:pos x="78" y="338"/>
                </a:cxn>
                <a:cxn ang="0">
                  <a:pos x="130" y="260"/>
                </a:cxn>
                <a:cxn ang="0">
                  <a:pos x="190" y="190"/>
                </a:cxn>
                <a:cxn ang="0">
                  <a:pos x="260" y="128"/>
                </a:cxn>
                <a:cxn ang="0">
                  <a:pos x="340" y="78"/>
                </a:cxn>
                <a:cxn ang="0">
                  <a:pos x="426" y="38"/>
                </a:cxn>
                <a:cxn ang="0">
                  <a:pos x="518" y="12"/>
                </a:cxn>
                <a:cxn ang="0">
                  <a:pos x="614" y="0"/>
                </a:cxn>
                <a:cxn ang="0">
                  <a:pos x="682" y="0"/>
                </a:cxn>
                <a:cxn ang="0">
                  <a:pos x="778" y="12"/>
                </a:cxn>
                <a:cxn ang="0">
                  <a:pos x="872" y="38"/>
                </a:cxn>
                <a:cxn ang="0">
                  <a:pos x="958" y="78"/>
                </a:cxn>
                <a:cxn ang="0">
                  <a:pos x="1036" y="128"/>
                </a:cxn>
                <a:cxn ang="0">
                  <a:pos x="1106" y="190"/>
                </a:cxn>
                <a:cxn ang="0">
                  <a:pos x="1168" y="260"/>
                </a:cxn>
                <a:cxn ang="0">
                  <a:pos x="1218" y="338"/>
                </a:cxn>
                <a:cxn ang="0">
                  <a:pos x="1256" y="424"/>
                </a:cxn>
                <a:cxn ang="0">
                  <a:pos x="1282" y="516"/>
                </a:cxn>
                <a:cxn ang="0">
                  <a:pos x="1296" y="614"/>
                </a:cxn>
              </a:cxnLst>
              <a:rect l="0" t="0" r="r" b="b"/>
              <a:pathLst>
                <a:path w="1296" h="1296">
                  <a:moveTo>
                    <a:pt x="1296" y="648"/>
                  </a:moveTo>
                  <a:lnTo>
                    <a:pt x="1296" y="648"/>
                  </a:lnTo>
                  <a:lnTo>
                    <a:pt x="1296" y="680"/>
                  </a:lnTo>
                  <a:lnTo>
                    <a:pt x="1292" y="714"/>
                  </a:lnTo>
                  <a:lnTo>
                    <a:pt x="1288" y="746"/>
                  </a:lnTo>
                  <a:lnTo>
                    <a:pt x="1282" y="778"/>
                  </a:lnTo>
                  <a:lnTo>
                    <a:pt x="1276" y="810"/>
                  </a:lnTo>
                  <a:lnTo>
                    <a:pt x="1268" y="840"/>
                  </a:lnTo>
                  <a:lnTo>
                    <a:pt x="1256" y="870"/>
                  </a:lnTo>
                  <a:lnTo>
                    <a:pt x="1246" y="900"/>
                  </a:lnTo>
                  <a:lnTo>
                    <a:pt x="1232" y="928"/>
                  </a:lnTo>
                  <a:lnTo>
                    <a:pt x="1218" y="956"/>
                  </a:lnTo>
                  <a:lnTo>
                    <a:pt x="1202" y="984"/>
                  </a:lnTo>
                  <a:lnTo>
                    <a:pt x="1186" y="1010"/>
                  </a:lnTo>
                  <a:lnTo>
                    <a:pt x="1168" y="1036"/>
                  </a:lnTo>
                  <a:lnTo>
                    <a:pt x="1148" y="1060"/>
                  </a:lnTo>
                  <a:lnTo>
                    <a:pt x="1128" y="1084"/>
                  </a:lnTo>
                  <a:lnTo>
                    <a:pt x="1106" y="1106"/>
                  </a:lnTo>
                  <a:lnTo>
                    <a:pt x="1084" y="1128"/>
                  </a:lnTo>
                  <a:lnTo>
                    <a:pt x="1060" y="1148"/>
                  </a:lnTo>
                  <a:lnTo>
                    <a:pt x="1036" y="1166"/>
                  </a:lnTo>
                  <a:lnTo>
                    <a:pt x="1010" y="1184"/>
                  </a:lnTo>
                  <a:lnTo>
                    <a:pt x="984" y="1202"/>
                  </a:lnTo>
                  <a:lnTo>
                    <a:pt x="958" y="1218"/>
                  </a:lnTo>
                  <a:lnTo>
                    <a:pt x="930" y="1232"/>
                  </a:lnTo>
                  <a:lnTo>
                    <a:pt x="900" y="1244"/>
                  </a:lnTo>
                  <a:lnTo>
                    <a:pt x="872" y="1256"/>
                  </a:lnTo>
                  <a:lnTo>
                    <a:pt x="840" y="1266"/>
                  </a:lnTo>
                  <a:lnTo>
                    <a:pt x="810" y="1274"/>
                  </a:lnTo>
                  <a:lnTo>
                    <a:pt x="778" y="1282"/>
                  </a:lnTo>
                  <a:lnTo>
                    <a:pt x="746" y="1288"/>
                  </a:lnTo>
                  <a:lnTo>
                    <a:pt x="714" y="1292"/>
                  </a:lnTo>
                  <a:lnTo>
                    <a:pt x="682" y="1294"/>
                  </a:lnTo>
                  <a:lnTo>
                    <a:pt x="648" y="1296"/>
                  </a:lnTo>
                  <a:lnTo>
                    <a:pt x="648" y="1296"/>
                  </a:lnTo>
                  <a:lnTo>
                    <a:pt x="614" y="1294"/>
                  </a:lnTo>
                  <a:lnTo>
                    <a:pt x="582" y="1292"/>
                  </a:lnTo>
                  <a:lnTo>
                    <a:pt x="550" y="1288"/>
                  </a:lnTo>
                  <a:lnTo>
                    <a:pt x="518" y="1282"/>
                  </a:lnTo>
                  <a:lnTo>
                    <a:pt x="486" y="1274"/>
                  </a:lnTo>
                  <a:lnTo>
                    <a:pt x="456" y="1266"/>
                  </a:lnTo>
                  <a:lnTo>
                    <a:pt x="426" y="1256"/>
                  </a:lnTo>
                  <a:lnTo>
                    <a:pt x="396" y="1244"/>
                  </a:lnTo>
                  <a:lnTo>
                    <a:pt x="368" y="1232"/>
                  </a:lnTo>
                  <a:lnTo>
                    <a:pt x="340" y="1218"/>
                  </a:lnTo>
                  <a:lnTo>
                    <a:pt x="312" y="1202"/>
                  </a:lnTo>
                  <a:lnTo>
                    <a:pt x="286" y="1184"/>
                  </a:lnTo>
                  <a:lnTo>
                    <a:pt x="260" y="1166"/>
                  </a:lnTo>
                  <a:lnTo>
                    <a:pt x="236" y="1148"/>
                  </a:lnTo>
                  <a:lnTo>
                    <a:pt x="212" y="1128"/>
                  </a:lnTo>
                  <a:lnTo>
                    <a:pt x="190" y="1106"/>
                  </a:lnTo>
                  <a:lnTo>
                    <a:pt x="168" y="1084"/>
                  </a:lnTo>
                  <a:lnTo>
                    <a:pt x="148" y="1060"/>
                  </a:lnTo>
                  <a:lnTo>
                    <a:pt x="130" y="1036"/>
                  </a:lnTo>
                  <a:lnTo>
                    <a:pt x="112" y="1010"/>
                  </a:lnTo>
                  <a:lnTo>
                    <a:pt x="94" y="984"/>
                  </a:lnTo>
                  <a:lnTo>
                    <a:pt x="78" y="956"/>
                  </a:lnTo>
                  <a:lnTo>
                    <a:pt x="64" y="928"/>
                  </a:lnTo>
                  <a:lnTo>
                    <a:pt x="52" y="900"/>
                  </a:lnTo>
                  <a:lnTo>
                    <a:pt x="40" y="870"/>
                  </a:lnTo>
                  <a:lnTo>
                    <a:pt x="30" y="840"/>
                  </a:lnTo>
                  <a:lnTo>
                    <a:pt x="20" y="810"/>
                  </a:lnTo>
                  <a:lnTo>
                    <a:pt x="14" y="778"/>
                  </a:lnTo>
                  <a:lnTo>
                    <a:pt x="8" y="746"/>
                  </a:lnTo>
                  <a:lnTo>
                    <a:pt x="4" y="714"/>
                  </a:lnTo>
                  <a:lnTo>
                    <a:pt x="2" y="680"/>
                  </a:lnTo>
                  <a:lnTo>
                    <a:pt x="0" y="648"/>
                  </a:lnTo>
                  <a:lnTo>
                    <a:pt x="0" y="648"/>
                  </a:lnTo>
                  <a:lnTo>
                    <a:pt x="2" y="614"/>
                  </a:lnTo>
                  <a:lnTo>
                    <a:pt x="4" y="582"/>
                  </a:lnTo>
                  <a:lnTo>
                    <a:pt x="8" y="548"/>
                  </a:lnTo>
                  <a:lnTo>
                    <a:pt x="14" y="516"/>
                  </a:lnTo>
                  <a:lnTo>
                    <a:pt x="20" y="486"/>
                  </a:lnTo>
                  <a:lnTo>
                    <a:pt x="30" y="454"/>
                  </a:lnTo>
                  <a:lnTo>
                    <a:pt x="40" y="424"/>
                  </a:lnTo>
                  <a:lnTo>
                    <a:pt x="52" y="396"/>
                  </a:lnTo>
                  <a:lnTo>
                    <a:pt x="64" y="366"/>
                  </a:lnTo>
                  <a:lnTo>
                    <a:pt x="78" y="338"/>
                  </a:lnTo>
                  <a:lnTo>
                    <a:pt x="94" y="312"/>
                  </a:lnTo>
                  <a:lnTo>
                    <a:pt x="112" y="286"/>
                  </a:lnTo>
                  <a:lnTo>
                    <a:pt x="130" y="260"/>
                  </a:lnTo>
                  <a:lnTo>
                    <a:pt x="148" y="236"/>
                  </a:lnTo>
                  <a:lnTo>
                    <a:pt x="168" y="212"/>
                  </a:lnTo>
                  <a:lnTo>
                    <a:pt x="190" y="190"/>
                  </a:lnTo>
                  <a:lnTo>
                    <a:pt x="212" y="168"/>
                  </a:lnTo>
                  <a:lnTo>
                    <a:pt x="236" y="148"/>
                  </a:lnTo>
                  <a:lnTo>
                    <a:pt x="260" y="128"/>
                  </a:lnTo>
                  <a:lnTo>
                    <a:pt x="286" y="110"/>
                  </a:lnTo>
                  <a:lnTo>
                    <a:pt x="312" y="94"/>
                  </a:lnTo>
                  <a:lnTo>
                    <a:pt x="340" y="78"/>
                  </a:lnTo>
                  <a:lnTo>
                    <a:pt x="368" y="64"/>
                  </a:lnTo>
                  <a:lnTo>
                    <a:pt x="396" y="50"/>
                  </a:lnTo>
                  <a:lnTo>
                    <a:pt x="426" y="38"/>
                  </a:lnTo>
                  <a:lnTo>
                    <a:pt x="456" y="28"/>
                  </a:lnTo>
                  <a:lnTo>
                    <a:pt x="486" y="20"/>
                  </a:lnTo>
                  <a:lnTo>
                    <a:pt x="518" y="12"/>
                  </a:lnTo>
                  <a:lnTo>
                    <a:pt x="550" y="8"/>
                  </a:lnTo>
                  <a:lnTo>
                    <a:pt x="582" y="2"/>
                  </a:lnTo>
                  <a:lnTo>
                    <a:pt x="614" y="0"/>
                  </a:lnTo>
                  <a:lnTo>
                    <a:pt x="648" y="0"/>
                  </a:lnTo>
                  <a:lnTo>
                    <a:pt x="648" y="0"/>
                  </a:lnTo>
                  <a:lnTo>
                    <a:pt x="682" y="0"/>
                  </a:lnTo>
                  <a:lnTo>
                    <a:pt x="714" y="2"/>
                  </a:lnTo>
                  <a:lnTo>
                    <a:pt x="746" y="8"/>
                  </a:lnTo>
                  <a:lnTo>
                    <a:pt x="778" y="12"/>
                  </a:lnTo>
                  <a:lnTo>
                    <a:pt x="810" y="20"/>
                  </a:lnTo>
                  <a:lnTo>
                    <a:pt x="840" y="28"/>
                  </a:lnTo>
                  <a:lnTo>
                    <a:pt x="872" y="38"/>
                  </a:lnTo>
                  <a:lnTo>
                    <a:pt x="900" y="50"/>
                  </a:lnTo>
                  <a:lnTo>
                    <a:pt x="930" y="64"/>
                  </a:lnTo>
                  <a:lnTo>
                    <a:pt x="958" y="78"/>
                  </a:lnTo>
                  <a:lnTo>
                    <a:pt x="984" y="94"/>
                  </a:lnTo>
                  <a:lnTo>
                    <a:pt x="1010" y="110"/>
                  </a:lnTo>
                  <a:lnTo>
                    <a:pt x="1036" y="128"/>
                  </a:lnTo>
                  <a:lnTo>
                    <a:pt x="1060" y="148"/>
                  </a:lnTo>
                  <a:lnTo>
                    <a:pt x="1084" y="168"/>
                  </a:lnTo>
                  <a:lnTo>
                    <a:pt x="1106" y="190"/>
                  </a:lnTo>
                  <a:lnTo>
                    <a:pt x="1128" y="212"/>
                  </a:lnTo>
                  <a:lnTo>
                    <a:pt x="1148" y="236"/>
                  </a:lnTo>
                  <a:lnTo>
                    <a:pt x="1168" y="260"/>
                  </a:lnTo>
                  <a:lnTo>
                    <a:pt x="1186" y="286"/>
                  </a:lnTo>
                  <a:lnTo>
                    <a:pt x="1202" y="312"/>
                  </a:lnTo>
                  <a:lnTo>
                    <a:pt x="1218" y="338"/>
                  </a:lnTo>
                  <a:lnTo>
                    <a:pt x="1232" y="366"/>
                  </a:lnTo>
                  <a:lnTo>
                    <a:pt x="1246" y="396"/>
                  </a:lnTo>
                  <a:lnTo>
                    <a:pt x="1256" y="424"/>
                  </a:lnTo>
                  <a:lnTo>
                    <a:pt x="1268" y="454"/>
                  </a:lnTo>
                  <a:lnTo>
                    <a:pt x="1276" y="486"/>
                  </a:lnTo>
                  <a:lnTo>
                    <a:pt x="1282" y="516"/>
                  </a:lnTo>
                  <a:lnTo>
                    <a:pt x="1288" y="548"/>
                  </a:lnTo>
                  <a:lnTo>
                    <a:pt x="1292" y="582"/>
                  </a:lnTo>
                  <a:lnTo>
                    <a:pt x="1296" y="614"/>
                  </a:lnTo>
                  <a:lnTo>
                    <a:pt x="1296" y="648"/>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78" name="Freeform 14">
              <a:extLst>
                <a:ext uri="{FF2B5EF4-FFF2-40B4-BE49-F238E27FC236}">
                  <a16:creationId xmlns:a16="http://schemas.microsoft.com/office/drawing/2014/main" id="{FA1EC6D7-2866-1BDD-3770-0E1BAA09BD32}"/>
                </a:ext>
              </a:extLst>
            </p:cNvPr>
            <p:cNvSpPr>
              <a:spLocks/>
            </p:cNvSpPr>
            <p:nvPr/>
          </p:nvSpPr>
          <p:spPr bwMode="auto">
            <a:xfrm>
              <a:off x="1358900" y="969963"/>
              <a:ext cx="2057400" cy="2057400"/>
            </a:xfrm>
            <a:custGeom>
              <a:avLst/>
              <a:gdLst/>
              <a:ahLst/>
              <a:cxnLst>
                <a:cxn ang="0">
                  <a:pos x="1296" y="680"/>
                </a:cxn>
                <a:cxn ang="0">
                  <a:pos x="1282" y="778"/>
                </a:cxn>
                <a:cxn ang="0">
                  <a:pos x="1256" y="870"/>
                </a:cxn>
                <a:cxn ang="0">
                  <a:pos x="1218" y="956"/>
                </a:cxn>
                <a:cxn ang="0">
                  <a:pos x="1168" y="1036"/>
                </a:cxn>
                <a:cxn ang="0">
                  <a:pos x="1106" y="1106"/>
                </a:cxn>
                <a:cxn ang="0">
                  <a:pos x="1036" y="1166"/>
                </a:cxn>
                <a:cxn ang="0">
                  <a:pos x="958" y="1218"/>
                </a:cxn>
                <a:cxn ang="0">
                  <a:pos x="872" y="1256"/>
                </a:cxn>
                <a:cxn ang="0">
                  <a:pos x="778" y="1282"/>
                </a:cxn>
                <a:cxn ang="0">
                  <a:pos x="682" y="1294"/>
                </a:cxn>
                <a:cxn ang="0">
                  <a:pos x="614" y="1294"/>
                </a:cxn>
                <a:cxn ang="0">
                  <a:pos x="518" y="1282"/>
                </a:cxn>
                <a:cxn ang="0">
                  <a:pos x="426" y="1256"/>
                </a:cxn>
                <a:cxn ang="0">
                  <a:pos x="340" y="1218"/>
                </a:cxn>
                <a:cxn ang="0">
                  <a:pos x="260" y="1166"/>
                </a:cxn>
                <a:cxn ang="0">
                  <a:pos x="190" y="1106"/>
                </a:cxn>
                <a:cxn ang="0">
                  <a:pos x="130" y="1036"/>
                </a:cxn>
                <a:cxn ang="0">
                  <a:pos x="78" y="956"/>
                </a:cxn>
                <a:cxn ang="0">
                  <a:pos x="40" y="870"/>
                </a:cxn>
                <a:cxn ang="0">
                  <a:pos x="14" y="778"/>
                </a:cxn>
                <a:cxn ang="0">
                  <a:pos x="2" y="680"/>
                </a:cxn>
                <a:cxn ang="0">
                  <a:pos x="2" y="614"/>
                </a:cxn>
                <a:cxn ang="0">
                  <a:pos x="14" y="516"/>
                </a:cxn>
                <a:cxn ang="0">
                  <a:pos x="40" y="424"/>
                </a:cxn>
                <a:cxn ang="0">
                  <a:pos x="78" y="338"/>
                </a:cxn>
                <a:cxn ang="0">
                  <a:pos x="130" y="260"/>
                </a:cxn>
                <a:cxn ang="0">
                  <a:pos x="190" y="190"/>
                </a:cxn>
                <a:cxn ang="0">
                  <a:pos x="260" y="128"/>
                </a:cxn>
                <a:cxn ang="0">
                  <a:pos x="340" y="78"/>
                </a:cxn>
                <a:cxn ang="0">
                  <a:pos x="426" y="38"/>
                </a:cxn>
                <a:cxn ang="0">
                  <a:pos x="518" y="12"/>
                </a:cxn>
                <a:cxn ang="0">
                  <a:pos x="614" y="0"/>
                </a:cxn>
                <a:cxn ang="0">
                  <a:pos x="682" y="0"/>
                </a:cxn>
                <a:cxn ang="0">
                  <a:pos x="778" y="12"/>
                </a:cxn>
                <a:cxn ang="0">
                  <a:pos x="872" y="38"/>
                </a:cxn>
                <a:cxn ang="0">
                  <a:pos x="958" y="78"/>
                </a:cxn>
                <a:cxn ang="0">
                  <a:pos x="1036" y="128"/>
                </a:cxn>
                <a:cxn ang="0">
                  <a:pos x="1106" y="190"/>
                </a:cxn>
                <a:cxn ang="0">
                  <a:pos x="1168" y="260"/>
                </a:cxn>
                <a:cxn ang="0">
                  <a:pos x="1218" y="338"/>
                </a:cxn>
                <a:cxn ang="0">
                  <a:pos x="1256" y="424"/>
                </a:cxn>
                <a:cxn ang="0">
                  <a:pos x="1282" y="516"/>
                </a:cxn>
                <a:cxn ang="0">
                  <a:pos x="1296" y="614"/>
                </a:cxn>
              </a:cxnLst>
              <a:rect l="0" t="0" r="r" b="b"/>
              <a:pathLst>
                <a:path w="1296" h="1296">
                  <a:moveTo>
                    <a:pt x="1296" y="648"/>
                  </a:moveTo>
                  <a:lnTo>
                    <a:pt x="1296" y="648"/>
                  </a:lnTo>
                  <a:lnTo>
                    <a:pt x="1296" y="680"/>
                  </a:lnTo>
                  <a:lnTo>
                    <a:pt x="1292" y="714"/>
                  </a:lnTo>
                  <a:lnTo>
                    <a:pt x="1288" y="746"/>
                  </a:lnTo>
                  <a:lnTo>
                    <a:pt x="1282" y="778"/>
                  </a:lnTo>
                  <a:lnTo>
                    <a:pt x="1276" y="810"/>
                  </a:lnTo>
                  <a:lnTo>
                    <a:pt x="1268" y="840"/>
                  </a:lnTo>
                  <a:lnTo>
                    <a:pt x="1256" y="870"/>
                  </a:lnTo>
                  <a:lnTo>
                    <a:pt x="1246" y="900"/>
                  </a:lnTo>
                  <a:lnTo>
                    <a:pt x="1232" y="928"/>
                  </a:lnTo>
                  <a:lnTo>
                    <a:pt x="1218" y="956"/>
                  </a:lnTo>
                  <a:lnTo>
                    <a:pt x="1202" y="984"/>
                  </a:lnTo>
                  <a:lnTo>
                    <a:pt x="1186" y="1010"/>
                  </a:lnTo>
                  <a:lnTo>
                    <a:pt x="1168" y="1036"/>
                  </a:lnTo>
                  <a:lnTo>
                    <a:pt x="1148" y="1060"/>
                  </a:lnTo>
                  <a:lnTo>
                    <a:pt x="1128" y="1084"/>
                  </a:lnTo>
                  <a:lnTo>
                    <a:pt x="1106" y="1106"/>
                  </a:lnTo>
                  <a:lnTo>
                    <a:pt x="1084" y="1128"/>
                  </a:lnTo>
                  <a:lnTo>
                    <a:pt x="1060" y="1148"/>
                  </a:lnTo>
                  <a:lnTo>
                    <a:pt x="1036" y="1166"/>
                  </a:lnTo>
                  <a:lnTo>
                    <a:pt x="1010" y="1184"/>
                  </a:lnTo>
                  <a:lnTo>
                    <a:pt x="984" y="1202"/>
                  </a:lnTo>
                  <a:lnTo>
                    <a:pt x="958" y="1218"/>
                  </a:lnTo>
                  <a:lnTo>
                    <a:pt x="930" y="1232"/>
                  </a:lnTo>
                  <a:lnTo>
                    <a:pt x="900" y="1244"/>
                  </a:lnTo>
                  <a:lnTo>
                    <a:pt x="872" y="1256"/>
                  </a:lnTo>
                  <a:lnTo>
                    <a:pt x="840" y="1266"/>
                  </a:lnTo>
                  <a:lnTo>
                    <a:pt x="810" y="1274"/>
                  </a:lnTo>
                  <a:lnTo>
                    <a:pt x="778" y="1282"/>
                  </a:lnTo>
                  <a:lnTo>
                    <a:pt x="746" y="1288"/>
                  </a:lnTo>
                  <a:lnTo>
                    <a:pt x="714" y="1292"/>
                  </a:lnTo>
                  <a:lnTo>
                    <a:pt x="682" y="1294"/>
                  </a:lnTo>
                  <a:lnTo>
                    <a:pt x="648" y="1296"/>
                  </a:lnTo>
                  <a:lnTo>
                    <a:pt x="648" y="1296"/>
                  </a:lnTo>
                  <a:lnTo>
                    <a:pt x="614" y="1294"/>
                  </a:lnTo>
                  <a:lnTo>
                    <a:pt x="582" y="1292"/>
                  </a:lnTo>
                  <a:lnTo>
                    <a:pt x="550" y="1288"/>
                  </a:lnTo>
                  <a:lnTo>
                    <a:pt x="518" y="1282"/>
                  </a:lnTo>
                  <a:lnTo>
                    <a:pt x="486" y="1274"/>
                  </a:lnTo>
                  <a:lnTo>
                    <a:pt x="456" y="1266"/>
                  </a:lnTo>
                  <a:lnTo>
                    <a:pt x="426" y="1256"/>
                  </a:lnTo>
                  <a:lnTo>
                    <a:pt x="396" y="1244"/>
                  </a:lnTo>
                  <a:lnTo>
                    <a:pt x="368" y="1232"/>
                  </a:lnTo>
                  <a:lnTo>
                    <a:pt x="340" y="1218"/>
                  </a:lnTo>
                  <a:lnTo>
                    <a:pt x="312" y="1202"/>
                  </a:lnTo>
                  <a:lnTo>
                    <a:pt x="286" y="1184"/>
                  </a:lnTo>
                  <a:lnTo>
                    <a:pt x="260" y="1166"/>
                  </a:lnTo>
                  <a:lnTo>
                    <a:pt x="236" y="1148"/>
                  </a:lnTo>
                  <a:lnTo>
                    <a:pt x="212" y="1128"/>
                  </a:lnTo>
                  <a:lnTo>
                    <a:pt x="190" y="1106"/>
                  </a:lnTo>
                  <a:lnTo>
                    <a:pt x="168" y="1084"/>
                  </a:lnTo>
                  <a:lnTo>
                    <a:pt x="148" y="1060"/>
                  </a:lnTo>
                  <a:lnTo>
                    <a:pt x="130" y="1036"/>
                  </a:lnTo>
                  <a:lnTo>
                    <a:pt x="112" y="1010"/>
                  </a:lnTo>
                  <a:lnTo>
                    <a:pt x="94" y="984"/>
                  </a:lnTo>
                  <a:lnTo>
                    <a:pt x="78" y="956"/>
                  </a:lnTo>
                  <a:lnTo>
                    <a:pt x="64" y="928"/>
                  </a:lnTo>
                  <a:lnTo>
                    <a:pt x="52" y="900"/>
                  </a:lnTo>
                  <a:lnTo>
                    <a:pt x="40" y="870"/>
                  </a:lnTo>
                  <a:lnTo>
                    <a:pt x="30" y="840"/>
                  </a:lnTo>
                  <a:lnTo>
                    <a:pt x="20" y="810"/>
                  </a:lnTo>
                  <a:lnTo>
                    <a:pt x="14" y="778"/>
                  </a:lnTo>
                  <a:lnTo>
                    <a:pt x="8" y="746"/>
                  </a:lnTo>
                  <a:lnTo>
                    <a:pt x="4" y="714"/>
                  </a:lnTo>
                  <a:lnTo>
                    <a:pt x="2" y="680"/>
                  </a:lnTo>
                  <a:lnTo>
                    <a:pt x="0" y="648"/>
                  </a:lnTo>
                  <a:lnTo>
                    <a:pt x="0" y="648"/>
                  </a:lnTo>
                  <a:lnTo>
                    <a:pt x="2" y="614"/>
                  </a:lnTo>
                  <a:lnTo>
                    <a:pt x="4" y="582"/>
                  </a:lnTo>
                  <a:lnTo>
                    <a:pt x="8" y="548"/>
                  </a:lnTo>
                  <a:lnTo>
                    <a:pt x="14" y="516"/>
                  </a:lnTo>
                  <a:lnTo>
                    <a:pt x="20" y="486"/>
                  </a:lnTo>
                  <a:lnTo>
                    <a:pt x="30" y="454"/>
                  </a:lnTo>
                  <a:lnTo>
                    <a:pt x="40" y="424"/>
                  </a:lnTo>
                  <a:lnTo>
                    <a:pt x="52" y="396"/>
                  </a:lnTo>
                  <a:lnTo>
                    <a:pt x="64" y="366"/>
                  </a:lnTo>
                  <a:lnTo>
                    <a:pt x="78" y="338"/>
                  </a:lnTo>
                  <a:lnTo>
                    <a:pt x="94" y="312"/>
                  </a:lnTo>
                  <a:lnTo>
                    <a:pt x="112" y="286"/>
                  </a:lnTo>
                  <a:lnTo>
                    <a:pt x="130" y="260"/>
                  </a:lnTo>
                  <a:lnTo>
                    <a:pt x="148" y="236"/>
                  </a:lnTo>
                  <a:lnTo>
                    <a:pt x="168" y="212"/>
                  </a:lnTo>
                  <a:lnTo>
                    <a:pt x="190" y="190"/>
                  </a:lnTo>
                  <a:lnTo>
                    <a:pt x="212" y="168"/>
                  </a:lnTo>
                  <a:lnTo>
                    <a:pt x="236" y="148"/>
                  </a:lnTo>
                  <a:lnTo>
                    <a:pt x="260" y="128"/>
                  </a:lnTo>
                  <a:lnTo>
                    <a:pt x="286" y="110"/>
                  </a:lnTo>
                  <a:lnTo>
                    <a:pt x="312" y="94"/>
                  </a:lnTo>
                  <a:lnTo>
                    <a:pt x="340" y="78"/>
                  </a:lnTo>
                  <a:lnTo>
                    <a:pt x="368" y="64"/>
                  </a:lnTo>
                  <a:lnTo>
                    <a:pt x="396" y="50"/>
                  </a:lnTo>
                  <a:lnTo>
                    <a:pt x="426" y="38"/>
                  </a:lnTo>
                  <a:lnTo>
                    <a:pt x="456" y="28"/>
                  </a:lnTo>
                  <a:lnTo>
                    <a:pt x="486" y="20"/>
                  </a:lnTo>
                  <a:lnTo>
                    <a:pt x="518" y="12"/>
                  </a:lnTo>
                  <a:lnTo>
                    <a:pt x="550" y="8"/>
                  </a:lnTo>
                  <a:lnTo>
                    <a:pt x="582" y="2"/>
                  </a:lnTo>
                  <a:lnTo>
                    <a:pt x="614" y="0"/>
                  </a:lnTo>
                  <a:lnTo>
                    <a:pt x="648" y="0"/>
                  </a:lnTo>
                  <a:lnTo>
                    <a:pt x="648" y="0"/>
                  </a:lnTo>
                  <a:lnTo>
                    <a:pt x="682" y="0"/>
                  </a:lnTo>
                  <a:lnTo>
                    <a:pt x="714" y="2"/>
                  </a:lnTo>
                  <a:lnTo>
                    <a:pt x="746" y="8"/>
                  </a:lnTo>
                  <a:lnTo>
                    <a:pt x="778" y="12"/>
                  </a:lnTo>
                  <a:lnTo>
                    <a:pt x="810" y="20"/>
                  </a:lnTo>
                  <a:lnTo>
                    <a:pt x="840" y="28"/>
                  </a:lnTo>
                  <a:lnTo>
                    <a:pt x="872" y="38"/>
                  </a:lnTo>
                  <a:lnTo>
                    <a:pt x="900" y="50"/>
                  </a:lnTo>
                  <a:lnTo>
                    <a:pt x="930" y="64"/>
                  </a:lnTo>
                  <a:lnTo>
                    <a:pt x="958" y="78"/>
                  </a:lnTo>
                  <a:lnTo>
                    <a:pt x="984" y="94"/>
                  </a:lnTo>
                  <a:lnTo>
                    <a:pt x="1010" y="110"/>
                  </a:lnTo>
                  <a:lnTo>
                    <a:pt x="1036" y="128"/>
                  </a:lnTo>
                  <a:lnTo>
                    <a:pt x="1060" y="148"/>
                  </a:lnTo>
                  <a:lnTo>
                    <a:pt x="1084" y="168"/>
                  </a:lnTo>
                  <a:lnTo>
                    <a:pt x="1106" y="190"/>
                  </a:lnTo>
                  <a:lnTo>
                    <a:pt x="1128" y="212"/>
                  </a:lnTo>
                  <a:lnTo>
                    <a:pt x="1148" y="236"/>
                  </a:lnTo>
                  <a:lnTo>
                    <a:pt x="1168" y="260"/>
                  </a:lnTo>
                  <a:lnTo>
                    <a:pt x="1186" y="286"/>
                  </a:lnTo>
                  <a:lnTo>
                    <a:pt x="1202" y="312"/>
                  </a:lnTo>
                  <a:lnTo>
                    <a:pt x="1218" y="338"/>
                  </a:lnTo>
                  <a:lnTo>
                    <a:pt x="1232" y="366"/>
                  </a:lnTo>
                  <a:lnTo>
                    <a:pt x="1246" y="396"/>
                  </a:lnTo>
                  <a:lnTo>
                    <a:pt x="1256" y="424"/>
                  </a:lnTo>
                  <a:lnTo>
                    <a:pt x="1268" y="454"/>
                  </a:lnTo>
                  <a:lnTo>
                    <a:pt x="1276" y="486"/>
                  </a:lnTo>
                  <a:lnTo>
                    <a:pt x="1282" y="516"/>
                  </a:lnTo>
                  <a:lnTo>
                    <a:pt x="1288" y="548"/>
                  </a:lnTo>
                  <a:lnTo>
                    <a:pt x="1292" y="582"/>
                  </a:lnTo>
                  <a:lnTo>
                    <a:pt x="1296" y="614"/>
                  </a:lnTo>
                  <a:lnTo>
                    <a:pt x="1296" y="648"/>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79" name="Freeform 15">
              <a:extLst>
                <a:ext uri="{FF2B5EF4-FFF2-40B4-BE49-F238E27FC236}">
                  <a16:creationId xmlns:a16="http://schemas.microsoft.com/office/drawing/2014/main" id="{ABCF8772-D4F6-6A26-3BE9-F5ADB6EA89E2}"/>
                </a:ext>
              </a:extLst>
            </p:cNvPr>
            <p:cNvSpPr>
              <a:spLocks noEditPoints="1"/>
            </p:cNvSpPr>
            <p:nvPr/>
          </p:nvSpPr>
          <p:spPr bwMode="auto">
            <a:xfrm>
              <a:off x="1358900" y="969963"/>
              <a:ext cx="1038225" cy="1035050"/>
            </a:xfrm>
            <a:custGeom>
              <a:avLst/>
              <a:gdLst/>
              <a:ahLst/>
              <a:cxnLst>
                <a:cxn ang="0">
                  <a:pos x="0" y="652"/>
                </a:cxn>
                <a:cxn ang="0">
                  <a:pos x="0" y="652"/>
                </a:cxn>
                <a:cxn ang="0">
                  <a:pos x="0" y="652"/>
                </a:cxn>
                <a:cxn ang="0">
                  <a:pos x="0" y="652"/>
                </a:cxn>
                <a:cxn ang="0">
                  <a:pos x="0" y="652"/>
                </a:cxn>
                <a:cxn ang="0">
                  <a:pos x="0" y="650"/>
                </a:cxn>
                <a:cxn ang="0">
                  <a:pos x="0" y="650"/>
                </a:cxn>
                <a:cxn ang="0">
                  <a:pos x="0" y="650"/>
                </a:cxn>
                <a:cxn ang="0">
                  <a:pos x="0" y="650"/>
                </a:cxn>
                <a:cxn ang="0">
                  <a:pos x="0" y="650"/>
                </a:cxn>
                <a:cxn ang="0">
                  <a:pos x="0" y="650"/>
                </a:cxn>
                <a:cxn ang="0">
                  <a:pos x="0" y="650"/>
                </a:cxn>
                <a:cxn ang="0">
                  <a:pos x="0" y="650"/>
                </a:cxn>
                <a:cxn ang="0">
                  <a:pos x="0" y="650"/>
                </a:cxn>
                <a:cxn ang="0">
                  <a:pos x="0" y="650"/>
                </a:cxn>
                <a:cxn ang="0">
                  <a:pos x="0" y="648"/>
                </a:cxn>
                <a:cxn ang="0">
                  <a:pos x="0" y="648"/>
                </a:cxn>
                <a:cxn ang="0">
                  <a:pos x="0" y="648"/>
                </a:cxn>
                <a:cxn ang="0">
                  <a:pos x="654" y="0"/>
                </a:cxn>
                <a:cxn ang="0">
                  <a:pos x="652" y="0"/>
                </a:cxn>
                <a:cxn ang="0">
                  <a:pos x="652" y="0"/>
                </a:cxn>
                <a:cxn ang="0">
                  <a:pos x="652" y="0"/>
                </a:cxn>
                <a:cxn ang="0">
                  <a:pos x="652" y="0"/>
                </a:cxn>
                <a:cxn ang="0">
                  <a:pos x="652" y="0"/>
                </a:cxn>
                <a:cxn ang="0">
                  <a:pos x="652" y="0"/>
                </a:cxn>
                <a:cxn ang="0">
                  <a:pos x="652" y="0"/>
                </a:cxn>
                <a:cxn ang="0">
                  <a:pos x="650" y="0"/>
                </a:cxn>
                <a:cxn ang="0">
                  <a:pos x="650" y="0"/>
                </a:cxn>
                <a:cxn ang="0">
                  <a:pos x="650" y="0"/>
                </a:cxn>
                <a:cxn ang="0">
                  <a:pos x="650" y="0"/>
                </a:cxn>
                <a:cxn ang="0">
                  <a:pos x="650" y="0"/>
                </a:cxn>
                <a:cxn ang="0">
                  <a:pos x="650" y="0"/>
                </a:cxn>
                <a:cxn ang="0">
                  <a:pos x="650" y="0"/>
                </a:cxn>
                <a:cxn ang="0">
                  <a:pos x="650" y="0"/>
                </a:cxn>
                <a:cxn ang="0">
                  <a:pos x="650" y="0"/>
                </a:cxn>
                <a:cxn ang="0">
                  <a:pos x="650" y="0"/>
                </a:cxn>
              </a:cxnLst>
              <a:rect l="0" t="0" r="r" b="b"/>
              <a:pathLst>
                <a:path w="654" h="652">
                  <a:moveTo>
                    <a:pt x="0" y="652"/>
                  </a:moveTo>
                  <a:lnTo>
                    <a:pt x="0" y="652"/>
                  </a:lnTo>
                  <a:lnTo>
                    <a:pt x="0" y="652"/>
                  </a:lnTo>
                  <a:close/>
                  <a:moveTo>
                    <a:pt x="0" y="652"/>
                  </a:moveTo>
                  <a:lnTo>
                    <a:pt x="0" y="652"/>
                  </a:lnTo>
                  <a:lnTo>
                    <a:pt x="0" y="652"/>
                  </a:lnTo>
                  <a:lnTo>
                    <a:pt x="0" y="652"/>
                  </a:lnTo>
                  <a:close/>
                  <a:moveTo>
                    <a:pt x="0" y="652"/>
                  </a:moveTo>
                  <a:lnTo>
                    <a:pt x="0" y="652"/>
                  </a:lnTo>
                  <a:lnTo>
                    <a:pt x="0" y="652"/>
                  </a:lnTo>
                  <a:lnTo>
                    <a:pt x="0" y="652"/>
                  </a:lnTo>
                  <a:close/>
                  <a:moveTo>
                    <a:pt x="0" y="650"/>
                  </a:moveTo>
                  <a:lnTo>
                    <a:pt x="0" y="650"/>
                  </a:lnTo>
                  <a:lnTo>
                    <a:pt x="0" y="650"/>
                  </a:lnTo>
                  <a:lnTo>
                    <a:pt x="0" y="650"/>
                  </a:lnTo>
                  <a:lnTo>
                    <a:pt x="0" y="650"/>
                  </a:lnTo>
                  <a:close/>
                  <a:moveTo>
                    <a:pt x="0" y="650"/>
                  </a:moveTo>
                  <a:lnTo>
                    <a:pt x="0" y="650"/>
                  </a:lnTo>
                  <a:lnTo>
                    <a:pt x="0" y="650"/>
                  </a:lnTo>
                  <a:lnTo>
                    <a:pt x="0" y="650"/>
                  </a:lnTo>
                  <a:lnTo>
                    <a:pt x="0" y="650"/>
                  </a:lnTo>
                  <a:close/>
                  <a:moveTo>
                    <a:pt x="0" y="650"/>
                  </a:moveTo>
                  <a:lnTo>
                    <a:pt x="0" y="650"/>
                  </a:lnTo>
                  <a:lnTo>
                    <a:pt x="0" y="650"/>
                  </a:lnTo>
                  <a:lnTo>
                    <a:pt x="0" y="650"/>
                  </a:lnTo>
                  <a:lnTo>
                    <a:pt x="0" y="650"/>
                  </a:lnTo>
                  <a:close/>
                  <a:moveTo>
                    <a:pt x="0" y="650"/>
                  </a:moveTo>
                  <a:lnTo>
                    <a:pt x="0" y="650"/>
                  </a:lnTo>
                  <a:lnTo>
                    <a:pt x="0" y="650"/>
                  </a:lnTo>
                  <a:lnTo>
                    <a:pt x="0" y="650"/>
                  </a:lnTo>
                  <a:lnTo>
                    <a:pt x="0" y="650"/>
                  </a:lnTo>
                  <a:close/>
                  <a:moveTo>
                    <a:pt x="0" y="648"/>
                  </a:moveTo>
                  <a:lnTo>
                    <a:pt x="0" y="648"/>
                  </a:lnTo>
                  <a:lnTo>
                    <a:pt x="0" y="648"/>
                  </a:lnTo>
                  <a:lnTo>
                    <a:pt x="0" y="648"/>
                  </a:lnTo>
                  <a:lnTo>
                    <a:pt x="0" y="648"/>
                  </a:lnTo>
                  <a:close/>
                  <a:moveTo>
                    <a:pt x="654" y="0"/>
                  </a:moveTo>
                  <a:lnTo>
                    <a:pt x="654" y="0"/>
                  </a:lnTo>
                  <a:lnTo>
                    <a:pt x="654" y="0"/>
                  </a:lnTo>
                  <a:close/>
                  <a:moveTo>
                    <a:pt x="652" y="0"/>
                  </a:moveTo>
                  <a:lnTo>
                    <a:pt x="652" y="0"/>
                  </a:lnTo>
                  <a:lnTo>
                    <a:pt x="652" y="0"/>
                  </a:lnTo>
                  <a:lnTo>
                    <a:pt x="652" y="0"/>
                  </a:lnTo>
                  <a:close/>
                  <a:moveTo>
                    <a:pt x="652" y="0"/>
                  </a:moveTo>
                  <a:lnTo>
                    <a:pt x="652" y="0"/>
                  </a:lnTo>
                  <a:lnTo>
                    <a:pt x="652" y="0"/>
                  </a:lnTo>
                  <a:lnTo>
                    <a:pt x="652" y="0"/>
                  </a:lnTo>
                  <a:close/>
                  <a:moveTo>
                    <a:pt x="652" y="0"/>
                  </a:moveTo>
                  <a:lnTo>
                    <a:pt x="652" y="0"/>
                  </a:lnTo>
                  <a:lnTo>
                    <a:pt x="652" y="0"/>
                  </a:lnTo>
                  <a:lnTo>
                    <a:pt x="652" y="0"/>
                  </a:lnTo>
                  <a:lnTo>
                    <a:pt x="652" y="0"/>
                  </a:lnTo>
                  <a:close/>
                  <a:moveTo>
                    <a:pt x="650" y="0"/>
                  </a:moveTo>
                  <a:lnTo>
                    <a:pt x="650" y="0"/>
                  </a:lnTo>
                  <a:lnTo>
                    <a:pt x="650" y="0"/>
                  </a:lnTo>
                  <a:lnTo>
                    <a:pt x="650" y="0"/>
                  </a:lnTo>
                  <a:lnTo>
                    <a:pt x="650" y="0"/>
                  </a:lnTo>
                  <a:close/>
                  <a:moveTo>
                    <a:pt x="650" y="0"/>
                  </a:moveTo>
                  <a:lnTo>
                    <a:pt x="650" y="0"/>
                  </a:lnTo>
                  <a:lnTo>
                    <a:pt x="650" y="0"/>
                  </a:lnTo>
                  <a:lnTo>
                    <a:pt x="650" y="0"/>
                  </a:lnTo>
                  <a:lnTo>
                    <a:pt x="650" y="0"/>
                  </a:lnTo>
                  <a:close/>
                  <a:moveTo>
                    <a:pt x="650" y="0"/>
                  </a:moveTo>
                  <a:lnTo>
                    <a:pt x="650" y="0"/>
                  </a:lnTo>
                  <a:lnTo>
                    <a:pt x="650" y="0"/>
                  </a:lnTo>
                  <a:lnTo>
                    <a:pt x="650" y="0"/>
                  </a:lnTo>
                  <a:lnTo>
                    <a:pt x="650" y="0"/>
                  </a:lnTo>
                  <a:close/>
                  <a:moveTo>
                    <a:pt x="650" y="0"/>
                  </a:moveTo>
                  <a:lnTo>
                    <a:pt x="650" y="0"/>
                  </a:lnTo>
                  <a:lnTo>
                    <a:pt x="650" y="0"/>
                  </a:lnTo>
                  <a:lnTo>
                    <a:pt x="650" y="0"/>
                  </a:lnTo>
                  <a:lnTo>
                    <a:pt x="650" y="0"/>
                  </a:lnTo>
                  <a:close/>
                </a:path>
              </a:pathLst>
            </a:custGeom>
            <a:solidFill>
              <a:srgbClr val="D54042"/>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80" name="Freeform 16">
              <a:extLst>
                <a:ext uri="{FF2B5EF4-FFF2-40B4-BE49-F238E27FC236}">
                  <a16:creationId xmlns:a16="http://schemas.microsoft.com/office/drawing/2014/main" id="{A55847BD-F4DF-F82B-0338-E519F4A78F46}"/>
                </a:ext>
              </a:extLst>
            </p:cNvPr>
            <p:cNvSpPr>
              <a:spLocks/>
            </p:cNvSpPr>
            <p:nvPr/>
          </p:nvSpPr>
          <p:spPr bwMode="auto">
            <a:xfrm>
              <a:off x="1358900" y="2005013"/>
              <a:ext cx="1588" cy="1588"/>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81" name="Freeform 17">
              <a:extLst>
                <a:ext uri="{FF2B5EF4-FFF2-40B4-BE49-F238E27FC236}">
                  <a16:creationId xmlns:a16="http://schemas.microsoft.com/office/drawing/2014/main" id="{981DE4C2-C776-F74F-D684-57B75FE8EC5B}"/>
                </a:ext>
              </a:extLst>
            </p:cNvPr>
            <p:cNvSpPr>
              <a:spLocks/>
            </p:cNvSpPr>
            <p:nvPr/>
          </p:nvSpPr>
          <p:spPr bwMode="auto">
            <a:xfrm>
              <a:off x="1358900" y="2005013"/>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82" name="Freeform 18">
              <a:extLst>
                <a:ext uri="{FF2B5EF4-FFF2-40B4-BE49-F238E27FC236}">
                  <a16:creationId xmlns:a16="http://schemas.microsoft.com/office/drawing/2014/main" id="{A98B5361-E0FC-98FA-5A40-D1803F32E339}"/>
                </a:ext>
              </a:extLst>
            </p:cNvPr>
            <p:cNvSpPr>
              <a:spLocks/>
            </p:cNvSpPr>
            <p:nvPr/>
          </p:nvSpPr>
          <p:spPr bwMode="auto">
            <a:xfrm>
              <a:off x="1358900" y="2005013"/>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83" name="Rectangle 19">
              <a:extLst>
                <a:ext uri="{FF2B5EF4-FFF2-40B4-BE49-F238E27FC236}">
                  <a16:creationId xmlns:a16="http://schemas.microsoft.com/office/drawing/2014/main" id="{B076BEA3-21AF-22FE-5CCA-20EED6B8CA8D}"/>
                </a:ext>
              </a:extLst>
            </p:cNvPr>
            <p:cNvSpPr>
              <a:spLocks noChangeArrowheads="1"/>
            </p:cNvSpPr>
            <p:nvPr/>
          </p:nvSpPr>
          <p:spPr bwMode="auto">
            <a:xfrm>
              <a:off x="1358900" y="2001838"/>
              <a:ext cx="1588" cy="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84" name="Rectangle 20">
              <a:extLst>
                <a:ext uri="{FF2B5EF4-FFF2-40B4-BE49-F238E27FC236}">
                  <a16:creationId xmlns:a16="http://schemas.microsoft.com/office/drawing/2014/main" id="{1BE52CD5-F0E7-9B5F-7B19-E3229F88D059}"/>
                </a:ext>
              </a:extLst>
            </p:cNvPr>
            <p:cNvSpPr>
              <a:spLocks noChangeArrowheads="1"/>
            </p:cNvSpPr>
            <p:nvPr/>
          </p:nvSpPr>
          <p:spPr bwMode="auto">
            <a:xfrm>
              <a:off x="1358900" y="2001838"/>
              <a:ext cx="1588" cy="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85" name="Rectangle 21">
              <a:extLst>
                <a:ext uri="{FF2B5EF4-FFF2-40B4-BE49-F238E27FC236}">
                  <a16:creationId xmlns:a16="http://schemas.microsoft.com/office/drawing/2014/main" id="{D84F6576-ABC6-A1CA-0191-6DD914544729}"/>
                </a:ext>
              </a:extLst>
            </p:cNvPr>
            <p:cNvSpPr>
              <a:spLocks noChangeArrowheads="1"/>
            </p:cNvSpPr>
            <p:nvPr/>
          </p:nvSpPr>
          <p:spPr bwMode="auto">
            <a:xfrm>
              <a:off x="1358900" y="2001838"/>
              <a:ext cx="1588" cy="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86" name="Rectangle 22">
              <a:extLst>
                <a:ext uri="{FF2B5EF4-FFF2-40B4-BE49-F238E27FC236}">
                  <a16:creationId xmlns:a16="http://schemas.microsoft.com/office/drawing/2014/main" id="{4B63AC2F-891F-8B77-E672-74EA3782EF49}"/>
                </a:ext>
              </a:extLst>
            </p:cNvPr>
            <p:cNvSpPr>
              <a:spLocks noChangeArrowheads="1"/>
            </p:cNvSpPr>
            <p:nvPr/>
          </p:nvSpPr>
          <p:spPr bwMode="auto">
            <a:xfrm>
              <a:off x="1358900" y="2001838"/>
              <a:ext cx="1588" cy="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87" name="Rectangle 23">
              <a:extLst>
                <a:ext uri="{FF2B5EF4-FFF2-40B4-BE49-F238E27FC236}">
                  <a16:creationId xmlns:a16="http://schemas.microsoft.com/office/drawing/2014/main" id="{746D121B-AA5E-E5EB-8986-929108582B44}"/>
                </a:ext>
              </a:extLst>
            </p:cNvPr>
            <p:cNvSpPr>
              <a:spLocks noChangeArrowheads="1"/>
            </p:cNvSpPr>
            <p:nvPr/>
          </p:nvSpPr>
          <p:spPr bwMode="auto">
            <a:xfrm>
              <a:off x="1358900" y="1998663"/>
              <a:ext cx="1588" cy="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88" name="Freeform 24">
              <a:extLst>
                <a:ext uri="{FF2B5EF4-FFF2-40B4-BE49-F238E27FC236}">
                  <a16:creationId xmlns:a16="http://schemas.microsoft.com/office/drawing/2014/main" id="{AD63F0AD-3FB9-696D-9B9D-8173214F41B7}"/>
                </a:ext>
              </a:extLst>
            </p:cNvPr>
            <p:cNvSpPr>
              <a:spLocks/>
            </p:cNvSpPr>
            <p:nvPr/>
          </p:nvSpPr>
          <p:spPr bwMode="auto">
            <a:xfrm>
              <a:off x="2397125" y="969963"/>
              <a:ext cx="1588" cy="1588"/>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89" name="Freeform 25">
              <a:extLst>
                <a:ext uri="{FF2B5EF4-FFF2-40B4-BE49-F238E27FC236}">
                  <a16:creationId xmlns:a16="http://schemas.microsoft.com/office/drawing/2014/main" id="{6F7119B1-64E8-876A-03AD-CB3D9A4AFD41}"/>
                </a:ext>
              </a:extLst>
            </p:cNvPr>
            <p:cNvSpPr>
              <a:spLocks/>
            </p:cNvSpPr>
            <p:nvPr/>
          </p:nvSpPr>
          <p:spPr bwMode="auto">
            <a:xfrm>
              <a:off x="2393950" y="969963"/>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90" name="Freeform 26">
              <a:extLst>
                <a:ext uri="{FF2B5EF4-FFF2-40B4-BE49-F238E27FC236}">
                  <a16:creationId xmlns:a16="http://schemas.microsoft.com/office/drawing/2014/main" id="{AA783982-00CF-A6C0-33A2-E89AC7F70D6A}"/>
                </a:ext>
              </a:extLst>
            </p:cNvPr>
            <p:cNvSpPr>
              <a:spLocks/>
            </p:cNvSpPr>
            <p:nvPr/>
          </p:nvSpPr>
          <p:spPr bwMode="auto">
            <a:xfrm>
              <a:off x="2393950" y="969963"/>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91" name="Rectangle 27">
              <a:extLst>
                <a:ext uri="{FF2B5EF4-FFF2-40B4-BE49-F238E27FC236}">
                  <a16:creationId xmlns:a16="http://schemas.microsoft.com/office/drawing/2014/main" id="{232363D0-0DB7-2B4F-5CD5-DC9A3EA4FEE8}"/>
                </a:ext>
              </a:extLst>
            </p:cNvPr>
            <p:cNvSpPr>
              <a:spLocks noChangeArrowheads="1"/>
            </p:cNvSpPr>
            <p:nvPr/>
          </p:nvSpPr>
          <p:spPr bwMode="auto">
            <a:xfrm>
              <a:off x="2393950" y="969963"/>
              <a:ext cx="1588" cy="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92" name="Rectangle 28">
              <a:extLst>
                <a:ext uri="{FF2B5EF4-FFF2-40B4-BE49-F238E27FC236}">
                  <a16:creationId xmlns:a16="http://schemas.microsoft.com/office/drawing/2014/main" id="{9FEF908C-1582-AA78-6390-E0CE42D17A86}"/>
                </a:ext>
              </a:extLst>
            </p:cNvPr>
            <p:cNvSpPr>
              <a:spLocks noChangeArrowheads="1"/>
            </p:cNvSpPr>
            <p:nvPr/>
          </p:nvSpPr>
          <p:spPr bwMode="auto">
            <a:xfrm>
              <a:off x="2390775" y="969963"/>
              <a:ext cx="1588" cy="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93" name="Rectangle 29">
              <a:extLst>
                <a:ext uri="{FF2B5EF4-FFF2-40B4-BE49-F238E27FC236}">
                  <a16:creationId xmlns:a16="http://schemas.microsoft.com/office/drawing/2014/main" id="{2D2E3F20-ABEE-531F-1424-3B69B0AFD577}"/>
                </a:ext>
              </a:extLst>
            </p:cNvPr>
            <p:cNvSpPr>
              <a:spLocks noChangeArrowheads="1"/>
            </p:cNvSpPr>
            <p:nvPr/>
          </p:nvSpPr>
          <p:spPr bwMode="auto">
            <a:xfrm>
              <a:off x="2390775" y="969963"/>
              <a:ext cx="1588" cy="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94" name="Rectangle 30">
              <a:extLst>
                <a:ext uri="{FF2B5EF4-FFF2-40B4-BE49-F238E27FC236}">
                  <a16:creationId xmlns:a16="http://schemas.microsoft.com/office/drawing/2014/main" id="{38C58363-6D05-7368-B8C3-2820EB4AA383}"/>
                </a:ext>
              </a:extLst>
            </p:cNvPr>
            <p:cNvSpPr>
              <a:spLocks noChangeArrowheads="1"/>
            </p:cNvSpPr>
            <p:nvPr/>
          </p:nvSpPr>
          <p:spPr bwMode="auto">
            <a:xfrm>
              <a:off x="2390775" y="969963"/>
              <a:ext cx="1588" cy="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95" name="Rectangle 31">
              <a:extLst>
                <a:ext uri="{FF2B5EF4-FFF2-40B4-BE49-F238E27FC236}">
                  <a16:creationId xmlns:a16="http://schemas.microsoft.com/office/drawing/2014/main" id="{6682F10D-C84E-708F-6D87-CF73C042F9C5}"/>
                </a:ext>
              </a:extLst>
            </p:cNvPr>
            <p:cNvSpPr>
              <a:spLocks noChangeArrowheads="1"/>
            </p:cNvSpPr>
            <p:nvPr/>
          </p:nvSpPr>
          <p:spPr bwMode="auto">
            <a:xfrm>
              <a:off x="2390775" y="969963"/>
              <a:ext cx="1588" cy="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96" name="Freeform 32">
              <a:extLst>
                <a:ext uri="{FF2B5EF4-FFF2-40B4-BE49-F238E27FC236}">
                  <a16:creationId xmlns:a16="http://schemas.microsoft.com/office/drawing/2014/main" id="{4C257887-B994-48C7-8DE8-3F4CAEBAAEA4}"/>
                </a:ext>
              </a:extLst>
            </p:cNvPr>
            <p:cNvSpPr>
              <a:spLocks/>
            </p:cNvSpPr>
            <p:nvPr/>
          </p:nvSpPr>
          <p:spPr bwMode="auto">
            <a:xfrm>
              <a:off x="1358900" y="969963"/>
              <a:ext cx="1762125" cy="1762125"/>
            </a:xfrm>
            <a:custGeom>
              <a:avLst/>
              <a:gdLst/>
              <a:ahLst/>
              <a:cxnLst>
                <a:cxn ang="0">
                  <a:pos x="582" y="2"/>
                </a:cxn>
                <a:cxn ang="0">
                  <a:pos x="456" y="28"/>
                </a:cxn>
                <a:cxn ang="0">
                  <a:pos x="340" y="78"/>
                </a:cxn>
                <a:cxn ang="0">
                  <a:pos x="236" y="148"/>
                </a:cxn>
                <a:cxn ang="0">
                  <a:pos x="148" y="236"/>
                </a:cxn>
                <a:cxn ang="0">
                  <a:pos x="78" y="338"/>
                </a:cxn>
                <a:cxn ang="0">
                  <a:pos x="30" y="454"/>
                </a:cxn>
                <a:cxn ang="0">
                  <a:pos x="4" y="582"/>
                </a:cxn>
                <a:cxn ang="0">
                  <a:pos x="0" y="648"/>
                </a:cxn>
                <a:cxn ang="0">
                  <a:pos x="0" y="650"/>
                </a:cxn>
                <a:cxn ang="0">
                  <a:pos x="0" y="650"/>
                </a:cxn>
                <a:cxn ang="0">
                  <a:pos x="0" y="650"/>
                </a:cxn>
                <a:cxn ang="0">
                  <a:pos x="0" y="650"/>
                </a:cxn>
                <a:cxn ang="0">
                  <a:pos x="0" y="652"/>
                </a:cxn>
                <a:cxn ang="0">
                  <a:pos x="0" y="652"/>
                </a:cxn>
                <a:cxn ang="0">
                  <a:pos x="0" y="652"/>
                </a:cxn>
                <a:cxn ang="0">
                  <a:pos x="14" y="782"/>
                </a:cxn>
                <a:cxn ang="0">
                  <a:pos x="54" y="904"/>
                </a:cxn>
                <a:cxn ang="0">
                  <a:pos x="114" y="1014"/>
                </a:cxn>
                <a:cxn ang="0">
                  <a:pos x="194" y="1110"/>
                </a:cxn>
                <a:cxn ang="0">
                  <a:pos x="134" y="1040"/>
                </a:cxn>
                <a:cxn ang="0">
                  <a:pos x="72" y="934"/>
                </a:cxn>
                <a:cxn ang="0">
                  <a:pos x="28" y="816"/>
                </a:cxn>
                <a:cxn ang="0">
                  <a:pos x="10" y="688"/>
                </a:cxn>
                <a:cxn ang="0">
                  <a:pos x="12" y="590"/>
                </a:cxn>
                <a:cxn ang="0">
                  <a:pos x="38" y="464"/>
                </a:cxn>
                <a:cxn ang="0">
                  <a:pos x="86" y="348"/>
                </a:cxn>
                <a:cxn ang="0">
                  <a:pos x="156" y="244"/>
                </a:cxn>
                <a:cxn ang="0">
                  <a:pos x="244" y="156"/>
                </a:cxn>
                <a:cxn ang="0">
                  <a:pos x="348" y="86"/>
                </a:cxn>
                <a:cxn ang="0">
                  <a:pos x="464" y="38"/>
                </a:cxn>
                <a:cxn ang="0">
                  <a:pos x="590" y="12"/>
                </a:cxn>
                <a:cxn ang="0">
                  <a:pos x="690" y="8"/>
                </a:cxn>
                <a:cxn ang="0">
                  <a:pos x="816" y="28"/>
                </a:cxn>
                <a:cxn ang="0">
                  <a:pos x="934" y="70"/>
                </a:cxn>
                <a:cxn ang="0">
                  <a:pos x="1040" y="134"/>
                </a:cxn>
                <a:cxn ang="0">
                  <a:pos x="1110" y="194"/>
                </a:cxn>
                <a:cxn ang="0">
                  <a:pos x="1016" y="114"/>
                </a:cxn>
                <a:cxn ang="0">
                  <a:pos x="906" y="52"/>
                </a:cxn>
                <a:cxn ang="0">
                  <a:pos x="784" y="14"/>
                </a:cxn>
                <a:cxn ang="0">
                  <a:pos x="654" y="0"/>
                </a:cxn>
                <a:cxn ang="0">
                  <a:pos x="652" y="0"/>
                </a:cxn>
                <a:cxn ang="0">
                  <a:pos x="652" y="0"/>
                </a:cxn>
                <a:cxn ang="0">
                  <a:pos x="652" y="0"/>
                </a:cxn>
                <a:cxn ang="0">
                  <a:pos x="650" y="0"/>
                </a:cxn>
                <a:cxn ang="0">
                  <a:pos x="650" y="0"/>
                </a:cxn>
                <a:cxn ang="0">
                  <a:pos x="650" y="0"/>
                </a:cxn>
                <a:cxn ang="0">
                  <a:pos x="650" y="0"/>
                </a:cxn>
              </a:cxnLst>
              <a:rect l="0" t="0" r="r" b="b"/>
              <a:pathLst>
                <a:path w="1110" h="1110">
                  <a:moveTo>
                    <a:pt x="648" y="0"/>
                  </a:moveTo>
                  <a:lnTo>
                    <a:pt x="648" y="0"/>
                  </a:lnTo>
                  <a:lnTo>
                    <a:pt x="614" y="0"/>
                  </a:lnTo>
                  <a:lnTo>
                    <a:pt x="582" y="2"/>
                  </a:lnTo>
                  <a:lnTo>
                    <a:pt x="550" y="8"/>
                  </a:lnTo>
                  <a:lnTo>
                    <a:pt x="518" y="12"/>
                  </a:lnTo>
                  <a:lnTo>
                    <a:pt x="486" y="20"/>
                  </a:lnTo>
                  <a:lnTo>
                    <a:pt x="456" y="28"/>
                  </a:lnTo>
                  <a:lnTo>
                    <a:pt x="426" y="38"/>
                  </a:lnTo>
                  <a:lnTo>
                    <a:pt x="396" y="50"/>
                  </a:lnTo>
                  <a:lnTo>
                    <a:pt x="368" y="64"/>
                  </a:lnTo>
                  <a:lnTo>
                    <a:pt x="340" y="78"/>
                  </a:lnTo>
                  <a:lnTo>
                    <a:pt x="312" y="94"/>
                  </a:lnTo>
                  <a:lnTo>
                    <a:pt x="286" y="110"/>
                  </a:lnTo>
                  <a:lnTo>
                    <a:pt x="260" y="128"/>
                  </a:lnTo>
                  <a:lnTo>
                    <a:pt x="236" y="148"/>
                  </a:lnTo>
                  <a:lnTo>
                    <a:pt x="212" y="168"/>
                  </a:lnTo>
                  <a:lnTo>
                    <a:pt x="190" y="190"/>
                  </a:lnTo>
                  <a:lnTo>
                    <a:pt x="168" y="212"/>
                  </a:lnTo>
                  <a:lnTo>
                    <a:pt x="148" y="236"/>
                  </a:lnTo>
                  <a:lnTo>
                    <a:pt x="130" y="260"/>
                  </a:lnTo>
                  <a:lnTo>
                    <a:pt x="112" y="286"/>
                  </a:lnTo>
                  <a:lnTo>
                    <a:pt x="94" y="312"/>
                  </a:lnTo>
                  <a:lnTo>
                    <a:pt x="78" y="338"/>
                  </a:lnTo>
                  <a:lnTo>
                    <a:pt x="64" y="366"/>
                  </a:lnTo>
                  <a:lnTo>
                    <a:pt x="52" y="396"/>
                  </a:lnTo>
                  <a:lnTo>
                    <a:pt x="40" y="424"/>
                  </a:lnTo>
                  <a:lnTo>
                    <a:pt x="30" y="454"/>
                  </a:lnTo>
                  <a:lnTo>
                    <a:pt x="20" y="486"/>
                  </a:lnTo>
                  <a:lnTo>
                    <a:pt x="14" y="516"/>
                  </a:lnTo>
                  <a:lnTo>
                    <a:pt x="8" y="548"/>
                  </a:lnTo>
                  <a:lnTo>
                    <a:pt x="4" y="582"/>
                  </a:lnTo>
                  <a:lnTo>
                    <a:pt x="2" y="614"/>
                  </a:lnTo>
                  <a:lnTo>
                    <a:pt x="0" y="648"/>
                  </a:lnTo>
                  <a:lnTo>
                    <a:pt x="0" y="648"/>
                  </a:lnTo>
                  <a:lnTo>
                    <a:pt x="0" y="648"/>
                  </a:lnTo>
                  <a:lnTo>
                    <a:pt x="0" y="648"/>
                  </a:lnTo>
                  <a:lnTo>
                    <a:pt x="0" y="648"/>
                  </a:lnTo>
                  <a:lnTo>
                    <a:pt x="0" y="648"/>
                  </a:lnTo>
                  <a:lnTo>
                    <a:pt x="0" y="650"/>
                  </a:lnTo>
                  <a:lnTo>
                    <a:pt x="0" y="650"/>
                  </a:lnTo>
                  <a:lnTo>
                    <a:pt x="0" y="650"/>
                  </a:lnTo>
                  <a:lnTo>
                    <a:pt x="0" y="650"/>
                  </a:lnTo>
                  <a:lnTo>
                    <a:pt x="0" y="650"/>
                  </a:lnTo>
                  <a:lnTo>
                    <a:pt x="0" y="650"/>
                  </a:lnTo>
                  <a:lnTo>
                    <a:pt x="0" y="650"/>
                  </a:lnTo>
                  <a:lnTo>
                    <a:pt x="0" y="650"/>
                  </a:lnTo>
                  <a:lnTo>
                    <a:pt x="0" y="650"/>
                  </a:lnTo>
                  <a:lnTo>
                    <a:pt x="0" y="650"/>
                  </a:lnTo>
                  <a:lnTo>
                    <a:pt x="0" y="650"/>
                  </a:lnTo>
                  <a:lnTo>
                    <a:pt x="0" y="650"/>
                  </a:lnTo>
                  <a:lnTo>
                    <a:pt x="0" y="650"/>
                  </a:lnTo>
                  <a:lnTo>
                    <a:pt x="0" y="650"/>
                  </a:lnTo>
                  <a:lnTo>
                    <a:pt x="0" y="650"/>
                  </a:lnTo>
                  <a:lnTo>
                    <a:pt x="0" y="650"/>
                  </a:lnTo>
                  <a:lnTo>
                    <a:pt x="0" y="652"/>
                  </a:lnTo>
                  <a:lnTo>
                    <a:pt x="0" y="652"/>
                  </a:lnTo>
                  <a:lnTo>
                    <a:pt x="0" y="652"/>
                  </a:lnTo>
                  <a:lnTo>
                    <a:pt x="0" y="652"/>
                  </a:lnTo>
                  <a:lnTo>
                    <a:pt x="0" y="652"/>
                  </a:lnTo>
                  <a:lnTo>
                    <a:pt x="0" y="652"/>
                  </a:lnTo>
                  <a:lnTo>
                    <a:pt x="0" y="652"/>
                  </a:lnTo>
                  <a:lnTo>
                    <a:pt x="0" y="652"/>
                  </a:lnTo>
                  <a:lnTo>
                    <a:pt x="0" y="652"/>
                  </a:lnTo>
                  <a:lnTo>
                    <a:pt x="2" y="686"/>
                  </a:lnTo>
                  <a:lnTo>
                    <a:pt x="4" y="718"/>
                  </a:lnTo>
                  <a:lnTo>
                    <a:pt x="8" y="752"/>
                  </a:lnTo>
                  <a:lnTo>
                    <a:pt x="14" y="782"/>
                  </a:lnTo>
                  <a:lnTo>
                    <a:pt x="22" y="814"/>
                  </a:lnTo>
                  <a:lnTo>
                    <a:pt x="32" y="846"/>
                  </a:lnTo>
                  <a:lnTo>
                    <a:pt x="42" y="876"/>
                  </a:lnTo>
                  <a:lnTo>
                    <a:pt x="54" y="904"/>
                  </a:lnTo>
                  <a:lnTo>
                    <a:pt x="66" y="934"/>
                  </a:lnTo>
                  <a:lnTo>
                    <a:pt x="82" y="962"/>
                  </a:lnTo>
                  <a:lnTo>
                    <a:pt x="98" y="988"/>
                  </a:lnTo>
                  <a:lnTo>
                    <a:pt x="114" y="1014"/>
                  </a:lnTo>
                  <a:lnTo>
                    <a:pt x="132" y="1040"/>
                  </a:lnTo>
                  <a:lnTo>
                    <a:pt x="152" y="1064"/>
                  </a:lnTo>
                  <a:lnTo>
                    <a:pt x="172" y="1088"/>
                  </a:lnTo>
                  <a:lnTo>
                    <a:pt x="194" y="1110"/>
                  </a:lnTo>
                  <a:lnTo>
                    <a:pt x="194" y="1110"/>
                  </a:lnTo>
                  <a:lnTo>
                    <a:pt x="174" y="1088"/>
                  </a:lnTo>
                  <a:lnTo>
                    <a:pt x="154" y="1064"/>
                  </a:lnTo>
                  <a:lnTo>
                    <a:pt x="134" y="1040"/>
                  </a:lnTo>
                  <a:lnTo>
                    <a:pt x="116" y="1014"/>
                  </a:lnTo>
                  <a:lnTo>
                    <a:pt x="100" y="988"/>
                  </a:lnTo>
                  <a:lnTo>
                    <a:pt x="86" y="962"/>
                  </a:lnTo>
                  <a:lnTo>
                    <a:pt x="72" y="934"/>
                  </a:lnTo>
                  <a:lnTo>
                    <a:pt x="58" y="906"/>
                  </a:lnTo>
                  <a:lnTo>
                    <a:pt x="48" y="876"/>
                  </a:lnTo>
                  <a:lnTo>
                    <a:pt x="38" y="846"/>
                  </a:lnTo>
                  <a:lnTo>
                    <a:pt x="28" y="816"/>
                  </a:lnTo>
                  <a:lnTo>
                    <a:pt x="22" y="784"/>
                  </a:lnTo>
                  <a:lnTo>
                    <a:pt x="16" y="754"/>
                  </a:lnTo>
                  <a:lnTo>
                    <a:pt x="12" y="722"/>
                  </a:lnTo>
                  <a:lnTo>
                    <a:pt x="10" y="688"/>
                  </a:lnTo>
                  <a:lnTo>
                    <a:pt x="8" y="656"/>
                  </a:lnTo>
                  <a:lnTo>
                    <a:pt x="8" y="656"/>
                  </a:lnTo>
                  <a:lnTo>
                    <a:pt x="10" y="622"/>
                  </a:lnTo>
                  <a:lnTo>
                    <a:pt x="12" y="590"/>
                  </a:lnTo>
                  <a:lnTo>
                    <a:pt x="16" y="558"/>
                  </a:lnTo>
                  <a:lnTo>
                    <a:pt x="22" y="526"/>
                  </a:lnTo>
                  <a:lnTo>
                    <a:pt x="30" y="494"/>
                  </a:lnTo>
                  <a:lnTo>
                    <a:pt x="38" y="464"/>
                  </a:lnTo>
                  <a:lnTo>
                    <a:pt x="48" y="434"/>
                  </a:lnTo>
                  <a:lnTo>
                    <a:pt x="60" y="404"/>
                  </a:lnTo>
                  <a:lnTo>
                    <a:pt x="72" y="376"/>
                  </a:lnTo>
                  <a:lnTo>
                    <a:pt x="86" y="348"/>
                  </a:lnTo>
                  <a:lnTo>
                    <a:pt x="102" y="320"/>
                  </a:lnTo>
                  <a:lnTo>
                    <a:pt x="120" y="294"/>
                  </a:lnTo>
                  <a:lnTo>
                    <a:pt x="138" y="268"/>
                  </a:lnTo>
                  <a:lnTo>
                    <a:pt x="156" y="244"/>
                  </a:lnTo>
                  <a:lnTo>
                    <a:pt x="178" y="220"/>
                  </a:lnTo>
                  <a:lnTo>
                    <a:pt x="198" y="198"/>
                  </a:lnTo>
                  <a:lnTo>
                    <a:pt x="222" y="176"/>
                  </a:lnTo>
                  <a:lnTo>
                    <a:pt x="244" y="156"/>
                  </a:lnTo>
                  <a:lnTo>
                    <a:pt x="268" y="136"/>
                  </a:lnTo>
                  <a:lnTo>
                    <a:pt x="294" y="118"/>
                  </a:lnTo>
                  <a:lnTo>
                    <a:pt x="320" y="102"/>
                  </a:lnTo>
                  <a:lnTo>
                    <a:pt x="348" y="86"/>
                  </a:lnTo>
                  <a:lnTo>
                    <a:pt x="376" y="72"/>
                  </a:lnTo>
                  <a:lnTo>
                    <a:pt x="404" y="58"/>
                  </a:lnTo>
                  <a:lnTo>
                    <a:pt x="434" y="48"/>
                  </a:lnTo>
                  <a:lnTo>
                    <a:pt x="464" y="38"/>
                  </a:lnTo>
                  <a:lnTo>
                    <a:pt x="494" y="28"/>
                  </a:lnTo>
                  <a:lnTo>
                    <a:pt x="526" y="22"/>
                  </a:lnTo>
                  <a:lnTo>
                    <a:pt x="558" y="16"/>
                  </a:lnTo>
                  <a:lnTo>
                    <a:pt x="590" y="12"/>
                  </a:lnTo>
                  <a:lnTo>
                    <a:pt x="624" y="8"/>
                  </a:lnTo>
                  <a:lnTo>
                    <a:pt x="656" y="8"/>
                  </a:lnTo>
                  <a:lnTo>
                    <a:pt x="656" y="8"/>
                  </a:lnTo>
                  <a:lnTo>
                    <a:pt x="690" y="8"/>
                  </a:lnTo>
                  <a:lnTo>
                    <a:pt x="722" y="12"/>
                  </a:lnTo>
                  <a:lnTo>
                    <a:pt x="754" y="16"/>
                  </a:lnTo>
                  <a:lnTo>
                    <a:pt x="786" y="20"/>
                  </a:lnTo>
                  <a:lnTo>
                    <a:pt x="816" y="28"/>
                  </a:lnTo>
                  <a:lnTo>
                    <a:pt x="848" y="36"/>
                  </a:lnTo>
                  <a:lnTo>
                    <a:pt x="876" y="46"/>
                  </a:lnTo>
                  <a:lnTo>
                    <a:pt x="906" y="58"/>
                  </a:lnTo>
                  <a:lnTo>
                    <a:pt x="934" y="70"/>
                  </a:lnTo>
                  <a:lnTo>
                    <a:pt x="962" y="84"/>
                  </a:lnTo>
                  <a:lnTo>
                    <a:pt x="990" y="100"/>
                  </a:lnTo>
                  <a:lnTo>
                    <a:pt x="1016" y="116"/>
                  </a:lnTo>
                  <a:lnTo>
                    <a:pt x="1040" y="134"/>
                  </a:lnTo>
                  <a:lnTo>
                    <a:pt x="1064" y="152"/>
                  </a:lnTo>
                  <a:lnTo>
                    <a:pt x="1088" y="172"/>
                  </a:lnTo>
                  <a:lnTo>
                    <a:pt x="1110" y="194"/>
                  </a:lnTo>
                  <a:lnTo>
                    <a:pt x="1110" y="194"/>
                  </a:lnTo>
                  <a:lnTo>
                    <a:pt x="1088" y="172"/>
                  </a:lnTo>
                  <a:lnTo>
                    <a:pt x="1064" y="152"/>
                  </a:lnTo>
                  <a:lnTo>
                    <a:pt x="1040" y="132"/>
                  </a:lnTo>
                  <a:lnTo>
                    <a:pt x="1016" y="114"/>
                  </a:lnTo>
                  <a:lnTo>
                    <a:pt x="988" y="96"/>
                  </a:lnTo>
                  <a:lnTo>
                    <a:pt x="962" y="80"/>
                  </a:lnTo>
                  <a:lnTo>
                    <a:pt x="934" y="66"/>
                  </a:lnTo>
                  <a:lnTo>
                    <a:pt x="906" y="52"/>
                  </a:lnTo>
                  <a:lnTo>
                    <a:pt x="876" y="40"/>
                  </a:lnTo>
                  <a:lnTo>
                    <a:pt x="846" y="30"/>
                  </a:lnTo>
                  <a:lnTo>
                    <a:pt x="816" y="22"/>
                  </a:lnTo>
                  <a:lnTo>
                    <a:pt x="784" y="14"/>
                  </a:lnTo>
                  <a:lnTo>
                    <a:pt x="752" y="8"/>
                  </a:lnTo>
                  <a:lnTo>
                    <a:pt x="720" y="4"/>
                  </a:lnTo>
                  <a:lnTo>
                    <a:pt x="686" y="0"/>
                  </a:lnTo>
                  <a:lnTo>
                    <a:pt x="654" y="0"/>
                  </a:lnTo>
                  <a:lnTo>
                    <a:pt x="654" y="0"/>
                  </a:lnTo>
                  <a:lnTo>
                    <a:pt x="654" y="0"/>
                  </a:lnTo>
                  <a:lnTo>
                    <a:pt x="652" y="0"/>
                  </a:lnTo>
                  <a:lnTo>
                    <a:pt x="652" y="0"/>
                  </a:lnTo>
                  <a:lnTo>
                    <a:pt x="652" y="0"/>
                  </a:lnTo>
                  <a:lnTo>
                    <a:pt x="652" y="0"/>
                  </a:lnTo>
                  <a:lnTo>
                    <a:pt x="652" y="0"/>
                  </a:lnTo>
                  <a:lnTo>
                    <a:pt x="652" y="0"/>
                  </a:lnTo>
                  <a:lnTo>
                    <a:pt x="652" y="0"/>
                  </a:lnTo>
                  <a:lnTo>
                    <a:pt x="652" y="0"/>
                  </a:lnTo>
                  <a:lnTo>
                    <a:pt x="652" y="0"/>
                  </a:lnTo>
                  <a:lnTo>
                    <a:pt x="652" y="0"/>
                  </a:lnTo>
                  <a:lnTo>
                    <a:pt x="650" y="0"/>
                  </a:lnTo>
                  <a:lnTo>
                    <a:pt x="650" y="0"/>
                  </a:lnTo>
                  <a:lnTo>
                    <a:pt x="650" y="0"/>
                  </a:lnTo>
                  <a:lnTo>
                    <a:pt x="650" y="0"/>
                  </a:lnTo>
                  <a:lnTo>
                    <a:pt x="650" y="0"/>
                  </a:lnTo>
                  <a:lnTo>
                    <a:pt x="650" y="0"/>
                  </a:lnTo>
                  <a:lnTo>
                    <a:pt x="650" y="0"/>
                  </a:lnTo>
                  <a:lnTo>
                    <a:pt x="650" y="0"/>
                  </a:lnTo>
                  <a:lnTo>
                    <a:pt x="650" y="0"/>
                  </a:lnTo>
                  <a:lnTo>
                    <a:pt x="650" y="0"/>
                  </a:lnTo>
                  <a:lnTo>
                    <a:pt x="650" y="0"/>
                  </a:lnTo>
                  <a:lnTo>
                    <a:pt x="650" y="0"/>
                  </a:lnTo>
                  <a:lnTo>
                    <a:pt x="650" y="0"/>
                  </a:lnTo>
                  <a:lnTo>
                    <a:pt x="650" y="0"/>
                  </a:lnTo>
                  <a:lnTo>
                    <a:pt x="650" y="0"/>
                  </a:lnTo>
                  <a:lnTo>
                    <a:pt x="650" y="0"/>
                  </a:lnTo>
                  <a:lnTo>
                    <a:pt x="648" y="0"/>
                  </a:lnTo>
                  <a:lnTo>
                    <a:pt x="648" y="0"/>
                  </a:lnTo>
                  <a:close/>
                </a:path>
              </a:pathLst>
            </a:custGeom>
            <a:solidFill>
              <a:srgbClr val="FF4042"/>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97" name="Freeform 33">
              <a:extLst>
                <a:ext uri="{FF2B5EF4-FFF2-40B4-BE49-F238E27FC236}">
                  <a16:creationId xmlns:a16="http://schemas.microsoft.com/office/drawing/2014/main" id="{1083131B-57B1-5BA2-D905-50F481AEE9FA}"/>
                </a:ext>
              </a:extLst>
            </p:cNvPr>
            <p:cNvSpPr>
              <a:spLocks/>
            </p:cNvSpPr>
            <p:nvPr/>
          </p:nvSpPr>
          <p:spPr bwMode="auto">
            <a:xfrm>
              <a:off x="1358900" y="969963"/>
              <a:ext cx="1762125" cy="1762125"/>
            </a:xfrm>
            <a:custGeom>
              <a:avLst/>
              <a:gdLst/>
              <a:ahLst/>
              <a:cxnLst>
                <a:cxn ang="0">
                  <a:pos x="582" y="2"/>
                </a:cxn>
                <a:cxn ang="0">
                  <a:pos x="456" y="28"/>
                </a:cxn>
                <a:cxn ang="0">
                  <a:pos x="340" y="78"/>
                </a:cxn>
                <a:cxn ang="0">
                  <a:pos x="236" y="148"/>
                </a:cxn>
                <a:cxn ang="0">
                  <a:pos x="148" y="236"/>
                </a:cxn>
                <a:cxn ang="0">
                  <a:pos x="78" y="338"/>
                </a:cxn>
                <a:cxn ang="0">
                  <a:pos x="30" y="454"/>
                </a:cxn>
                <a:cxn ang="0">
                  <a:pos x="4" y="582"/>
                </a:cxn>
                <a:cxn ang="0">
                  <a:pos x="0" y="648"/>
                </a:cxn>
                <a:cxn ang="0">
                  <a:pos x="0" y="650"/>
                </a:cxn>
                <a:cxn ang="0">
                  <a:pos x="0" y="650"/>
                </a:cxn>
                <a:cxn ang="0">
                  <a:pos x="0" y="650"/>
                </a:cxn>
                <a:cxn ang="0">
                  <a:pos x="0" y="650"/>
                </a:cxn>
                <a:cxn ang="0">
                  <a:pos x="0" y="652"/>
                </a:cxn>
                <a:cxn ang="0">
                  <a:pos x="0" y="652"/>
                </a:cxn>
                <a:cxn ang="0">
                  <a:pos x="0" y="652"/>
                </a:cxn>
                <a:cxn ang="0">
                  <a:pos x="14" y="782"/>
                </a:cxn>
                <a:cxn ang="0">
                  <a:pos x="54" y="904"/>
                </a:cxn>
                <a:cxn ang="0">
                  <a:pos x="114" y="1014"/>
                </a:cxn>
                <a:cxn ang="0">
                  <a:pos x="194" y="1110"/>
                </a:cxn>
                <a:cxn ang="0">
                  <a:pos x="134" y="1040"/>
                </a:cxn>
                <a:cxn ang="0">
                  <a:pos x="72" y="934"/>
                </a:cxn>
                <a:cxn ang="0">
                  <a:pos x="28" y="816"/>
                </a:cxn>
                <a:cxn ang="0">
                  <a:pos x="10" y="688"/>
                </a:cxn>
                <a:cxn ang="0">
                  <a:pos x="12" y="590"/>
                </a:cxn>
                <a:cxn ang="0">
                  <a:pos x="38" y="464"/>
                </a:cxn>
                <a:cxn ang="0">
                  <a:pos x="86" y="348"/>
                </a:cxn>
                <a:cxn ang="0">
                  <a:pos x="156" y="244"/>
                </a:cxn>
                <a:cxn ang="0">
                  <a:pos x="244" y="156"/>
                </a:cxn>
                <a:cxn ang="0">
                  <a:pos x="348" y="86"/>
                </a:cxn>
                <a:cxn ang="0">
                  <a:pos x="464" y="38"/>
                </a:cxn>
                <a:cxn ang="0">
                  <a:pos x="590" y="12"/>
                </a:cxn>
                <a:cxn ang="0">
                  <a:pos x="690" y="8"/>
                </a:cxn>
                <a:cxn ang="0">
                  <a:pos x="816" y="28"/>
                </a:cxn>
                <a:cxn ang="0">
                  <a:pos x="934" y="70"/>
                </a:cxn>
                <a:cxn ang="0">
                  <a:pos x="1040" y="134"/>
                </a:cxn>
                <a:cxn ang="0">
                  <a:pos x="1110" y="194"/>
                </a:cxn>
                <a:cxn ang="0">
                  <a:pos x="1016" y="114"/>
                </a:cxn>
                <a:cxn ang="0">
                  <a:pos x="906" y="52"/>
                </a:cxn>
                <a:cxn ang="0">
                  <a:pos x="784" y="14"/>
                </a:cxn>
                <a:cxn ang="0">
                  <a:pos x="654" y="0"/>
                </a:cxn>
                <a:cxn ang="0">
                  <a:pos x="652" y="0"/>
                </a:cxn>
                <a:cxn ang="0">
                  <a:pos x="652" y="0"/>
                </a:cxn>
                <a:cxn ang="0">
                  <a:pos x="652" y="0"/>
                </a:cxn>
                <a:cxn ang="0">
                  <a:pos x="650" y="0"/>
                </a:cxn>
                <a:cxn ang="0">
                  <a:pos x="650" y="0"/>
                </a:cxn>
                <a:cxn ang="0">
                  <a:pos x="650" y="0"/>
                </a:cxn>
                <a:cxn ang="0">
                  <a:pos x="650" y="0"/>
                </a:cxn>
              </a:cxnLst>
              <a:rect l="0" t="0" r="r" b="b"/>
              <a:pathLst>
                <a:path w="1110" h="1110">
                  <a:moveTo>
                    <a:pt x="648" y="0"/>
                  </a:moveTo>
                  <a:lnTo>
                    <a:pt x="648" y="0"/>
                  </a:lnTo>
                  <a:lnTo>
                    <a:pt x="614" y="0"/>
                  </a:lnTo>
                  <a:lnTo>
                    <a:pt x="582" y="2"/>
                  </a:lnTo>
                  <a:lnTo>
                    <a:pt x="550" y="8"/>
                  </a:lnTo>
                  <a:lnTo>
                    <a:pt x="518" y="12"/>
                  </a:lnTo>
                  <a:lnTo>
                    <a:pt x="486" y="20"/>
                  </a:lnTo>
                  <a:lnTo>
                    <a:pt x="456" y="28"/>
                  </a:lnTo>
                  <a:lnTo>
                    <a:pt x="426" y="38"/>
                  </a:lnTo>
                  <a:lnTo>
                    <a:pt x="396" y="50"/>
                  </a:lnTo>
                  <a:lnTo>
                    <a:pt x="368" y="64"/>
                  </a:lnTo>
                  <a:lnTo>
                    <a:pt x="340" y="78"/>
                  </a:lnTo>
                  <a:lnTo>
                    <a:pt x="312" y="94"/>
                  </a:lnTo>
                  <a:lnTo>
                    <a:pt x="286" y="110"/>
                  </a:lnTo>
                  <a:lnTo>
                    <a:pt x="260" y="128"/>
                  </a:lnTo>
                  <a:lnTo>
                    <a:pt x="236" y="148"/>
                  </a:lnTo>
                  <a:lnTo>
                    <a:pt x="212" y="168"/>
                  </a:lnTo>
                  <a:lnTo>
                    <a:pt x="190" y="190"/>
                  </a:lnTo>
                  <a:lnTo>
                    <a:pt x="168" y="212"/>
                  </a:lnTo>
                  <a:lnTo>
                    <a:pt x="148" y="236"/>
                  </a:lnTo>
                  <a:lnTo>
                    <a:pt x="130" y="260"/>
                  </a:lnTo>
                  <a:lnTo>
                    <a:pt x="112" y="286"/>
                  </a:lnTo>
                  <a:lnTo>
                    <a:pt x="94" y="312"/>
                  </a:lnTo>
                  <a:lnTo>
                    <a:pt x="78" y="338"/>
                  </a:lnTo>
                  <a:lnTo>
                    <a:pt x="64" y="366"/>
                  </a:lnTo>
                  <a:lnTo>
                    <a:pt x="52" y="396"/>
                  </a:lnTo>
                  <a:lnTo>
                    <a:pt x="40" y="424"/>
                  </a:lnTo>
                  <a:lnTo>
                    <a:pt x="30" y="454"/>
                  </a:lnTo>
                  <a:lnTo>
                    <a:pt x="20" y="486"/>
                  </a:lnTo>
                  <a:lnTo>
                    <a:pt x="14" y="516"/>
                  </a:lnTo>
                  <a:lnTo>
                    <a:pt x="8" y="548"/>
                  </a:lnTo>
                  <a:lnTo>
                    <a:pt x="4" y="582"/>
                  </a:lnTo>
                  <a:lnTo>
                    <a:pt x="2" y="614"/>
                  </a:lnTo>
                  <a:lnTo>
                    <a:pt x="0" y="648"/>
                  </a:lnTo>
                  <a:lnTo>
                    <a:pt x="0" y="648"/>
                  </a:lnTo>
                  <a:lnTo>
                    <a:pt x="0" y="648"/>
                  </a:lnTo>
                  <a:lnTo>
                    <a:pt x="0" y="648"/>
                  </a:lnTo>
                  <a:lnTo>
                    <a:pt x="0" y="648"/>
                  </a:lnTo>
                  <a:lnTo>
                    <a:pt x="0" y="648"/>
                  </a:lnTo>
                  <a:lnTo>
                    <a:pt x="0" y="650"/>
                  </a:lnTo>
                  <a:lnTo>
                    <a:pt x="0" y="650"/>
                  </a:lnTo>
                  <a:lnTo>
                    <a:pt x="0" y="650"/>
                  </a:lnTo>
                  <a:lnTo>
                    <a:pt x="0" y="650"/>
                  </a:lnTo>
                  <a:lnTo>
                    <a:pt x="0" y="650"/>
                  </a:lnTo>
                  <a:lnTo>
                    <a:pt x="0" y="650"/>
                  </a:lnTo>
                  <a:lnTo>
                    <a:pt x="0" y="650"/>
                  </a:lnTo>
                  <a:lnTo>
                    <a:pt x="0" y="650"/>
                  </a:lnTo>
                  <a:lnTo>
                    <a:pt x="0" y="650"/>
                  </a:lnTo>
                  <a:lnTo>
                    <a:pt x="0" y="650"/>
                  </a:lnTo>
                  <a:lnTo>
                    <a:pt x="0" y="650"/>
                  </a:lnTo>
                  <a:lnTo>
                    <a:pt x="0" y="650"/>
                  </a:lnTo>
                  <a:lnTo>
                    <a:pt x="0" y="650"/>
                  </a:lnTo>
                  <a:lnTo>
                    <a:pt x="0" y="650"/>
                  </a:lnTo>
                  <a:lnTo>
                    <a:pt x="0" y="650"/>
                  </a:lnTo>
                  <a:lnTo>
                    <a:pt x="0" y="650"/>
                  </a:lnTo>
                  <a:lnTo>
                    <a:pt x="0" y="652"/>
                  </a:lnTo>
                  <a:lnTo>
                    <a:pt x="0" y="652"/>
                  </a:lnTo>
                  <a:lnTo>
                    <a:pt x="0" y="652"/>
                  </a:lnTo>
                  <a:lnTo>
                    <a:pt x="0" y="652"/>
                  </a:lnTo>
                  <a:lnTo>
                    <a:pt x="0" y="652"/>
                  </a:lnTo>
                  <a:lnTo>
                    <a:pt x="0" y="652"/>
                  </a:lnTo>
                  <a:lnTo>
                    <a:pt x="0" y="652"/>
                  </a:lnTo>
                  <a:lnTo>
                    <a:pt x="0" y="652"/>
                  </a:lnTo>
                  <a:lnTo>
                    <a:pt x="0" y="652"/>
                  </a:lnTo>
                  <a:lnTo>
                    <a:pt x="2" y="686"/>
                  </a:lnTo>
                  <a:lnTo>
                    <a:pt x="4" y="718"/>
                  </a:lnTo>
                  <a:lnTo>
                    <a:pt x="8" y="752"/>
                  </a:lnTo>
                  <a:lnTo>
                    <a:pt x="14" y="782"/>
                  </a:lnTo>
                  <a:lnTo>
                    <a:pt x="22" y="814"/>
                  </a:lnTo>
                  <a:lnTo>
                    <a:pt x="32" y="846"/>
                  </a:lnTo>
                  <a:lnTo>
                    <a:pt x="42" y="876"/>
                  </a:lnTo>
                  <a:lnTo>
                    <a:pt x="54" y="904"/>
                  </a:lnTo>
                  <a:lnTo>
                    <a:pt x="66" y="934"/>
                  </a:lnTo>
                  <a:lnTo>
                    <a:pt x="82" y="962"/>
                  </a:lnTo>
                  <a:lnTo>
                    <a:pt x="98" y="988"/>
                  </a:lnTo>
                  <a:lnTo>
                    <a:pt x="114" y="1014"/>
                  </a:lnTo>
                  <a:lnTo>
                    <a:pt x="132" y="1040"/>
                  </a:lnTo>
                  <a:lnTo>
                    <a:pt x="152" y="1064"/>
                  </a:lnTo>
                  <a:lnTo>
                    <a:pt x="172" y="1088"/>
                  </a:lnTo>
                  <a:lnTo>
                    <a:pt x="194" y="1110"/>
                  </a:lnTo>
                  <a:lnTo>
                    <a:pt x="194" y="1110"/>
                  </a:lnTo>
                  <a:lnTo>
                    <a:pt x="174" y="1088"/>
                  </a:lnTo>
                  <a:lnTo>
                    <a:pt x="154" y="1064"/>
                  </a:lnTo>
                  <a:lnTo>
                    <a:pt x="134" y="1040"/>
                  </a:lnTo>
                  <a:lnTo>
                    <a:pt x="116" y="1014"/>
                  </a:lnTo>
                  <a:lnTo>
                    <a:pt x="100" y="988"/>
                  </a:lnTo>
                  <a:lnTo>
                    <a:pt x="86" y="962"/>
                  </a:lnTo>
                  <a:lnTo>
                    <a:pt x="72" y="934"/>
                  </a:lnTo>
                  <a:lnTo>
                    <a:pt x="58" y="906"/>
                  </a:lnTo>
                  <a:lnTo>
                    <a:pt x="48" y="876"/>
                  </a:lnTo>
                  <a:lnTo>
                    <a:pt x="38" y="846"/>
                  </a:lnTo>
                  <a:lnTo>
                    <a:pt x="28" y="816"/>
                  </a:lnTo>
                  <a:lnTo>
                    <a:pt x="22" y="784"/>
                  </a:lnTo>
                  <a:lnTo>
                    <a:pt x="16" y="754"/>
                  </a:lnTo>
                  <a:lnTo>
                    <a:pt x="12" y="722"/>
                  </a:lnTo>
                  <a:lnTo>
                    <a:pt x="10" y="688"/>
                  </a:lnTo>
                  <a:lnTo>
                    <a:pt x="8" y="656"/>
                  </a:lnTo>
                  <a:lnTo>
                    <a:pt x="8" y="656"/>
                  </a:lnTo>
                  <a:lnTo>
                    <a:pt x="10" y="622"/>
                  </a:lnTo>
                  <a:lnTo>
                    <a:pt x="12" y="590"/>
                  </a:lnTo>
                  <a:lnTo>
                    <a:pt x="16" y="558"/>
                  </a:lnTo>
                  <a:lnTo>
                    <a:pt x="22" y="526"/>
                  </a:lnTo>
                  <a:lnTo>
                    <a:pt x="30" y="494"/>
                  </a:lnTo>
                  <a:lnTo>
                    <a:pt x="38" y="464"/>
                  </a:lnTo>
                  <a:lnTo>
                    <a:pt x="48" y="434"/>
                  </a:lnTo>
                  <a:lnTo>
                    <a:pt x="60" y="404"/>
                  </a:lnTo>
                  <a:lnTo>
                    <a:pt x="72" y="376"/>
                  </a:lnTo>
                  <a:lnTo>
                    <a:pt x="86" y="348"/>
                  </a:lnTo>
                  <a:lnTo>
                    <a:pt x="102" y="320"/>
                  </a:lnTo>
                  <a:lnTo>
                    <a:pt x="120" y="294"/>
                  </a:lnTo>
                  <a:lnTo>
                    <a:pt x="138" y="268"/>
                  </a:lnTo>
                  <a:lnTo>
                    <a:pt x="156" y="244"/>
                  </a:lnTo>
                  <a:lnTo>
                    <a:pt x="178" y="220"/>
                  </a:lnTo>
                  <a:lnTo>
                    <a:pt x="198" y="198"/>
                  </a:lnTo>
                  <a:lnTo>
                    <a:pt x="222" y="176"/>
                  </a:lnTo>
                  <a:lnTo>
                    <a:pt x="244" y="156"/>
                  </a:lnTo>
                  <a:lnTo>
                    <a:pt x="268" y="136"/>
                  </a:lnTo>
                  <a:lnTo>
                    <a:pt x="294" y="118"/>
                  </a:lnTo>
                  <a:lnTo>
                    <a:pt x="320" y="102"/>
                  </a:lnTo>
                  <a:lnTo>
                    <a:pt x="348" y="86"/>
                  </a:lnTo>
                  <a:lnTo>
                    <a:pt x="376" y="72"/>
                  </a:lnTo>
                  <a:lnTo>
                    <a:pt x="404" y="58"/>
                  </a:lnTo>
                  <a:lnTo>
                    <a:pt x="434" y="48"/>
                  </a:lnTo>
                  <a:lnTo>
                    <a:pt x="464" y="38"/>
                  </a:lnTo>
                  <a:lnTo>
                    <a:pt x="494" y="28"/>
                  </a:lnTo>
                  <a:lnTo>
                    <a:pt x="526" y="22"/>
                  </a:lnTo>
                  <a:lnTo>
                    <a:pt x="558" y="16"/>
                  </a:lnTo>
                  <a:lnTo>
                    <a:pt x="590" y="12"/>
                  </a:lnTo>
                  <a:lnTo>
                    <a:pt x="624" y="8"/>
                  </a:lnTo>
                  <a:lnTo>
                    <a:pt x="656" y="8"/>
                  </a:lnTo>
                  <a:lnTo>
                    <a:pt x="656" y="8"/>
                  </a:lnTo>
                  <a:lnTo>
                    <a:pt x="690" y="8"/>
                  </a:lnTo>
                  <a:lnTo>
                    <a:pt x="722" y="12"/>
                  </a:lnTo>
                  <a:lnTo>
                    <a:pt x="754" y="16"/>
                  </a:lnTo>
                  <a:lnTo>
                    <a:pt x="786" y="20"/>
                  </a:lnTo>
                  <a:lnTo>
                    <a:pt x="816" y="28"/>
                  </a:lnTo>
                  <a:lnTo>
                    <a:pt x="848" y="36"/>
                  </a:lnTo>
                  <a:lnTo>
                    <a:pt x="876" y="46"/>
                  </a:lnTo>
                  <a:lnTo>
                    <a:pt x="906" y="58"/>
                  </a:lnTo>
                  <a:lnTo>
                    <a:pt x="934" y="70"/>
                  </a:lnTo>
                  <a:lnTo>
                    <a:pt x="962" y="84"/>
                  </a:lnTo>
                  <a:lnTo>
                    <a:pt x="990" y="100"/>
                  </a:lnTo>
                  <a:lnTo>
                    <a:pt x="1016" y="116"/>
                  </a:lnTo>
                  <a:lnTo>
                    <a:pt x="1040" y="134"/>
                  </a:lnTo>
                  <a:lnTo>
                    <a:pt x="1064" y="152"/>
                  </a:lnTo>
                  <a:lnTo>
                    <a:pt x="1088" y="172"/>
                  </a:lnTo>
                  <a:lnTo>
                    <a:pt x="1110" y="194"/>
                  </a:lnTo>
                  <a:lnTo>
                    <a:pt x="1110" y="194"/>
                  </a:lnTo>
                  <a:lnTo>
                    <a:pt x="1088" y="172"/>
                  </a:lnTo>
                  <a:lnTo>
                    <a:pt x="1064" y="152"/>
                  </a:lnTo>
                  <a:lnTo>
                    <a:pt x="1040" y="132"/>
                  </a:lnTo>
                  <a:lnTo>
                    <a:pt x="1016" y="114"/>
                  </a:lnTo>
                  <a:lnTo>
                    <a:pt x="988" y="96"/>
                  </a:lnTo>
                  <a:lnTo>
                    <a:pt x="962" y="80"/>
                  </a:lnTo>
                  <a:lnTo>
                    <a:pt x="934" y="66"/>
                  </a:lnTo>
                  <a:lnTo>
                    <a:pt x="906" y="52"/>
                  </a:lnTo>
                  <a:lnTo>
                    <a:pt x="876" y="40"/>
                  </a:lnTo>
                  <a:lnTo>
                    <a:pt x="846" y="30"/>
                  </a:lnTo>
                  <a:lnTo>
                    <a:pt x="816" y="22"/>
                  </a:lnTo>
                  <a:lnTo>
                    <a:pt x="784" y="14"/>
                  </a:lnTo>
                  <a:lnTo>
                    <a:pt x="752" y="8"/>
                  </a:lnTo>
                  <a:lnTo>
                    <a:pt x="720" y="4"/>
                  </a:lnTo>
                  <a:lnTo>
                    <a:pt x="686" y="0"/>
                  </a:lnTo>
                  <a:lnTo>
                    <a:pt x="654" y="0"/>
                  </a:lnTo>
                  <a:lnTo>
                    <a:pt x="654" y="0"/>
                  </a:lnTo>
                  <a:lnTo>
                    <a:pt x="654" y="0"/>
                  </a:lnTo>
                  <a:lnTo>
                    <a:pt x="652" y="0"/>
                  </a:lnTo>
                  <a:lnTo>
                    <a:pt x="652" y="0"/>
                  </a:lnTo>
                  <a:lnTo>
                    <a:pt x="652" y="0"/>
                  </a:lnTo>
                  <a:lnTo>
                    <a:pt x="652" y="0"/>
                  </a:lnTo>
                  <a:lnTo>
                    <a:pt x="652" y="0"/>
                  </a:lnTo>
                  <a:lnTo>
                    <a:pt x="652" y="0"/>
                  </a:lnTo>
                  <a:lnTo>
                    <a:pt x="652" y="0"/>
                  </a:lnTo>
                  <a:lnTo>
                    <a:pt x="652" y="0"/>
                  </a:lnTo>
                  <a:lnTo>
                    <a:pt x="652" y="0"/>
                  </a:lnTo>
                  <a:lnTo>
                    <a:pt x="652" y="0"/>
                  </a:lnTo>
                  <a:lnTo>
                    <a:pt x="650" y="0"/>
                  </a:lnTo>
                  <a:lnTo>
                    <a:pt x="650" y="0"/>
                  </a:lnTo>
                  <a:lnTo>
                    <a:pt x="650" y="0"/>
                  </a:lnTo>
                  <a:lnTo>
                    <a:pt x="650" y="0"/>
                  </a:lnTo>
                  <a:lnTo>
                    <a:pt x="650" y="0"/>
                  </a:lnTo>
                  <a:lnTo>
                    <a:pt x="650" y="0"/>
                  </a:lnTo>
                  <a:lnTo>
                    <a:pt x="650" y="0"/>
                  </a:lnTo>
                  <a:lnTo>
                    <a:pt x="650" y="0"/>
                  </a:lnTo>
                  <a:lnTo>
                    <a:pt x="650" y="0"/>
                  </a:lnTo>
                  <a:lnTo>
                    <a:pt x="650" y="0"/>
                  </a:lnTo>
                  <a:lnTo>
                    <a:pt x="650" y="0"/>
                  </a:lnTo>
                  <a:lnTo>
                    <a:pt x="650" y="0"/>
                  </a:lnTo>
                  <a:lnTo>
                    <a:pt x="650" y="0"/>
                  </a:lnTo>
                  <a:lnTo>
                    <a:pt x="650" y="0"/>
                  </a:lnTo>
                  <a:lnTo>
                    <a:pt x="650" y="0"/>
                  </a:lnTo>
                  <a:lnTo>
                    <a:pt x="650" y="0"/>
                  </a:lnTo>
                  <a:lnTo>
                    <a:pt x="648" y="0"/>
                  </a:lnTo>
                  <a:lnTo>
                    <a:pt x="648"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98" name="Freeform 34">
              <a:extLst>
                <a:ext uri="{FF2B5EF4-FFF2-40B4-BE49-F238E27FC236}">
                  <a16:creationId xmlns:a16="http://schemas.microsoft.com/office/drawing/2014/main" id="{3F8CCFC4-BED1-D3C2-FDBA-8D03C41D2BBB}"/>
                </a:ext>
              </a:extLst>
            </p:cNvPr>
            <p:cNvSpPr>
              <a:spLocks/>
            </p:cNvSpPr>
            <p:nvPr/>
          </p:nvSpPr>
          <p:spPr bwMode="auto">
            <a:xfrm>
              <a:off x="1784354" y="2132014"/>
              <a:ext cx="1044574" cy="1552575"/>
            </a:xfrm>
            <a:custGeom>
              <a:avLst/>
              <a:gdLst/>
              <a:ahLst/>
              <a:cxnLst>
                <a:cxn ang="0">
                  <a:pos x="0" y="0"/>
                </a:cxn>
                <a:cxn ang="0">
                  <a:pos x="0" y="978"/>
                </a:cxn>
                <a:cxn ang="0">
                  <a:pos x="658" y="106"/>
                </a:cxn>
                <a:cxn ang="0">
                  <a:pos x="0" y="0"/>
                </a:cxn>
              </a:cxnLst>
              <a:rect l="0" t="0" r="r" b="b"/>
              <a:pathLst>
                <a:path w="658" h="978">
                  <a:moveTo>
                    <a:pt x="0" y="0"/>
                  </a:moveTo>
                  <a:lnTo>
                    <a:pt x="0" y="978"/>
                  </a:lnTo>
                  <a:lnTo>
                    <a:pt x="658" y="106"/>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99" name="Freeform 35">
              <a:extLst>
                <a:ext uri="{FF2B5EF4-FFF2-40B4-BE49-F238E27FC236}">
                  <a16:creationId xmlns:a16="http://schemas.microsoft.com/office/drawing/2014/main" id="{5AD5659D-2EBA-71A5-CBEB-D28B4EEFA516}"/>
                </a:ext>
              </a:extLst>
            </p:cNvPr>
            <p:cNvSpPr>
              <a:spLocks/>
            </p:cNvSpPr>
            <p:nvPr/>
          </p:nvSpPr>
          <p:spPr bwMode="auto">
            <a:xfrm>
              <a:off x="1784351" y="2132014"/>
              <a:ext cx="1044575" cy="1552576"/>
            </a:xfrm>
            <a:custGeom>
              <a:avLst/>
              <a:gdLst/>
              <a:ahLst/>
              <a:cxnLst>
                <a:cxn ang="0">
                  <a:pos x="0" y="0"/>
                </a:cxn>
                <a:cxn ang="0">
                  <a:pos x="0" y="978"/>
                </a:cxn>
                <a:cxn ang="0">
                  <a:pos x="658" y="106"/>
                </a:cxn>
                <a:cxn ang="0">
                  <a:pos x="0" y="0"/>
                </a:cxn>
              </a:cxnLst>
              <a:rect l="0" t="0" r="r" b="b"/>
              <a:pathLst>
                <a:path w="658" h="978">
                  <a:moveTo>
                    <a:pt x="0" y="0"/>
                  </a:moveTo>
                  <a:lnTo>
                    <a:pt x="0" y="978"/>
                  </a:lnTo>
                  <a:lnTo>
                    <a:pt x="658" y="106"/>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100" name="Freeform 36">
              <a:extLst>
                <a:ext uri="{FF2B5EF4-FFF2-40B4-BE49-F238E27FC236}">
                  <a16:creationId xmlns:a16="http://schemas.microsoft.com/office/drawing/2014/main" id="{17F61DAD-BC01-2330-622C-B81745968F2C}"/>
                </a:ext>
              </a:extLst>
            </p:cNvPr>
            <p:cNvSpPr>
              <a:spLocks/>
            </p:cNvSpPr>
            <p:nvPr/>
          </p:nvSpPr>
          <p:spPr bwMode="auto">
            <a:xfrm>
              <a:off x="1784350" y="3103563"/>
              <a:ext cx="12700" cy="581025"/>
            </a:xfrm>
            <a:custGeom>
              <a:avLst/>
              <a:gdLst/>
              <a:ahLst/>
              <a:cxnLst>
                <a:cxn ang="0">
                  <a:pos x="0" y="0"/>
                </a:cxn>
                <a:cxn ang="0">
                  <a:pos x="0" y="366"/>
                </a:cxn>
                <a:cxn ang="0">
                  <a:pos x="8" y="352"/>
                </a:cxn>
                <a:cxn ang="0">
                  <a:pos x="0" y="0"/>
                </a:cxn>
              </a:cxnLst>
              <a:rect l="0" t="0" r="r" b="b"/>
              <a:pathLst>
                <a:path w="8" h="366">
                  <a:moveTo>
                    <a:pt x="0" y="0"/>
                  </a:moveTo>
                  <a:lnTo>
                    <a:pt x="0" y="366"/>
                  </a:lnTo>
                  <a:lnTo>
                    <a:pt x="8" y="352"/>
                  </a:lnTo>
                  <a:lnTo>
                    <a:pt x="0" y="0"/>
                  </a:lnTo>
                  <a:close/>
                </a:path>
              </a:pathLst>
            </a:custGeom>
            <a:solidFill>
              <a:srgbClr val="FF4042"/>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106" name="Freeform 37">
              <a:extLst>
                <a:ext uri="{FF2B5EF4-FFF2-40B4-BE49-F238E27FC236}">
                  <a16:creationId xmlns:a16="http://schemas.microsoft.com/office/drawing/2014/main" id="{638544CB-A825-1CF1-EE1B-FF74330C8A6F}"/>
                </a:ext>
              </a:extLst>
            </p:cNvPr>
            <p:cNvSpPr>
              <a:spLocks/>
            </p:cNvSpPr>
            <p:nvPr/>
          </p:nvSpPr>
          <p:spPr bwMode="auto">
            <a:xfrm>
              <a:off x="1784350" y="3103563"/>
              <a:ext cx="12700" cy="581025"/>
            </a:xfrm>
            <a:custGeom>
              <a:avLst/>
              <a:gdLst/>
              <a:ahLst/>
              <a:cxnLst>
                <a:cxn ang="0">
                  <a:pos x="0" y="0"/>
                </a:cxn>
                <a:cxn ang="0">
                  <a:pos x="0" y="366"/>
                </a:cxn>
                <a:cxn ang="0">
                  <a:pos x="8" y="352"/>
                </a:cxn>
                <a:cxn ang="0">
                  <a:pos x="0" y="0"/>
                </a:cxn>
              </a:cxnLst>
              <a:rect l="0" t="0" r="r" b="b"/>
              <a:pathLst>
                <a:path w="8" h="366">
                  <a:moveTo>
                    <a:pt x="0" y="0"/>
                  </a:moveTo>
                  <a:lnTo>
                    <a:pt x="0" y="366"/>
                  </a:lnTo>
                  <a:lnTo>
                    <a:pt x="8" y="352"/>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107" name="Freeform 38">
              <a:extLst>
                <a:ext uri="{FF2B5EF4-FFF2-40B4-BE49-F238E27FC236}">
                  <a16:creationId xmlns:a16="http://schemas.microsoft.com/office/drawing/2014/main" id="{73276307-21E9-89BA-439B-8547545DB7FA}"/>
                </a:ext>
              </a:extLst>
            </p:cNvPr>
            <p:cNvSpPr>
              <a:spLocks/>
            </p:cNvSpPr>
            <p:nvPr/>
          </p:nvSpPr>
          <p:spPr bwMode="auto">
            <a:xfrm>
              <a:off x="1546225" y="1827213"/>
              <a:ext cx="542925" cy="628650"/>
            </a:xfrm>
            <a:custGeom>
              <a:avLst/>
              <a:gdLst/>
              <a:ahLst/>
              <a:cxnLst>
                <a:cxn ang="0">
                  <a:pos x="256" y="0"/>
                </a:cxn>
                <a:cxn ang="0">
                  <a:pos x="178" y="20"/>
                </a:cxn>
                <a:cxn ang="0">
                  <a:pos x="178" y="20"/>
                </a:cxn>
                <a:cxn ang="0">
                  <a:pos x="174" y="22"/>
                </a:cxn>
                <a:cxn ang="0">
                  <a:pos x="172" y="28"/>
                </a:cxn>
                <a:cxn ang="0">
                  <a:pos x="206" y="166"/>
                </a:cxn>
                <a:cxn ang="0">
                  <a:pos x="82" y="46"/>
                </a:cxn>
                <a:cxn ang="0">
                  <a:pos x="82" y="46"/>
                </a:cxn>
                <a:cxn ang="0">
                  <a:pos x="78" y="44"/>
                </a:cxn>
                <a:cxn ang="0">
                  <a:pos x="74" y="44"/>
                </a:cxn>
                <a:cxn ang="0">
                  <a:pos x="6" y="62"/>
                </a:cxn>
                <a:cxn ang="0">
                  <a:pos x="6" y="62"/>
                </a:cxn>
                <a:cxn ang="0">
                  <a:pos x="2" y="64"/>
                </a:cxn>
                <a:cxn ang="0">
                  <a:pos x="0" y="70"/>
                </a:cxn>
                <a:cxn ang="0">
                  <a:pos x="78" y="390"/>
                </a:cxn>
                <a:cxn ang="0">
                  <a:pos x="78" y="390"/>
                </a:cxn>
                <a:cxn ang="0">
                  <a:pos x="82" y="394"/>
                </a:cxn>
                <a:cxn ang="0">
                  <a:pos x="86" y="396"/>
                </a:cxn>
                <a:cxn ang="0">
                  <a:pos x="166" y="376"/>
                </a:cxn>
                <a:cxn ang="0">
                  <a:pos x="166" y="376"/>
                </a:cxn>
                <a:cxn ang="0">
                  <a:pos x="170" y="374"/>
                </a:cxn>
                <a:cxn ang="0">
                  <a:pos x="170" y="368"/>
                </a:cxn>
                <a:cxn ang="0">
                  <a:pos x="136" y="230"/>
                </a:cxn>
                <a:cxn ang="0">
                  <a:pos x="262" y="350"/>
                </a:cxn>
                <a:cxn ang="0">
                  <a:pos x="262" y="350"/>
                </a:cxn>
                <a:cxn ang="0">
                  <a:pos x="264" y="352"/>
                </a:cxn>
                <a:cxn ang="0">
                  <a:pos x="268" y="352"/>
                </a:cxn>
                <a:cxn ang="0">
                  <a:pos x="336" y="334"/>
                </a:cxn>
                <a:cxn ang="0">
                  <a:pos x="336" y="334"/>
                </a:cxn>
                <a:cxn ang="0">
                  <a:pos x="342" y="332"/>
                </a:cxn>
                <a:cxn ang="0">
                  <a:pos x="342" y="326"/>
                </a:cxn>
                <a:cxn ang="0">
                  <a:pos x="264" y="6"/>
                </a:cxn>
                <a:cxn ang="0">
                  <a:pos x="264" y="6"/>
                </a:cxn>
                <a:cxn ang="0">
                  <a:pos x="262" y="2"/>
                </a:cxn>
                <a:cxn ang="0">
                  <a:pos x="256" y="0"/>
                </a:cxn>
                <a:cxn ang="0">
                  <a:pos x="256" y="0"/>
                </a:cxn>
              </a:cxnLst>
              <a:rect l="0" t="0" r="r" b="b"/>
              <a:pathLst>
                <a:path w="342" h="396">
                  <a:moveTo>
                    <a:pt x="256" y="0"/>
                  </a:moveTo>
                  <a:lnTo>
                    <a:pt x="178" y="20"/>
                  </a:lnTo>
                  <a:lnTo>
                    <a:pt x="178" y="20"/>
                  </a:lnTo>
                  <a:lnTo>
                    <a:pt x="174" y="22"/>
                  </a:lnTo>
                  <a:lnTo>
                    <a:pt x="172" y="28"/>
                  </a:lnTo>
                  <a:lnTo>
                    <a:pt x="206" y="166"/>
                  </a:lnTo>
                  <a:lnTo>
                    <a:pt x="82" y="46"/>
                  </a:lnTo>
                  <a:lnTo>
                    <a:pt x="82" y="46"/>
                  </a:lnTo>
                  <a:lnTo>
                    <a:pt x="78" y="44"/>
                  </a:lnTo>
                  <a:lnTo>
                    <a:pt x="74" y="44"/>
                  </a:lnTo>
                  <a:lnTo>
                    <a:pt x="6" y="62"/>
                  </a:lnTo>
                  <a:lnTo>
                    <a:pt x="6" y="62"/>
                  </a:lnTo>
                  <a:lnTo>
                    <a:pt x="2" y="64"/>
                  </a:lnTo>
                  <a:lnTo>
                    <a:pt x="0" y="70"/>
                  </a:lnTo>
                  <a:lnTo>
                    <a:pt x="78" y="390"/>
                  </a:lnTo>
                  <a:lnTo>
                    <a:pt x="78" y="390"/>
                  </a:lnTo>
                  <a:lnTo>
                    <a:pt x="82" y="394"/>
                  </a:lnTo>
                  <a:lnTo>
                    <a:pt x="86" y="396"/>
                  </a:lnTo>
                  <a:lnTo>
                    <a:pt x="166" y="376"/>
                  </a:lnTo>
                  <a:lnTo>
                    <a:pt x="166" y="376"/>
                  </a:lnTo>
                  <a:lnTo>
                    <a:pt x="170" y="374"/>
                  </a:lnTo>
                  <a:lnTo>
                    <a:pt x="170" y="368"/>
                  </a:lnTo>
                  <a:lnTo>
                    <a:pt x="136" y="230"/>
                  </a:lnTo>
                  <a:lnTo>
                    <a:pt x="262" y="350"/>
                  </a:lnTo>
                  <a:lnTo>
                    <a:pt x="262" y="350"/>
                  </a:lnTo>
                  <a:lnTo>
                    <a:pt x="264" y="352"/>
                  </a:lnTo>
                  <a:lnTo>
                    <a:pt x="268" y="352"/>
                  </a:lnTo>
                  <a:lnTo>
                    <a:pt x="336" y="334"/>
                  </a:lnTo>
                  <a:lnTo>
                    <a:pt x="336" y="334"/>
                  </a:lnTo>
                  <a:lnTo>
                    <a:pt x="342" y="332"/>
                  </a:lnTo>
                  <a:lnTo>
                    <a:pt x="342" y="326"/>
                  </a:lnTo>
                  <a:lnTo>
                    <a:pt x="264" y="6"/>
                  </a:lnTo>
                  <a:lnTo>
                    <a:pt x="264" y="6"/>
                  </a:lnTo>
                  <a:lnTo>
                    <a:pt x="262" y="2"/>
                  </a:lnTo>
                  <a:lnTo>
                    <a:pt x="256" y="0"/>
                  </a:lnTo>
                  <a:lnTo>
                    <a:pt x="25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108" name="Freeform 39">
              <a:extLst>
                <a:ext uri="{FF2B5EF4-FFF2-40B4-BE49-F238E27FC236}">
                  <a16:creationId xmlns:a16="http://schemas.microsoft.com/office/drawing/2014/main" id="{20F628B8-45C6-F1D6-F844-22BF6AF487F9}"/>
                </a:ext>
              </a:extLst>
            </p:cNvPr>
            <p:cNvSpPr>
              <a:spLocks/>
            </p:cNvSpPr>
            <p:nvPr/>
          </p:nvSpPr>
          <p:spPr bwMode="auto">
            <a:xfrm>
              <a:off x="2009775" y="1728788"/>
              <a:ext cx="492125" cy="612775"/>
            </a:xfrm>
            <a:custGeom>
              <a:avLst/>
              <a:gdLst/>
              <a:ahLst/>
              <a:cxnLst>
                <a:cxn ang="0">
                  <a:pos x="224" y="0"/>
                </a:cxn>
                <a:cxn ang="0">
                  <a:pos x="6" y="52"/>
                </a:cxn>
                <a:cxn ang="0">
                  <a:pos x="6" y="52"/>
                </a:cxn>
                <a:cxn ang="0">
                  <a:pos x="2" y="56"/>
                </a:cxn>
                <a:cxn ang="0">
                  <a:pos x="0" y="60"/>
                </a:cxn>
                <a:cxn ang="0">
                  <a:pos x="78" y="382"/>
                </a:cxn>
                <a:cxn ang="0">
                  <a:pos x="78" y="382"/>
                </a:cxn>
                <a:cxn ang="0">
                  <a:pos x="82" y="386"/>
                </a:cxn>
                <a:cxn ang="0">
                  <a:pos x="88" y="386"/>
                </a:cxn>
                <a:cxn ang="0">
                  <a:pos x="304" y="334"/>
                </a:cxn>
                <a:cxn ang="0">
                  <a:pos x="304" y="334"/>
                </a:cxn>
                <a:cxn ang="0">
                  <a:pos x="310" y="330"/>
                </a:cxn>
                <a:cxn ang="0">
                  <a:pos x="310" y="326"/>
                </a:cxn>
                <a:cxn ang="0">
                  <a:pos x="292" y="254"/>
                </a:cxn>
                <a:cxn ang="0">
                  <a:pos x="292" y="254"/>
                </a:cxn>
                <a:cxn ang="0">
                  <a:pos x="290" y="250"/>
                </a:cxn>
                <a:cxn ang="0">
                  <a:pos x="284" y="250"/>
                </a:cxn>
                <a:cxn ang="0">
                  <a:pos x="152" y="282"/>
                </a:cxn>
                <a:cxn ang="0">
                  <a:pos x="142" y="240"/>
                </a:cxn>
                <a:cxn ang="0">
                  <a:pos x="254" y="212"/>
                </a:cxn>
                <a:cxn ang="0">
                  <a:pos x="254" y="212"/>
                </a:cxn>
                <a:cxn ang="0">
                  <a:pos x="258" y="208"/>
                </a:cxn>
                <a:cxn ang="0">
                  <a:pos x="258" y="204"/>
                </a:cxn>
                <a:cxn ang="0">
                  <a:pos x="242" y="134"/>
                </a:cxn>
                <a:cxn ang="0">
                  <a:pos x="242" y="134"/>
                </a:cxn>
                <a:cxn ang="0">
                  <a:pos x="238" y="128"/>
                </a:cxn>
                <a:cxn ang="0">
                  <a:pos x="234" y="128"/>
                </a:cxn>
                <a:cxn ang="0">
                  <a:pos x="122" y="156"/>
                </a:cxn>
                <a:cxn ang="0">
                  <a:pos x="112" y="116"/>
                </a:cxn>
                <a:cxn ang="0">
                  <a:pos x="244" y="84"/>
                </a:cxn>
                <a:cxn ang="0">
                  <a:pos x="244" y="84"/>
                </a:cxn>
                <a:cxn ang="0">
                  <a:pos x="248" y="80"/>
                </a:cxn>
                <a:cxn ang="0">
                  <a:pos x="250" y="74"/>
                </a:cxn>
                <a:cxn ang="0">
                  <a:pos x="232" y="4"/>
                </a:cxn>
                <a:cxn ang="0">
                  <a:pos x="232" y="4"/>
                </a:cxn>
                <a:cxn ang="0">
                  <a:pos x="228" y="0"/>
                </a:cxn>
                <a:cxn ang="0">
                  <a:pos x="224" y="0"/>
                </a:cxn>
                <a:cxn ang="0">
                  <a:pos x="224" y="0"/>
                </a:cxn>
              </a:cxnLst>
              <a:rect l="0" t="0" r="r" b="b"/>
              <a:pathLst>
                <a:path w="310" h="386">
                  <a:moveTo>
                    <a:pt x="224" y="0"/>
                  </a:moveTo>
                  <a:lnTo>
                    <a:pt x="6" y="52"/>
                  </a:lnTo>
                  <a:lnTo>
                    <a:pt x="6" y="52"/>
                  </a:lnTo>
                  <a:lnTo>
                    <a:pt x="2" y="56"/>
                  </a:lnTo>
                  <a:lnTo>
                    <a:pt x="0" y="60"/>
                  </a:lnTo>
                  <a:lnTo>
                    <a:pt x="78" y="382"/>
                  </a:lnTo>
                  <a:lnTo>
                    <a:pt x="78" y="382"/>
                  </a:lnTo>
                  <a:lnTo>
                    <a:pt x="82" y="386"/>
                  </a:lnTo>
                  <a:lnTo>
                    <a:pt x="88" y="386"/>
                  </a:lnTo>
                  <a:lnTo>
                    <a:pt x="304" y="334"/>
                  </a:lnTo>
                  <a:lnTo>
                    <a:pt x="304" y="334"/>
                  </a:lnTo>
                  <a:lnTo>
                    <a:pt x="310" y="330"/>
                  </a:lnTo>
                  <a:lnTo>
                    <a:pt x="310" y="326"/>
                  </a:lnTo>
                  <a:lnTo>
                    <a:pt x="292" y="254"/>
                  </a:lnTo>
                  <a:lnTo>
                    <a:pt x="292" y="254"/>
                  </a:lnTo>
                  <a:lnTo>
                    <a:pt x="290" y="250"/>
                  </a:lnTo>
                  <a:lnTo>
                    <a:pt x="284" y="250"/>
                  </a:lnTo>
                  <a:lnTo>
                    <a:pt x="152" y="282"/>
                  </a:lnTo>
                  <a:lnTo>
                    <a:pt x="142" y="240"/>
                  </a:lnTo>
                  <a:lnTo>
                    <a:pt x="254" y="212"/>
                  </a:lnTo>
                  <a:lnTo>
                    <a:pt x="254" y="212"/>
                  </a:lnTo>
                  <a:lnTo>
                    <a:pt x="258" y="208"/>
                  </a:lnTo>
                  <a:lnTo>
                    <a:pt x="258" y="204"/>
                  </a:lnTo>
                  <a:lnTo>
                    <a:pt x="242" y="134"/>
                  </a:lnTo>
                  <a:lnTo>
                    <a:pt x="242" y="134"/>
                  </a:lnTo>
                  <a:lnTo>
                    <a:pt x="238" y="128"/>
                  </a:lnTo>
                  <a:lnTo>
                    <a:pt x="234" y="128"/>
                  </a:lnTo>
                  <a:lnTo>
                    <a:pt x="122" y="156"/>
                  </a:lnTo>
                  <a:lnTo>
                    <a:pt x="112" y="116"/>
                  </a:lnTo>
                  <a:lnTo>
                    <a:pt x="244" y="84"/>
                  </a:lnTo>
                  <a:lnTo>
                    <a:pt x="244" y="84"/>
                  </a:lnTo>
                  <a:lnTo>
                    <a:pt x="248" y="80"/>
                  </a:lnTo>
                  <a:lnTo>
                    <a:pt x="250" y="74"/>
                  </a:lnTo>
                  <a:lnTo>
                    <a:pt x="232" y="4"/>
                  </a:lnTo>
                  <a:lnTo>
                    <a:pt x="232" y="4"/>
                  </a:lnTo>
                  <a:lnTo>
                    <a:pt x="228" y="0"/>
                  </a:lnTo>
                  <a:lnTo>
                    <a:pt x="224" y="0"/>
                  </a:lnTo>
                  <a:lnTo>
                    <a:pt x="22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109" name="Freeform 40">
              <a:extLst>
                <a:ext uri="{FF2B5EF4-FFF2-40B4-BE49-F238E27FC236}">
                  <a16:creationId xmlns:a16="http://schemas.microsoft.com/office/drawing/2014/main" id="{3835139B-4F00-45A9-6EFF-36F83E0949EE}"/>
                </a:ext>
              </a:extLst>
            </p:cNvPr>
            <p:cNvSpPr>
              <a:spLocks/>
            </p:cNvSpPr>
            <p:nvPr/>
          </p:nvSpPr>
          <p:spPr bwMode="auto">
            <a:xfrm>
              <a:off x="2409825" y="1557338"/>
              <a:ext cx="669925" cy="654050"/>
            </a:xfrm>
            <a:custGeom>
              <a:avLst/>
              <a:gdLst/>
              <a:ahLst/>
              <a:cxnLst>
                <a:cxn ang="0">
                  <a:pos x="418" y="2"/>
                </a:cxn>
                <a:cxn ang="0">
                  <a:pos x="418" y="2"/>
                </a:cxn>
                <a:cxn ang="0">
                  <a:pos x="416" y="0"/>
                </a:cxn>
                <a:cxn ang="0">
                  <a:pos x="412" y="0"/>
                </a:cxn>
                <a:cxn ang="0">
                  <a:pos x="330" y="20"/>
                </a:cxn>
                <a:cxn ang="0">
                  <a:pos x="330" y="20"/>
                </a:cxn>
                <a:cxn ang="0">
                  <a:pos x="326" y="22"/>
                </a:cxn>
                <a:cxn ang="0">
                  <a:pos x="326" y="28"/>
                </a:cxn>
                <a:cxn ang="0">
                  <a:pos x="324" y="180"/>
                </a:cxn>
                <a:cxn ang="0">
                  <a:pos x="244" y="46"/>
                </a:cxn>
                <a:cxn ang="0">
                  <a:pos x="244" y="46"/>
                </a:cxn>
                <a:cxn ang="0">
                  <a:pos x="242" y="44"/>
                </a:cxn>
                <a:cxn ang="0">
                  <a:pos x="236" y="42"/>
                </a:cxn>
                <a:cxn ang="0">
                  <a:pos x="182" y="56"/>
                </a:cxn>
                <a:cxn ang="0">
                  <a:pos x="182" y="56"/>
                </a:cxn>
                <a:cxn ang="0">
                  <a:pos x="178" y="58"/>
                </a:cxn>
                <a:cxn ang="0">
                  <a:pos x="176" y="62"/>
                </a:cxn>
                <a:cxn ang="0">
                  <a:pos x="166" y="220"/>
                </a:cxn>
                <a:cxn ang="0">
                  <a:pos x="96" y="82"/>
                </a:cxn>
                <a:cxn ang="0">
                  <a:pos x="96" y="82"/>
                </a:cxn>
                <a:cxn ang="0">
                  <a:pos x="92" y="80"/>
                </a:cxn>
                <a:cxn ang="0">
                  <a:pos x="88" y="80"/>
                </a:cxn>
                <a:cxn ang="0">
                  <a:pos x="6" y="100"/>
                </a:cxn>
                <a:cxn ang="0">
                  <a:pos x="6" y="100"/>
                </a:cxn>
                <a:cxn ang="0">
                  <a:pos x="2" y="100"/>
                </a:cxn>
                <a:cxn ang="0">
                  <a:pos x="0" y="104"/>
                </a:cxn>
                <a:cxn ang="0">
                  <a:pos x="0" y="104"/>
                </a:cxn>
                <a:cxn ang="0">
                  <a:pos x="0" y="106"/>
                </a:cxn>
                <a:cxn ang="0">
                  <a:pos x="0" y="110"/>
                </a:cxn>
                <a:cxn ang="0">
                  <a:pos x="166" y="408"/>
                </a:cxn>
                <a:cxn ang="0">
                  <a:pos x="166" y="408"/>
                </a:cxn>
                <a:cxn ang="0">
                  <a:pos x="170" y="412"/>
                </a:cxn>
                <a:cxn ang="0">
                  <a:pos x="174" y="412"/>
                </a:cxn>
                <a:cxn ang="0">
                  <a:pos x="238" y="396"/>
                </a:cxn>
                <a:cxn ang="0">
                  <a:pos x="238" y="396"/>
                </a:cxn>
                <a:cxn ang="0">
                  <a:pos x="242" y="394"/>
                </a:cxn>
                <a:cxn ang="0">
                  <a:pos x="244" y="390"/>
                </a:cxn>
                <a:cxn ang="0">
                  <a:pos x="256" y="242"/>
                </a:cxn>
                <a:cxn ang="0">
                  <a:pos x="334" y="368"/>
                </a:cxn>
                <a:cxn ang="0">
                  <a:pos x="334" y="368"/>
                </a:cxn>
                <a:cxn ang="0">
                  <a:pos x="338" y="372"/>
                </a:cxn>
                <a:cxn ang="0">
                  <a:pos x="342" y="372"/>
                </a:cxn>
                <a:cxn ang="0">
                  <a:pos x="406" y="356"/>
                </a:cxn>
                <a:cxn ang="0">
                  <a:pos x="406" y="356"/>
                </a:cxn>
                <a:cxn ang="0">
                  <a:pos x="410" y="354"/>
                </a:cxn>
                <a:cxn ang="0">
                  <a:pos x="412" y="350"/>
                </a:cxn>
                <a:cxn ang="0">
                  <a:pos x="422" y="8"/>
                </a:cxn>
                <a:cxn ang="0">
                  <a:pos x="422" y="8"/>
                </a:cxn>
                <a:cxn ang="0">
                  <a:pos x="420" y="4"/>
                </a:cxn>
                <a:cxn ang="0">
                  <a:pos x="418" y="2"/>
                </a:cxn>
                <a:cxn ang="0">
                  <a:pos x="418" y="2"/>
                </a:cxn>
              </a:cxnLst>
              <a:rect l="0" t="0" r="r" b="b"/>
              <a:pathLst>
                <a:path w="422" h="412">
                  <a:moveTo>
                    <a:pt x="418" y="2"/>
                  </a:moveTo>
                  <a:lnTo>
                    <a:pt x="418" y="2"/>
                  </a:lnTo>
                  <a:lnTo>
                    <a:pt x="416" y="0"/>
                  </a:lnTo>
                  <a:lnTo>
                    <a:pt x="412" y="0"/>
                  </a:lnTo>
                  <a:lnTo>
                    <a:pt x="330" y="20"/>
                  </a:lnTo>
                  <a:lnTo>
                    <a:pt x="330" y="20"/>
                  </a:lnTo>
                  <a:lnTo>
                    <a:pt x="326" y="22"/>
                  </a:lnTo>
                  <a:lnTo>
                    <a:pt x="326" y="28"/>
                  </a:lnTo>
                  <a:lnTo>
                    <a:pt x="324" y="180"/>
                  </a:lnTo>
                  <a:lnTo>
                    <a:pt x="244" y="46"/>
                  </a:lnTo>
                  <a:lnTo>
                    <a:pt x="244" y="46"/>
                  </a:lnTo>
                  <a:lnTo>
                    <a:pt x="242" y="44"/>
                  </a:lnTo>
                  <a:lnTo>
                    <a:pt x="236" y="42"/>
                  </a:lnTo>
                  <a:lnTo>
                    <a:pt x="182" y="56"/>
                  </a:lnTo>
                  <a:lnTo>
                    <a:pt x="182" y="56"/>
                  </a:lnTo>
                  <a:lnTo>
                    <a:pt x="178" y="58"/>
                  </a:lnTo>
                  <a:lnTo>
                    <a:pt x="176" y="62"/>
                  </a:lnTo>
                  <a:lnTo>
                    <a:pt x="166" y="220"/>
                  </a:lnTo>
                  <a:lnTo>
                    <a:pt x="96" y="82"/>
                  </a:lnTo>
                  <a:lnTo>
                    <a:pt x="96" y="82"/>
                  </a:lnTo>
                  <a:lnTo>
                    <a:pt x="92" y="80"/>
                  </a:lnTo>
                  <a:lnTo>
                    <a:pt x="88" y="80"/>
                  </a:lnTo>
                  <a:lnTo>
                    <a:pt x="6" y="100"/>
                  </a:lnTo>
                  <a:lnTo>
                    <a:pt x="6" y="100"/>
                  </a:lnTo>
                  <a:lnTo>
                    <a:pt x="2" y="100"/>
                  </a:lnTo>
                  <a:lnTo>
                    <a:pt x="0" y="104"/>
                  </a:lnTo>
                  <a:lnTo>
                    <a:pt x="0" y="104"/>
                  </a:lnTo>
                  <a:lnTo>
                    <a:pt x="0" y="106"/>
                  </a:lnTo>
                  <a:lnTo>
                    <a:pt x="0" y="110"/>
                  </a:lnTo>
                  <a:lnTo>
                    <a:pt x="166" y="408"/>
                  </a:lnTo>
                  <a:lnTo>
                    <a:pt x="166" y="408"/>
                  </a:lnTo>
                  <a:lnTo>
                    <a:pt x="170" y="412"/>
                  </a:lnTo>
                  <a:lnTo>
                    <a:pt x="174" y="412"/>
                  </a:lnTo>
                  <a:lnTo>
                    <a:pt x="238" y="396"/>
                  </a:lnTo>
                  <a:lnTo>
                    <a:pt x="238" y="396"/>
                  </a:lnTo>
                  <a:lnTo>
                    <a:pt x="242" y="394"/>
                  </a:lnTo>
                  <a:lnTo>
                    <a:pt x="244" y="390"/>
                  </a:lnTo>
                  <a:lnTo>
                    <a:pt x="256" y="242"/>
                  </a:lnTo>
                  <a:lnTo>
                    <a:pt x="334" y="368"/>
                  </a:lnTo>
                  <a:lnTo>
                    <a:pt x="334" y="368"/>
                  </a:lnTo>
                  <a:lnTo>
                    <a:pt x="338" y="372"/>
                  </a:lnTo>
                  <a:lnTo>
                    <a:pt x="342" y="372"/>
                  </a:lnTo>
                  <a:lnTo>
                    <a:pt x="406" y="356"/>
                  </a:lnTo>
                  <a:lnTo>
                    <a:pt x="406" y="356"/>
                  </a:lnTo>
                  <a:lnTo>
                    <a:pt x="410" y="354"/>
                  </a:lnTo>
                  <a:lnTo>
                    <a:pt x="412" y="350"/>
                  </a:lnTo>
                  <a:lnTo>
                    <a:pt x="422" y="8"/>
                  </a:lnTo>
                  <a:lnTo>
                    <a:pt x="422" y="8"/>
                  </a:lnTo>
                  <a:lnTo>
                    <a:pt x="420" y="4"/>
                  </a:lnTo>
                  <a:lnTo>
                    <a:pt x="418" y="2"/>
                  </a:lnTo>
                  <a:lnTo>
                    <a:pt x="418"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grpSp>
      <p:graphicFrame>
        <p:nvGraphicFramePr>
          <p:cNvPr id="47" name="表格 46">
            <a:extLst>
              <a:ext uri="{FF2B5EF4-FFF2-40B4-BE49-F238E27FC236}">
                <a16:creationId xmlns:a16="http://schemas.microsoft.com/office/drawing/2014/main" id="{59EADF47-36AA-F738-7B8F-A6C1EB700EC2}"/>
              </a:ext>
            </a:extLst>
          </p:cNvPr>
          <p:cNvGraphicFramePr>
            <a:graphicFrameLocks noGrp="1"/>
          </p:cNvGraphicFramePr>
          <p:nvPr/>
        </p:nvGraphicFramePr>
        <p:xfrm>
          <a:off x="0" y="-11036"/>
          <a:ext cx="12192000" cy="253923"/>
        </p:xfrm>
        <a:graphic>
          <a:graphicData uri="http://schemas.openxmlformats.org/drawingml/2006/table">
            <a:tbl>
              <a:tblPr firstRow="1" bandRow="1">
                <a:tableStyleId>{9D7B26C5-4107-4FEC-AEDC-1716B250A1EF}</a:tableStyleId>
              </a:tblPr>
              <a:tblGrid>
                <a:gridCol w="1016000">
                  <a:extLst>
                    <a:ext uri="{9D8B030D-6E8A-4147-A177-3AD203B41FA5}">
                      <a16:colId xmlns:a16="http://schemas.microsoft.com/office/drawing/2014/main" val="430702346"/>
                    </a:ext>
                  </a:extLst>
                </a:gridCol>
                <a:gridCol w="1016000">
                  <a:extLst>
                    <a:ext uri="{9D8B030D-6E8A-4147-A177-3AD203B41FA5}">
                      <a16:colId xmlns:a16="http://schemas.microsoft.com/office/drawing/2014/main" val="3238340718"/>
                    </a:ext>
                  </a:extLst>
                </a:gridCol>
                <a:gridCol w="1016000">
                  <a:extLst>
                    <a:ext uri="{9D8B030D-6E8A-4147-A177-3AD203B41FA5}">
                      <a16:colId xmlns:a16="http://schemas.microsoft.com/office/drawing/2014/main" val="375901009"/>
                    </a:ext>
                  </a:extLst>
                </a:gridCol>
                <a:gridCol w="1016000">
                  <a:extLst>
                    <a:ext uri="{9D8B030D-6E8A-4147-A177-3AD203B41FA5}">
                      <a16:colId xmlns:a16="http://schemas.microsoft.com/office/drawing/2014/main" val="1186696337"/>
                    </a:ext>
                  </a:extLst>
                </a:gridCol>
                <a:gridCol w="1016000">
                  <a:extLst>
                    <a:ext uri="{9D8B030D-6E8A-4147-A177-3AD203B41FA5}">
                      <a16:colId xmlns:a16="http://schemas.microsoft.com/office/drawing/2014/main" val="1856434816"/>
                    </a:ext>
                  </a:extLst>
                </a:gridCol>
                <a:gridCol w="1016000">
                  <a:extLst>
                    <a:ext uri="{9D8B030D-6E8A-4147-A177-3AD203B41FA5}">
                      <a16:colId xmlns:a16="http://schemas.microsoft.com/office/drawing/2014/main" val="2631607187"/>
                    </a:ext>
                  </a:extLst>
                </a:gridCol>
                <a:gridCol w="1016000">
                  <a:extLst>
                    <a:ext uri="{9D8B030D-6E8A-4147-A177-3AD203B41FA5}">
                      <a16:colId xmlns:a16="http://schemas.microsoft.com/office/drawing/2014/main" val="3908009043"/>
                    </a:ext>
                  </a:extLst>
                </a:gridCol>
                <a:gridCol w="1016000">
                  <a:extLst>
                    <a:ext uri="{9D8B030D-6E8A-4147-A177-3AD203B41FA5}">
                      <a16:colId xmlns:a16="http://schemas.microsoft.com/office/drawing/2014/main" val="2320919784"/>
                    </a:ext>
                  </a:extLst>
                </a:gridCol>
                <a:gridCol w="1016000">
                  <a:extLst>
                    <a:ext uri="{9D8B030D-6E8A-4147-A177-3AD203B41FA5}">
                      <a16:colId xmlns:a16="http://schemas.microsoft.com/office/drawing/2014/main" val="345247987"/>
                    </a:ext>
                  </a:extLst>
                </a:gridCol>
                <a:gridCol w="1016000">
                  <a:extLst>
                    <a:ext uri="{9D8B030D-6E8A-4147-A177-3AD203B41FA5}">
                      <a16:colId xmlns:a16="http://schemas.microsoft.com/office/drawing/2014/main" val="2953035068"/>
                    </a:ext>
                  </a:extLst>
                </a:gridCol>
                <a:gridCol w="1016000">
                  <a:extLst>
                    <a:ext uri="{9D8B030D-6E8A-4147-A177-3AD203B41FA5}">
                      <a16:colId xmlns:a16="http://schemas.microsoft.com/office/drawing/2014/main" val="3468142707"/>
                    </a:ext>
                  </a:extLst>
                </a:gridCol>
                <a:gridCol w="1016000">
                  <a:extLst>
                    <a:ext uri="{9D8B030D-6E8A-4147-A177-3AD203B41FA5}">
                      <a16:colId xmlns:a16="http://schemas.microsoft.com/office/drawing/2014/main" val="3194531347"/>
                    </a:ext>
                  </a:extLst>
                </a:gridCol>
              </a:tblGrid>
              <a:tr h="253923">
                <a:tc>
                  <a:txBody>
                    <a:bodyPr/>
                    <a:lstStyle/>
                    <a:p>
                      <a:endParaRPr lang="en-GB" sz="900" dirty="0"/>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70703203"/>
                  </a:ext>
                </a:extLst>
              </a:tr>
            </a:tbl>
          </a:graphicData>
        </a:graphic>
      </p:graphicFrame>
      <p:graphicFrame>
        <p:nvGraphicFramePr>
          <p:cNvPr id="26" name="Table 8">
            <a:extLst>
              <a:ext uri="{FF2B5EF4-FFF2-40B4-BE49-F238E27FC236}">
                <a16:creationId xmlns:a16="http://schemas.microsoft.com/office/drawing/2014/main" id="{1B4FB3FB-1CEB-D5F7-C9AB-37125898AEA3}"/>
              </a:ext>
            </a:extLst>
          </p:cNvPr>
          <p:cNvGraphicFramePr>
            <a:graphicFrameLocks noGrp="1"/>
          </p:cNvGraphicFramePr>
          <p:nvPr/>
        </p:nvGraphicFramePr>
        <p:xfrm>
          <a:off x="476963" y="2004196"/>
          <a:ext cx="2055759" cy="396240"/>
        </p:xfrm>
        <a:graphic>
          <a:graphicData uri="http://schemas.openxmlformats.org/drawingml/2006/table">
            <a:tbl>
              <a:tblPr firstRow="1" bandRow="1">
                <a:tableStyleId>{9D7B26C5-4107-4FEC-AEDC-1716B250A1EF}</a:tableStyleId>
              </a:tblPr>
              <a:tblGrid>
                <a:gridCol w="2055759">
                  <a:extLst>
                    <a:ext uri="{9D8B030D-6E8A-4147-A177-3AD203B41FA5}">
                      <a16:colId xmlns:a16="http://schemas.microsoft.com/office/drawing/2014/main" val="3344843492"/>
                    </a:ext>
                  </a:extLst>
                </a:gridCol>
              </a:tblGrid>
              <a:tr h="370840">
                <a:tc>
                  <a:txBody>
                    <a:bodyPr/>
                    <a:lstStyle/>
                    <a:p>
                      <a:r>
                        <a:rPr lang="zh-CN" altLang="en-US" sz="2000" b="1" dirty="0">
                          <a:solidFill>
                            <a:schemeClr val="tx2"/>
                          </a:solidFill>
                          <a:latin typeface="微软雅黑" panose="020B0503020204020204" pitchFamily="34" charset="-122"/>
                          <a:ea typeface="微软雅黑" panose="020B0503020204020204" pitchFamily="34" charset="-122"/>
                        </a:rPr>
                        <a:t>具体披露流程</a:t>
                      </a:r>
                      <a:endParaRPr lang="en-GB" sz="2000" b="1" dirty="0">
                        <a:solidFill>
                          <a:schemeClr val="tx2"/>
                        </a:solidFill>
                        <a:latin typeface="微软雅黑" panose="020B0503020204020204" pitchFamily="34" charset="-122"/>
                        <a:ea typeface="微软雅黑" panose="020B0503020204020204" pitchFamily="34" charset="-122"/>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82481907"/>
                  </a:ext>
                </a:extLst>
              </a:tr>
            </a:tbl>
          </a:graphicData>
        </a:graphic>
      </p:graphicFrame>
      <p:grpSp>
        <p:nvGrpSpPr>
          <p:cNvPr id="30" name="组合 29">
            <a:extLst>
              <a:ext uri="{FF2B5EF4-FFF2-40B4-BE49-F238E27FC236}">
                <a16:creationId xmlns:a16="http://schemas.microsoft.com/office/drawing/2014/main" id="{2F017200-B563-CB3C-4C47-116401BECF7C}"/>
              </a:ext>
            </a:extLst>
          </p:cNvPr>
          <p:cNvGrpSpPr/>
          <p:nvPr/>
        </p:nvGrpSpPr>
        <p:grpSpPr>
          <a:xfrm>
            <a:off x="118580" y="-11037"/>
            <a:ext cx="11981979" cy="250244"/>
            <a:chOff x="118580" y="-11037"/>
            <a:chExt cx="11981979" cy="250244"/>
          </a:xfrm>
        </p:grpSpPr>
        <p:grpSp>
          <p:nvGrpSpPr>
            <p:cNvPr id="48" name="组合 47">
              <a:extLst>
                <a:ext uri="{FF2B5EF4-FFF2-40B4-BE49-F238E27FC236}">
                  <a16:creationId xmlns:a16="http://schemas.microsoft.com/office/drawing/2014/main" id="{97E9E887-AE9F-24DF-7589-8E9FA200CF84}"/>
                </a:ext>
              </a:extLst>
            </p:cNvPr>
            <p:cNvGrpSpPr/>
            <p:nvPr/>
          </p:nvGrpSpPr>
          <p:grpSpPr>
            <a:xfrm>
              <a:off x="118580" y="-11037"/>
              <a:ext cx="11981979" cy="250244"/>
              <a:chOff x="474181" y="1053094"/>
              <a:chExt cx="11274184" cy="250244"/>
            </a:xfrm>
          </p:grpSpPr>
          <p:sp>
            <p:nvSpPr>
              <p:cNvPr id="50" name="文本框 49">
                <a:extLst>
                  <a:ext uri="{FF2B5EF4-FFF2-40B4-BE49-F238E27FC236}">
                    <a16:creationId xmlns:a16="http://schemas.microsoft.com/office/drawing/2014/main" id="{F6BB6A5E-909F-8AAB-6C03-679C4B9FE94C}"/>
                  </a:ext>
                </a:extLst>
              </p:cNvPr>
              <p:cNvSpPr txBox="1"/>
              <p:nvPr/>
            </p:nvSpPr>
            <p:spPr>
              <a:xfrm>
                <a:off x="47418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定义</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51" name="文本框 50">
                <a:extLst>
                  <a:ext uri="{FF2B5EF4-FFF2-40B4-BE49-F238E27FC236}">
                    <a16:creationId xmlns:a16="http://schemas.microsoft.com/office/drawing/2014/main" id="{E152B9ED-716E-7515-8DE7-3659AC286DD4}"/>
                  </a:ext>
                </a:extLst>
              </p:cNvPr>
              <p:cNvSpPr txBox="1"/>
              <p:nvPr/>
            </p:nvSpPr>
            <p:spPr>
              <a:xfrm>
                <a:off x="238356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职责</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52" name="文本框 51">
                <a:extLst>
                  <a:ext uri="{FF2B5EF4-FFF2-40B4-BE49-F238E27FC236}">
                    <a16:creationId xmlns:a16="http://schemas.microsoft.com/office/drawing/2014/main" id="{D7FDD452-6B63-FAFC-A4EA-A3FFB62A843B}"/>
                  </a:ext>
                </a:extLst>
              </p:cNvPr>
              <p:cNvSpPr txBox="1"/>
              <p:nvPr/>
            </p:nvSpPr>
            <p:spPr>
              <a:xfrm>
                <a:off x="142887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范围</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55" name="文本框 54">
                <a:extLst>
                  <a:ext uri="{FF2B5EF4-FFF2-40B4-BE49-F238E27FC236}">
                    <a16:creationId xmlns:a16="http://schemas.microsoft.com/office/drawing/2014/main" id="{7DFDE334-739C-5749-C388-8C5DE8E7E7DA}"/>
                  </a:ext>
                </a:extLst>
              </p:cNvPr>
              <p:cNvSpPr txBox="1"/>
              <p:nvPr/>
            </p:nvSpPr>
            <p:spPr>
              <a:xfrm>
                <a:off x="333825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识别</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56" name="文本框 55">
                <a:extLst>
                  <a:ext uri="{FF2B5EF4-FFF2-40B4-BE49-F238E27FC236}">
                    <a16:creationId xmlns:a16="http://schemas.microsoft.com/office/drawing/2014/main" id="{654118D9-B15C-72E5-6382-A1908C6DC1F7}"/>
                  </a:ext>
                </a:extLst>
              </p:cNvPr>
              <p:cNvSpPr txBox="1"/>
              <p:nvPr/>
            </p:nvSpPr>
            <p:spPr>
              <a:xfrm>
                <a:off x="429294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披露</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57" name="文本框 56">
                <a:extLst>
                  <a:ext uri="{FF2B5EF4-FFF2-40B4-BE49-F238E27FC236}">
                    <a16:creationId xmlns:a16="http://schemas.microsoft.com/office/drawing/2014/main" id="{E4ED66A8-ACDC-B58D-9637-0A1C11E7D69C}"/>
                  </a:ext>
                </a:extLst>
              </p:cNvPr>
              <p:cNvSpPr txBox="1"/>
              <p:nvPr/>
            </p:nvSpPr>
            <p:spPr>
              <a:xfrm>
                <a:off x="524764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管理</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58" name="文本框 57">
                <a:extLst>
                  <a:ext uri="{FF2B5EF4-FFF2-40B4-BE49-F238E27FC236}">
                    <a16:creationId xmlns:a16="http://schemas.microsoft.com/office/drawing/2014/main" id="{784A072C-5CA2-6B5D-58B3-07C7051ABAC1}"/>
                  </a:ext>
                </a:extLst>
              </p:cNvPr>
              <p:cNvSpPr txBox="1"/>
              <p:nvPr/>
            </p:nvSpPr>
            <p:spPr>
              <a:xfrm>
                <a:off x="620233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其他场景</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59" name="文本框 58">
                <a:extLst>
                  <a:ext uri="{FF2B5EF4-FFF2-40B4-BE49-F238E27FC236}">
                    <a16:creationId xmlns:a16="http://schemas.microsoft.com/office/drawing/2014/main" id="{41E2F92E-88DA-218D-3290-A8E12CD77DAC}"/>
                  </a:ext>
                </a:extLst>
              </p:cNvPr>
              <p:cNvSpPr txBox="1"/>
              <p:nvPr/>
            </p:nvSpPr>
            <p:spPr>
              <a:xfrm>
                <a:off x="715702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具体示例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61" name="文本框 60">
                <a:extLst>
                  <a:ext uri="{FF2B5EF4-FFF2-40B4-BE49-F238E27FC236}">
                    <a16:creationId xmlns:a16="http://schemas.microsoft.com/office/drawing/2014/main" id="{4E48BC97-F2D6-2083-BD6F-3B0567D23A21}"/>
                  </a:ext>
                </a:extLst>
              </p:cNvPr>
              <p:cNvSpPr txBox="1"/>
              <p:nvPr/>
            </p:nvSpPr>
            <p:spPr>
              <a:xfrm>
                <a:off x="811171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类别示例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62" name="文本框 61">
                <a:extLst>
                  <a:ext uri="{FF2B5EF4-FFF2-40B4-BE49-F238E27FC236}">
                    <a16:creationId xmlns:a16="http://schemas.microsoft.com/office/drawing/2014/main" id="{3D15E3CF-7186-8F0B-B11A-B1C628AEBBA5}"/>
                  </a:ext>
                </a:extLst>
              </p:cNvPr>
              <p:cNvSpPr txBox="1"/>
              <p:nvPr/>
            </p:nvSpPr>
            <p:spPr>
              <a:xfrm>
                <a:off x="1002110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点击完成</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64" name="文本框 63">
                <a:extLst>
                  <a:ext uri="{FF2B5EF4-FFF2-40B4-BE49-F238E27FC236}">
                    <a16:creationId xmlns:a16="http://schemas.microsoft.com/office/drawing/2014/main" id="{A1D6341E-C104-F0AC-330E-B7B1E77067B6}"/>
                  </a:ext>
                </a:extLst>
              </p:cNvPr>
              <p:cNvSpPr txBox="1"/>
              <p:nvPr/>
            </p:nvSpPr>
            <p:spPr>
              <a:xfrm>
                <a:off x="1097578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完成培训</a:t>
                </a:r>
                <a:endParaRPr lang="en-GB" sz="1200" dirty="0" err="1">
                  <a:solidFill>
                    <a:schemeClr val="bg1"/>
                  </a:solidFill>
                  <a:latin typeface="Arial" panose="020B0604020202020204" pitchFamily="34" charset="0"/>
                  <a:ea typeface="微软雅黑" panose="020B0503020204020204" pitchFamily="34" charset="-122"/>
                </a:endParaRPr>
              </a:p>
            </p:txBody>
          </p:sp>
        </p:grpSp>
        <p:sp>
          <p:nvSpPr>
            <p:cNvPr id="29" name="文本框 28">
              <a:extLst>
                <a:ext uri="{FF2B5EF4-FFF2-40B4-BE49-F238E27FC236}">
                  <a16:creationId xmlns:a16="http://schemas.microsoft.com/office/drawing/2014/main" id="{CFCAAD6A-F3B2-7539-47FC-2DCA76D921FE}"/>
                </a:ext>
              </a:extLst>
            </p:cNvPr>
            <p:cNvSpPr txBox="1"/>
            <p:nvPr/>
          </p:nvSpPr>
          <p:spPr>
            <a:xfrm>
              <a:off x="9144000" y="-11037"/>
              <a:ext cx="1029416" cy="250244"/>
            </a:xfrm>
            <a:prstGeom prst="rect">
              <a:avLst/>
            </a:prstGeom>
            <a:noFill/>
          </p:spPr>
          <p:txBody>
            <a:bodyPr wrap="square" lIns="0" tIns="0" rIns="0" bIns="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a:t>
              </a:r>
              <a:r>
                <a:rPr lang="en-US" altLang="zh-CN" sz="1200" dirty="0">
                  <a:solidFill>
                    <a:schemeClr val="bg1"/>
                  </a:solidFill>
                  <a:latin typeface="Arial" panose="020B0604020202020204" pitchFamily="34" charset="0"/>
                  <a:ea typeface="微软雅黑" panose="020B0503020204020204" pitchFamily="34" charset="-122"/>
                </a:rPr>
                <a:t>/</a:t>
              </a:r>
              <a:r>
                <a:rPr lang="zh-CN" altLang="en-US" sz="1200" dirty="0">
                  <a:solidFill>
                    <a:schemeClr val="bg1"/>
                  </a:solidFill>
                  <a:latin typeface="Arial" panose="020B0604020202020204" pitchFamily="34" charset="0"/>
                  <a:ea typeface="微软雅黑" panose="020B0503020204020204" pitchFamily="34" charset="-122"/>
                </a:rPr>
                <a:t>无需披露</a:t>
              </a:r>
              <a:endParaRPr lang="en-GB" sz="1200" dirty="0" err="1">
                <a:solidFill>
                  <a:schemeClr val="bg1"/>
                </a:solidFill>
                <a:latin typeface="Arial" panose="020B0604020202020204" pitchFamily="34" charset="0"/>
                <a:ea typeface="微软雅黑" panose="020B0503020204020204" pitchFamily="34" charset="-122"/>
              </a:endParaRPr>
            </a:p>
          </p:txBody>
        </p:sp>
      </p:grpSp>
      <p:grpSp>
        <p:nvGrpSpPr>
          <p:cNvPr id="3" name="组合 2">
            <a:extLst>
              <a:ext uri="{FF2B5EF4-FFF2-40B4-BE49-F238E27FC236}">
                <a16:creationId xmlns:a16="http://schemas.microsoft.com/office/drawing/2014/main" id="{6C7ECCF4-EC84-68DC-00A2-B6DCA870310B}"/>
              </a:ext>
            </a:extLst>
          </p:cNvPr>
          <p:cNvGrpSpPr/>
          <p:nvPr/>
        </p:nvGrpSpPr>
        <p:grpSpPr>
          <a:xfrm>
            <a:off x="451800" y="5451686"/>
            <a:ext cx="6751917" cy="1178427"/>
            <a:chOff x="6929788" y="5063398"/>
            <a:chExt cx="4486723" cy="1890533"/>
          </a:xfrm>
        </p:grpSpPr>
        <p:sp>
          <p:nvSpPr>
            <p:cNvPr id="4" name="Rectangle 25">
              <a:extLst>
                <a:ext uri="{FF2B5EF4-FFF2-40B4-BE49-F238E27FC236}">
                  <a16:creationId xmlns:a16="http://schemas.microsoft.com/office/drawing/2014/main" id="{16F905BE-0921-6F37-7081-1E644E972763}"/>
                </a:ext>
              </a:extLst>
            </p:cNvPr>
            <p:cNvSpPr/>
            <p:nvPr/>
          </p:nvSpPr>
          <p:spPr bwMode="auto">
            <a:xfrm>
              <a:off x="6929788" y="5063398"/>
              <a:ext cx="4486723" cy="189053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40080" tIns="72000" rIns="72000" bIns="72000" numCol="1" spcCol="0" rtlCol="0" fromWordArt="0" anchor="ctr" anchorCtr="0" forceAA="0" compatLnSpc="1">
              <a:prstTxWarp prst="textNoShape">
                <a:avLst/>
              </a:prstTxWarp>
              <a:noAutofit/>
            </a:bodyPr>
            <a:lstStyle/>
            <a:p>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   请注意：在使用利益冲突披露工具时， 请不要输入或上传任何个人身份信息 （</a:t>
              </a: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PII</a:t>
              </a:r>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）例如医疗保健专业人士或政府官员的姓名等。</a:t>
              </a:r>
              <a:endParaRPr lang="en-IN" sz="16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5" name="Group 683">
              <a:extLst>
                <a:ext uri="{FF2B5EF4-FFF2-40B4-BE49-F238E27FC236}">
                  <a16:creationId xmlns:a16="http://schemas.microsoft.com/office/drawing/2014/main" id="{0A12323F-4CB6-8D34-ADC2-1D1687C47C2A}"/>
                </a:ext>
              </a:extLst>
            </p:cNvPr>
            <p:cNvGrpSpPr>
              <a:grpSpLocks noChangeAspect="1"/>
            </p:cNvGrpSpPr>
            <p:nvPr/>
          </p:nvGrpSpPr>
          <p:grpSpPr bwMode="auto">
            <a:xfrm>
              <a:off x="7118708" y="5466234"/>
              <a:ext cx="319461" cy="659378"/>
              <a:chOff x="1892" y="3044"/>
              <a:chExt cx="1218" cy="2514"/>
            </a:xfrm>
            <a:solidFill>
              <a:schemeClr val="bg1"/>
            </a:solidFill>
          </p:grpSpPr>
          <p:sp>
            <p:nvSpPr>
              <p:cNvPr id="31" name="Freeform 684">
                <a:extLst>
                  <a:ext uri="{FF2B5EF4-FFF2-40B4-BE49-F238E27FC236}">
                    <a16:creationId xmlns:a16="http://schemas.microsoft.com/office/drawing/2014/main" id="{6547A78E-7C35-E2DF-00CB-21EA02F6EDDF}"/>
                  </a:ext>
                </a:extLst>
              </p:cNvPr>
              <p:cNvSpPr>
                <a:spLocks/>
              </p:cNvSpPr>
              <p:nvPr/>
            </p:nvSpPr>
            <p:spPr bwMode="auto">
              <a:xfrm>
                <a:off x="2432" y="3548"/>
                <a:ext cx="174" cy="180"/>
              </a:xfrm>
              <a:custGeom>
                <a:avLst/>
                <a:gdLst>
                  <a:gd name="T0" fmla="*/ 144 w 314"/>
                  <a:gd name="T1" fmla="*/ 326 h 326"/>
                  <a:gd name="T2" fmla="*/ 314 w 314"/>
                  <a:gd name="T3" fmla="*/ 151 h 326"/>
                  <a:gd name="T4" fmla="*/ 171 w 314"/>
                  <a:gd name="T5" fmla="*/ 0 h 326"/>
                  <a:gd name="T6" fmla="*/ 0 w 314"/>
                  <a:gd name="T7" fmla="*/ 184 h 326"/>
                  <a:gd name="T8" fmla="*/ 144 w 314"/>
                  <a:gd name="T9" fmla="*/ 326 h 326"/>
                </a:gdLst>
                <a:ahLst/>
                <a:cxnLst>
                  <a:cxn ang="0">
                    <a:pos x="T0" y="T1"/>
                  </a:cxn>
                  <a:cxn ang="0">
                    <a:pos x="T2" y="T3"/>
                  </a:cxn>
                  <a:cxn ang="0">
                    <a:pos x="T4" y="T5"/>
                  </a:cxn>
                  <a:cxn ang="0">
                    <a:pos x="T6" y="T7"/>
                  </a:cxn>
                  <a:cxn ang="0">
                    <a:pos x="T8" y="T9"/>
                  </a:cxn>
                </a:cxnLst>
                <a:rect l="0" t="0" r="r" b="b"/>
                <a:pathLst>
                  <a:path w="314" h="326">
                    <a:moveTo>
                      <a:pt x="144" y="326"/>
                    </a:moveTo>
                    <a:cubicBezTo>
                      <a:pt x="246" y="326"/>
                      <a:pt x="314" y="247"/>
                      <a:pt x="314" y="151"/>
                    </a:cubicBezTo>
                    <a:cubicBezTo>
                      <a:pt x="314" y="65"/>
                      <a:pt x="251" y="0"/>
                      <a:pt x="171" y="0"/>
                    </a:cubicBezTo>
                    <a:cubicBezTo>
                      <a:pt x="74" y="0"/>
                      <a:pt x="0" y="76"/>
                      <a:pt x="0" y="184"/>
                    </a:cubicBezTo>
                    <a:cubicBezTo>
                      <a:pt x="0" y="264"/>
                      <a:pt x="64" y="326"/>
                      <a:pt x="144" y="3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sp>
            <p:nvSpPr>
              <p:cNvPr id="32" name="Freeform 685">
                <a:extLst>
                  <a:ext uri="{FF2B5EF4-FFF2-40B4-BE49-F238E27FC236}">
                    <a16:creationId xmlns:a16="http://schemas.microsoft.com/office/drawing/2014/main" id="{049D7701-5C4D-4A08-9C0C-5E632D177F9C}"/>
                  </a:ext>
                </a:extLst>
              </p:cNvPr>
              <p:cNvSpPr>
                <a:spLocks/>
              </p:cNvSpPr>
              <p:nvPr/>
            </p:nvSpPr>
            <p:spPr bwMode="auto">
              <a:xfrm>
                <a:off x="2364" y="4301"/>
                <a:ext cx="242" cy="904"/>
              </a:xfrm>
              <a:custGeom>
                <a:avLst/>
                <a:gdLst>
                  <a:gd name="T0" fmla="*/ 358 w 566"/>
                  <a:gd name="T1" fmla="*/ 814 h 1034"/>
                  <a:gd name="T2" fmla="*/ 446 w 566"/>
                  <a:gd name="T3" fmla="*/ 104 h 1034"/>
                  <a:gd name="T4" fmla="*/ 310 w 566"/>
                  <a:gd name="T5" fmla="*/ 0 h 1034"/>
                  <a:gd name="T6" fmla="*/ 8 w 566"/>
                  <a:gd name="T7" fmla="*/ 50 h 1034"/>
                  <a:gd name="T8" fmla="*/ 0 w 566"/>
                  <a:gd name="T9" fmla="*/ 180 h 1034"/>
                  <a:gd name="T10" fmla="*/ 166 w 566"/>
                  <a:gd name="T11" fmla="*/ 208 h 1034"/>
                  <a:gd name="T12" fmla="*/ 86 w 566"/>
                  <a:gd name="T13" fmla="*/ 828 h 1034"/>
                  <a:gd name="T14" fmla="*/ 82 w 566"/>
                  <a:gd name="T15" fmla="*/ 882 h 1034"/>
                  <a:gd name="T16" fmla="*/ 246 w 566"/>
                  <a:gd name="T17" fmla="*/ 1034 h 1034"/>
                  <a:gd name="T18" fmla="*/ 566 w 566"/>
                  <a:gd name="T19" fmla="*/ 892 h 1034"/>
                  <a:gd name="T20" fmla="*/ 513 w 566"/>
                  <a:gd name="T21" fmla="*/ 772 h 1034"/>
                  <a:gd name="T22" fmla="*/ 358 w 566"/>
                  <a:gd name="T23" fmla="*/ 814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6" h="1034">
                    <a:moveTo>
                      <a:pt x="358" y="814"/>
                    </a:moveTo>
                    <a:cubicBezTo>
                      <a:pt x="371" y="710"/>
                      <a:pt x="446" y="146"/>
                      <a:pt x="446" y="104"/>
                    </a:cubicBezTo>
                    <a:cubicBezTo>
                      <a:pt x="446" y="36"/>
                      <a:pt x="417" y="0"/>
                      <a:pt x="310" y="0"/>
                    </a:cubicBezTo>
                    <a:cubicBezTo>
                      <a:pt x="240" y="0"/>
                      <a:pt x="138" y="14"/>
                      <a:pt x="8" y="50"/>
                    </a:cubicBezTo>
                    <a:cubicBezTo>
                      <a:pt x="0" y="180"/>
                      <a:pt x="0" y="180"/>
                      <a:pt x="0" y="180"/>
                    </a:cubicBezTo>
                    <a:cubicBezTo>
                      <a:pt x="166" y="208"/>
                      <a:pt x="166" y="208"/>
                      <a:pt x="166" y="208"/>
                    </a:cubicBezTo>
                    <a:cubicBezTo>
                      <a:pt x="86" y="828"/>
                      <a:pt x="86" y="828"/>
                      <a:pt x="86" y="828"/>
                    </a:cubicBezTo>
                    <a:cubicBezTo>
                      <a:pt x="84" y="848"/>
                      <a:pt x="82" y="866"/>
                      <a:pt x="82" y="882"/>
                    </a:cubicBezTo>
                    <a:cubicBezTo>
                      <a:pt x="82" y="972"/>
                      <a:pt x="120" y="1034"/>
                      <a:pt x="246" y="1034"/>
                    </a:cubicBezTo>
                    <a:cubicBezTo>
                      <a:pt x="330" y="1034"/>
                      <a:pt x="466" y="986"/>
                      <a:pt x="566" y="892"/>
                    </a:cubicBezTo>
                    <a:cubicBezTo>
                      <a:pt x="513" y="772"/>
                      <a:pt x="513" y="772"/>
                      <a:pt x="513" y="772"/>
                    </a:cubicBezTo>
                    <a:cubicBezTo>
                      <a:pt x="465" y="796"/>
                      <a:pt x="409" y="810"/>
                      <a:pt x="358" y="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sp>
            <p:nvSpPr>
              <p:cNvPr id="35" name="Freeform 686">
                <a:extLst>
                  <a:ext uri="{FF2B5EF4-FFF2-40B4-BE49-F238E27FC236}">
                    <a16:creationId xmlns:a16="http://schemas.microsoft.com/office/drawing/2014/main" id="{6831AFB8-AB40-C819-FA40-1264661E54FD}"/>
                  </a:ext>
                </a:extLst>
              </p:cNvPr>
              <p:cNvSpPr>
                <a:spLocks noEditPoints="1"/>
              </p:cNvSpPr>
              <p:nvPr/>
            </p:nvSpPr>
            <p:spPr bwMode="auto">
              <a:xfrm>
                <a:off x="1892" y="3044"/>
                <a:ext cx="1218" cy="2514"/>
              </a:xfrm>
              <a:custGeom>
                <a:avLst/>
                <a:gdLst>
                  <a:gd name="T0" fmla="*/ 1100 w 2200"/>
                  <a:gd name="T1" fmla="*/ 0 h 2200"/>
                  <a:gd name="T2" fmla="*/ 0 w 2200"/>
                  <a:gd name="T3" fmla="*/ 1100 h 2200"/>
                  <a:gd name="T4" fmla="*/ 1100 w 2200"/>
                  <a:gd name="T5" fmla="*/ 2200 h 2200"/>
                  <a:gd name="T6" fmla="*/ 2200 w 2200"/>
                  <a:gd name="T7" fmla="*/ 1100 h 2200"/>
                  <a:gd name="T8" fmla="*/ 1100 w 2200"/>
                  <a:gd name="T9" fmla="*/ 0 h 2200"/>
                  <a:gd name="T10" fmla="*/ 1100 w 2200"/>
                  <a:gd name="T11" fmla="*/ 2016 h 2200"/>
                  <a:gd name="T12" fmla="*/ 184 w 2200"/>
                  <a:gd name="T13" fmla="*/ 1100 h 2200"/>
                  <a:gd name="T14" fmla="*/ 1100 w 2200"/>
                  <a:gd name="T15" fmla="*/ 183 h 2200"/>
                  <a:gd name="T16" fmla="*/ 2017 w 2200"/>
                  <a:gd name="T17" fmla="*/ 1100 h 2200"/>
                  <a:gd name="T18" fmla="*/ 1100 w 2200"/>
                  <a:gd name="T19" fmla="*/ 2016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0" h="2200">
                    <a:moveTo>
                      <a:pt x="1100" y="0"/>
                    </a:moveTo>
                    <a:cubicBezTo>
                      <a:pt x="493" y="0"/>
                      <a:pt x="0" y="492"/>
                      <a:pt x="0" y="1100"/>
                    </a:cubicBezTo>
                    <a:cubicBezTo>
                      <a:pt x="0" y="1707"/>
                      <a:pt x="493" y="2200"/>
                      <a:pt x="1100" y="2200"/>
                    </a:cubicBezTo>
                    <a:cubicBezTo>
                      <a:pt x="1708" y="2200"/>
                      <a:pt x="2200" y="1707"/>
                      <a:pt x="2200" y="1100"/>
                    </a:cubicBezTo>
                    <a:cubicBezTo>
                      <a:pt x="2200" y="492"/>
                      <a:pt x="1708" y="0"/>
                      <a:pt x="1100" y="0"/>
                    </a:cubicBezTo>
                    <a:close/>
                    <a:moveTo>
                      <a:pt x="1100" y="2016"/>
                    </a:moveTo>
                    <a:cubicBezTo>
                      <a:pt x="595" y="2016"/>
                      <a:pt x="184" y="1605"/>
                      <a:pt x="184" y="1100"/>
                    </a:cubicBezTo>
                    <a:cubicBezTo>
                      <a:pt x="184" y="594"/>
                      <a:pt x="595" y="183"/>
                      <a:pt x="1100" y="183"/>
                    </a:cubicBezTo>
                    <a:cubicBezTo>
                      <a:pt x="1606" y="183"/>
                      <a:pt x="2017" y="594"/>
                      <a:pt x="2017" y="1100"/>
                    </a:cubicBezTo>
                    <a:cubicBezTo>
                      <a:pt x="2017" y="1605"/>
                      <a:pt x="1606" y="2016"/>
                      <a:pt x="1100" y="20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grpSp>
      </p:grpSp>
      <p:sp>
        <p:nvSpPr>
          <p:cNvPr id="28" name="TextBox 27">
            <a:extLst>
              <a:ext uri="{FF2B5EF4-FFF2-40B4-BE49-F238E27FC236}">
                <a16:creationId xmlns:a16="http://schemas.microsoft.com/office/drawing/2014/main" id="{D15DC894-3D24-5F4F-8A8A-6840DED244EE}"/>
              </a:ext>
            </a:extLst>
          </p:cNvPr>
          <p:cNvSpPr txBox="1"/>
          <p:nvPr/>
        </p:nvSpPr>
        <p:spPr>
          <a:xfrm>
            <a:off x="7344589" y="2601271"/>
            <a:ext cx="4657543" cy="2308324"/>
          </a:xfrm>
          <a:prstGeom prst="rect">
            <a:avLst/>
          </a:prstGeom>
          <a:noFill/>
        </p:spPr>
        <p:txBody>
          <a:bodyPr wrap="square">
            <a:spAutoFit/>
          </a:bodyPr>
          <a:lstStyle/>
          <a:p>
            <a:pPr marL="0" marR="0"/>
            <a:r>
              <a:rPr lang="zh-CN" altLang="en-US" sz="1800" b="1" dirty="0">
                <a:solidFill>
                  <a:srgbClr val="000000"/>
                </a:solidFill>
                <a:highlight>
                  <a:srgbClr val="FFFF00"/>
                </a:highlight>
                <a:latin typeface="宋体" panose="02010600030101010101" pitchFamily="2" charset="-122"/>
                <a:ea typeface="微软雅黑" panose="020B0503020204020204" pitchFamily="34" charset="-122"/>
                <a:cs typeface="宋体" panose="02010600030101010101" pitchFamily="2" charset="-122"/>
              </a:rPr>
              <a:t>常见问答</a:t>
            </a:r>
            <a:endParaRPr lang="en-US" altLang="zh-CN" sz="1800" b="1" dirty="0">
              <a:solidFill>
                <a:srgbClr val="000000"/>
              </a:solidFill>
              <a:highlight>
                <a:srgbClr val="FFFF00"/>
              </a:highlight>
              <a:latin typeface="宋体" panose="02010600030101010101" pitchFamily="2" charset="-122"/>
              <a:ea typeface="微软雅黑" panose="020B0503020204020204" pitchFamily="34" charset="-122"/>
              <a:cs typeface="宋体" panose="02010600030101010101" pitchFamily="2" charset="-122"/>
            </a:endParaRPr>
          </a:p>
          <a:p>
            <a:pPr marL="0" marR="0"/>
            <a:endParaRPr lang="en-US" altLang="zh-CN" sz="1800" b="1" dirty="0">
              <a:solidFill>
                <a:srgbClr val="000000"/>
              </a:solidFill>
              <a:highlight>
                <a:srgbClr val="FFFF00"/>
              </a:highlight>
              <a:latin typeface="宋体" panose="02010600030101010101" pitchFamily="2" charset="-122"/>
              <a:ea typeface="微软雅黑" panose="020B0503020204020204" pitchFamily="34" charset="-122"/>
              <a:cs typeface="宋体" panose="02010600030101010101" pitchFamily="2" charset="-122"/>
            </a:endParaRPr>
          </a:p>
          <a:p>
            <a:pPr marL="0" marR="0"/>
            <a:r>
              <a:rPr lang="zh-CN" altLang="en-US" sz="1800" b="1" dirty="0">
                <a:solidFill>
                  <a:srgbClr val="000000"/>
                </a:solidFill>
                <a:highlight>
                  <a:srgbClr val="FFFF00"/>
                </a:highlight>
                <a:latin typeface="宋体" panose="02010600030101010101" pitchFamily="2" charset="-122"/>
                <a:ea typeface="微软雅黑" panose="020B0503020204020204" pitchFamily="34" charset="-122"/>
                <a:cs typeface="宋体" panose="02010600030101010101" pitchFamily="2" charset="-122"/>
              </a:rPr>
              <a:t>问：若</a:t>
            </a:r>
            <a:r>
              <a:rPr lang="zh-CN" sz="1800" b="1" dirty="0">
                <a:solidFill>
                  <a:srgbClr val="000000"/>
                </a:solidFill>
                <a:effectLst/>
                <a:highlight>
                  <a:srgbClr val="FFFF00"/>
                </a:highlight>
                <a:latin typeface="宋体" panose="02010600030101010101" pitchFamily="2" charset="-122"/>
                <a:ea typeface="微软雅黑" panose="020B0503020204020204" pitchFamily="34" charset="-122"/>
                <a:cs typeface="宋体" panose="02010600030101010101" pitchFamily="2" charset="-122"/>
              </a:rPr>
              <a:t>原先在</a:t>
            </a:r>
            <a:r>
              <a:rPr lang="en-US" sz="1800" b="1" dirty="0">
                <a:solidFill>
                  <a:srgbClr val="000000"/>
                </a:solidFill>
                <a:effectLst/>
                <a:highlight>
                  <a:srgbClr val="FFFF00"/>
                </a:highlight>
                <a:latin typeface="Arial" panose="020B0604020202020204" pitchFamily="34" charset="0"/>
                <a:ea typeface="宋体" panose="02010600030101010101" pitchFamily="2" charset="-122"/>
                <a:cs typeface="宋体" panose="02010600030101010101" pitchFamily="2" charset="-122"/>
              </a:rPr>
              <a:t>Workday</a:t>
            </a:r>
            <a:r>
              <a:rPr lang="zh-CN" sz="1800" b="1" dirty="0">
                <a:solidFill>
                  <a:srgbClr val="000000"/>
                </a:solidFill>
                <a:effectLst/>
                <a:highlight>
                  <a:srgbClr val="FFFF00"/>
                </a:highlight>
                <a:latin typeface="宋体" panose="02010600030101010101" pitchFamily="2" charset="-122"/>
                <a:ea typeface="微软雅黑" panose="020B0503020204020204" pitchFamily="34" charset="-122"/>
                <a:cs typeface="宋体" panose="02010600030101010101" pitchFamily="2" charset="-122"/>
              </a:rPr>
              <a:t>上已经披露过利益冲突，是否还需要在新的工具上再次披露？</a:t>
            </a:r>
            <a:endParaRPr lang="en-US" dirty="0">
              <a:effectLst/>
              <a:highlight>
                <a:srgbClr val="FFFF00"/>
              </a:highlight>
              <a:latin typeface="宋体" panose="02010600030101010101" pitchFamily="2" charset="-122"/>
              <a:ea typeface="宋体" panose="02010600030101010101" pitchFamily="2" charset="-122"/>
              <a:cs typeface="宋体" panose="02010600030101010101" pitchFamily="2" charset="-122"/>
            </a:endParaRPr>
          </a:p>
          <a:p>
            <a:pPr marL="0" marR="0"/>
            <a:endParaRPr lang="en-US" altLang="zh-CN" sz="1800" dirty="0">
              <a:solidFill>
                <a:srgbClr val="000000"/>
              </a:solidFill>
              <a:effectLst/>
              <a:highlight>
                <a:srgbClr val="FFFF00"/>
              </a:highlight>
              <a:latin typeface="宋体" panose="02010600030101010101" pitchFamily="2" charset="-122"/>
              <a:ea typeface="微软雅黑" panose="020B0503020204020204" pitchFamily="34" charset="-122"/>
              <a:cs typeface="宋体" panose="02010600030101010101" pitchFamily="2" charset="-122"/>
            </a:endParaRPr>
          </a:p>
          <a:p>
            <a:pPr marL="0" marR="0"/>
            <a:r>
              <a:rPr lang="zh-CN" sz="1800" dirty="0">
                <a:solidFill>
                  <a:srgbClr val="000000"/>
                </a:solidFill>
                <a:effectLst/>
                <a:highlight>
                  <a:srgbClr val="FFFF00"/>
                </a:highlight>
                <a:latin typeface="宋体" panose="02010600030101010101" pitchFamily="2" charset="-122"/>
                <a:ea typeface="微软雅黑" panose="020B0503020204020204" pitchFamily="34" charset="-122"/>
                <a:cs typeface="宋体" panose="02010600030101010101" pitchFamily="2" charset="-122"/>
              </a:rPr>
              <a:t>答：需要。原</a:t>
            </a:r>
            <a:r>
              <a:rPr lang="en-US" sz="1800" dirty="0">
                <a:solidFill>
                  <a:srgbClr val="000000"/>
                </a:solidFill>
                <a:effectLst/>
                <a:highlight>
                  <a:srgbClr val="FFFF00"/>
                </a:highlight>
                <a:latin typeface="Arial" panose="020B0604020202020204" pitchFamily="34" charset="0"/>
                <a:ea typeface="宋体" panose="02010600030101010101" pitchFamily="2" charset="-122"/>
                <a:cs typeface="宋体" panose="02010600030101010101" pitchFamily="2" charset="-122"/>
              </a:rPr>
              <a:t>Workday</a:t>
            </a:r>
            <a:r>
              <a:rPr lang="zh-CN" sz="1800" dirty="0">
                <a:solidFill>
                  <a:srgbClr val="000000"/>
                </a:solidFill>
                <a:effectLst/>
                <a:highlight>
                  <a:srgbClr val="FFFF00"/>
                </a:highlight>
                <a:latin typeface="宋体" panose="02010600030101010101" pitchFamily="2" charset="-122"/>
                <a:ea typeface="微软雅黑" panose="020B0503020204020204" pitchFamily="34" charset="-122"/>
                <a:cs typeface="宋体" panose="02010600030101010101" pitchFamily="2" charset="-122"/>
              </a:rPr>
              <a:t>上的记录不会迁移至新的工具，已披露过的员工需要在新的工具上重新补录入。</a:t>
            </a:r>
            <a:endParaRPr lang="en-US" dirty="0">
              <a:effectLst/>
              <a:highlight>
                <a:srgbClr val="FFFF00"/>
              </a:highlight>
              <a:latin typeface="宋体" panose="02010600030101010101" pitchFamily="2" charset="-122"/>
              <a:ea typeface="宋体" panose="02010600030101010101" pitchFamily="2" charset="-122"/>
              <a:cs typeface="宋体" panose="02010600030101010101" pitchFamily="2" charset="-122"/>
            </a:endParaRPr>
          </a:p>
        </p:txBody>
      </p:sp>
      <p:sp>
        <p:nvSpPr>
          <p:cNvPr id="37" name="TextBox 36">
            <a:extLst>
              <a:ext uri="{FF2B5EF4-FFF2-40B4-BE49-F238E27FC236}">
                <a16:creationId xmlns:a16="http://schemas.microsoft.com/office/drawing/2014/main" id="{44436740-7C97-93E2-D3D0-65C72473A73A}"/>
              </a:ext>
            </a:extLst>
          </p:cNvPr>
          <p:cNvSpPr txBox="1"/>
          <p:nvPr/>
        </p:nvSpPr>
        <p:spPr>
          <a:xfrm>
            <a:off x="4814225" y="2514346"/>
            <a:ext cx="1925023" cy="1683153"/>
          </a:xfrm>
          <a:prstGeom prst="rect">
            <a:avLst/>
          </a:prstGeom>
          <a:noFill/>
          <a:ln w="38100">
            <a:solidFill>
              <a:schemeClr val="accent5"/>
            </a:solidFill>
            <a:prstDash val="sysDot"/>
          </a:ln>
        </p:spPr>
        <p:txBody>
          <a:bodyPr wrap="square">
            <a:spAutoFit/>
          </a:bodyPr>
          <a:lstStyle/>
          <a:p>
            <a:pPr>
              <a:lnSpc>
                <a:spcPct val="125000"/>
              </a:lnSpc>
            </a:pPr>
            <a:r>
              <a:rPr lang="zh-CN" altLang="en-US" sz="1400" dirty="0">
                <a:highlight>
                  <a:srgbClr val="FFFF00"/>
                </a:highlight>
                <a:latin typeface="Arial" panose="020B0604020202020204" pitchFamily="34" charset="0"/>
                <a:ea typeface="微软雅黑" panose="020B0503020204020204" pitchFamily="34" charset="-122"/>
                <a:cs typeface="Arial" panose="020B0604020202020204" pitchFamily="34" charset="0"/>
                <a:sym typeface="+mn-lt"/>
              </a:rPr>
              <a:t>注：若个人利益冲突情况发生变化导致现有的利益冲突披露不再准确或完整，必须随时回到披露工具更新您的披露情况。</a:t>
            </a:r>
            <a:endParaRPr lang="en-GB" altLang="zh-CN" sz="1400" dirty="0">
              <a:highlight>
                <a:srgbClr val="FFFF00"/>
              </a:highlight>
              <a:latin typeface="Arial" panose="020B0604020202020204" pitchFamily="34" charset="0"/>
              <a:ea typeface="微软雅黑" panose="020B0503020204020204" pitchFamily="34" charset="-122"/>
              <a:cs typeface="Arial" panose="020B0604020202020204" pitchFamily="34" charset="0"/>
              <a:sym typeface="+mn-lt"/>
            </a:endParaRPr>
          </a:p>
        </p:txBody>
      </p:sp>
    </p:spTree>
    <p:custDataLst>
      <p:tags r:id="rId1"/>
    </p:custDataLst>
    <p:extLst>
      <p:ext uri="{BB962C8B-B14F-4D97-AF65-F5344CB8AC3E}">
        <p14:creationId xmlns:p14="http://schemas.microsoft.com/office/powerpoint/2010/main" val="397865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6CD23BD6-8D40-4582-B89D-D0AB239D6D9D}"/>
              </a:ext>
            </a:extLst>
          </p:cNvPr>
          <p:cNvSpPr txBox="1">
            <a:spLocks/>
          </p:cNvSpPr>
          <p:nvPr/>
        </p:nvSpPr>
        <p:spPr>
          <a:xfrm>
            <a:off x="1543049" y="2241888"/>
            <a:ext cx="9258301" cy="2031325"/>
          </a:xfrm>
          <a:prstGeom prst="roundRect">
            <a:avLst>
              <a:gd name="adj" fmla="val 8227"/>
            </a:avLst>
          </a:prstGeom>
          <a:solidFill>
            <a:srgbClr val="FFFCF7">
              <a:alpha val="89804"/>
            </a:srgbClr>
          </a:solidFill>
          <a:ln w="19050">
            <a:no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lang="en-GB" sz="2200" b="1" kern="1200" dirty="0">
                <a:solidFill>
                  <a:schemeClr val="bg2"/>
                </a:solidFill>
                <a:latin typeface="+mj-lt"/>
                <a:ea typeface="+mj-ea"/>
                <a:cs typeface="+mj-cs"/>
              </a:defRPr>
            </a:lvl1pPr>
          </a:lstStyle>
          <a:p>
            <a:pPr marL="548640">
              <a:lnSpc>
                <a:spcPct val="125000"/>
              </a:lnSpc>
            </a:pPr>
            <a:r>
              <a:rPr lang="en-US" altLang="zh-CN" sz="2400" b="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GSK</a:t>
            </a:r>
            <a:r>
              <a:rPr lang="zh-CN" altLang="en-US" sz="2400" b="0" dirty="0">
                <a:solidFill>
                  <a:schemeClr val="tx1"/>
                </a:solidFill>
                <a:latin typeface="Arial" panose="020B0604020202020204" pitchFamily="34" charset="0"/>
                <a:ea typeface="微软雅黑" panose="020B0503020204020204" pitchFamily="34" charset="-122"/>
                <a:cs typeface="+mn-ea"/>
                <a:sym typeface="+mn-lt"/>
              </a:rPr>
              <a:t>员工必须确保所有披露准确且最新。</a:t>
            </a:r>
          </a:p>
        </p:txBody>
      </p:sp>
      <p:grpSp>
        <p:nvGrpSpPr>
          <p:cNvPr id="2" name="Group 683">
            <a:extLst>
              <a:ext uri="{FF2B5EF4-FFF2-40B4-BE49-F238E27FC236}">
                <a16:creationId xmlns:a16="http://schemas.microsoft.com/office/drawing/2014/main" id="{979D40CB-2243-33F2-3822-CE2F8C7CC247}"/>
              </a:ext>
            </a:extLst>
          </p:cNvPr>
          <p:cNvGrpSpPr>
            <a:grpSpLocks noChangeAspect="1"/>
          </p:cNvGrpSpPr>
          <p:nvPr/>
        </p:nvGrpSpPr>
        <p:grpSpPr bwMode="auto">
          <a:xfrm>
            <a:off x="1667422" y="3055144"/>
            <a:ext cx="404813" cy="404812"/>
            <a:chOff x="1888" y="3345"/>
            <a:chExt cx="1218" cy="1218"/>
          </a:xfrm>
          <a:solidFill>
            <a:schemeClr val="tx2"/>
          </a:solidFill>
        </p:grpSpPr>
        <p:sp>
          <p:nvSpPr>
            <p:cNvPr id="3" name="Freeform 684">
              <a:extLst>
                <a:ext uri="{FF2B5EF4-FFF2-40B4-BE49-F238E27FC236}">
                  <a16:creationId xmlns:a16="http://schemas.microsoft.com/office/drawing/2014/main" id="{AA2762F5-7236-991F-0DFB-1909A5F5F0DB}"/>
                </a:ext>
              </a:extLst>
            </p:cNvPr>
            <p:cNvSpPr>
              <a:spLocks/>
            </p:cNvSpPr>
            <p:nvPr/>
          </p:nvSpPr>
          <p:spPr bwMode="auto">
            <a:xfrm>
              <a:off x="2432" y="3548"/>
              <a:ext cx="174" cy="180"/>
            </a:xfrm>
            <a:custGeom>
              <a:avLst/>
              <a:gdLst>
                <a:gd name="T0" fmla="*/ 144 w 314"/>
                <a:gd name="T1" fmla="*/ 326 h 326"/>
                <a:gd name="T2" fmla="*/ 314 w 314"/>
                <a:gd name="T3" fmla="*/ 151 h 326"/>
                <a:gd name="T4" fmla="*/ 171 w 314"/>
                <a:gd name="T5" fmla="*/ 0 h 326"/>
                <a:gd name="T6" fmla="*/ 0 w 314"/>
                <a:gd name="T7" fmla="*/ 184 h 326"/>
                <a:gd name="T8" fmla="*/ 144 w 314"/>
                <a:gd name="T9" fmla="*/ 326 h 326"/>
              </a:gdLst>
              <a:ahLst/>
              <a:cxnLst>
                <a:cxn ang="0">
                  <a:pos x="T0" y="T1"/>
                </a:cxn>
                <a:cxn ang="0">
                  <a:pos x="T2" y="T3"/>
                </a:cxn>
                <a:cxn ang="0">
                  <a:pos x="T4" y="T5"/>
                </a:cxn>
                <a:cxn ang="0">
                  <a:pos x="T6" y="T7"/>
                </a:cxn>
                <a:cxn ang="0">
                  <a:pos x="T8" y="T9"/>
                </a:cxn>
              </a:cxnLst>
              <a:rect l="0" t="0" r="r" b="b"/>
              <a:pathLst>
                <a:path w="314" h="326">
                  <a:moveTo>
                    <a:pt x="144" y="326"/>
                  </a:moveTo>
                  <a:cubicBezTo>
                    <a:pt x="246" y="326"/>
                    <a:pt x="314" y="247"/>
                    <a:pt x="314" y="151"/>
                  </a:cubicBezTo>
                  <a:cubicBezTo>
                    <a:pt x="314" y="65"/>
                    <a:pt x="251" y="0"/>
                    <a:pt x="171" y="0"/>
                  </a:cubicBezTo>
                  <a:cubicBezTo>
                    <a:pt x="74" y="0"/>
                    <a:pt x="0" y="76"/>
                    <a:pt x="0" y="184"/>
                  </a:cubicBezTo>
                  <a:cubicBezTo>
                    <a:pt x="0" y="264"/>
                    <a:pt x="64" y="326"/>
                    <a:pt x="144" y="3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sp>
          <p:nvSpPr>
            <p:cNvPr id="4" name="Freeform 685">
              <a:extLst>
                <a:ext uri="{FF2B5EF4-FFF2-40B4-BE49-F238E27FC236}">
                  <a16:creationId xmlns:a16="http://schemas.microsoft.com/office/drawing/2014/main" id="{8A364D78-6E5B-B604-4EC6-2527829A7BD6}"/>
                </a:ext>
              </a:extLst>
            </p:cNvPr>
            <p:cNvSpPr>
              <a:spLocks/>
            </p:cNvSpPr>
            <p:nvPr/>
          </p:nvSpPr>
          <p:spPr bwMode="auto">
            <a:xfrm>
              <a:off x="2340" y="3787"/>
              <a:ext cx="313" cy="572"/>
            </a:xfrm>
            <a:custGeom>
              <a:avLst/>
              <a:gdLst>
                <a:gd name="T0" fmla="*/ 358 w 566"/>
                <a:gd name="T1" fmla="*/ 814 h 1034"/>
                <a:gd name="T2" fmla="*/ 446 w 566"/>
                <a:gd name="T3" fmla="*/ 104 h 1034"/>
                <a:gd name="T4" fmla="*/ 310 w 566"/>
                <a:gd name="T5" fmla="*/ 0 h 1034"/>
                <a:gd name="T6" fmla="*/ 8 w 566"/>
                <a:gd name="T7" fmla="*/ 50 h 1034"/>
                <a:gd name="T8" fmla="*/ 0 w 566"/>
                <a:gd name="T9" fmla="*/ 180 h 1034"/>
                <a:gd name="T10" fmla="*/ 166 w 566"/>
                <a:gd name="T11" fmla="*/ 208 h 1034"/>
                <a:gd name="T12" fmla="*/ 86 w 566"/>
                <a:gd name="T13" fmla="*/ 828 h 1034"/>
                <a:gd name="T14" fmla="*/ 82 w 566"/>
                <a:gd name="T15" fmla="*/ 882 h 1034"/>
                <a:gd name="T16" fmla="*/ 246 w 566"/>
                <a:gd name="T17" fmla="*/ 1034 h 1034"/>
                <a:gd name="T18" fmla="*/ 566 w 566"/>
                <a:gd name="T19" fmla="*/ 892 h 1034"/>
                <a:gd name="T20" fmla="*/ 513 w 566"/>
                <a:gd name="T21" fmla="*/ 772 h 1034"/>
                <a:gd name="T22" fmla="*/ 358 w 566"/>
                <a:gd name="T23" fmla="*/ 814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6" h="1034">
                  <a:moveTo>
                    <a:pt x="358" y="814"/>
                  </a:moveTo>
                  <a:cubicBezTo>
                    <a:pt x="371" y="710"/>
                    <a:pt x="446" y="146"/>
                    <a:pt x="446" y="104"/>
                  </a:cubicBezTo>
                  <a:cubicBezTo>
                    <a:pt x="446" y="36"/>
                    <a:pt x="417" y="0"/>
                    <a:pt x="310" y="0"/>
                  </a:cubicBezTo>
                  <a:cubicBezTo>
                    <a:pt x="240" y="0"/>
                    <a:pt x="138" y="14"/>
                    <a:pt x="8" y="50"/>
                  </a:cubicBezTo>
                  <a:cubicBezTo>
                    <a:pt x="0" y="180"/>
                    <a:pt x="0" y="180"/>
                    <a:pt x="0" y="180"/>
                  </a:cubicBezTo>
                  <a:cubicBezTo>
                    <a:pt x="166" y="208"/>
                    <a:pt x="166" y="208"/>
                    <a:pt x="166" y="208"/>
                  </a:cubicBezTo>
                  <a:cubicBezTo>
                    <a:pt x="86" y="828"/>
                    <a:pt x="86" y="828"/>
                    <a:pt x="86" y="828"/>
                  </a:cubicBezTo>
                  <a:cubicBezTo>
                    <a:pt x="84" y="848"/>
                    <a:pt x="82" y="866"/>
                    <a:pt x="82" y="882"/>
                  </a:cubicBezTo>
                  <a:cubicBezTo>
                    <a:pt x="82" y="972"/>
                    <a:pt x="120" y="1034"/>
                    <a:pt x="246" y="1034"/>
                  </a:cubicBezTo>
                  <a:cubicBezTo>
                    <a:pt x="330" y="1034"/>
                    <a:pt x="466" y="986"/>
                    <a:pt x="566" y="892"/>
                  </a:cubicBezTo>
                  <a:cubicBezTo>
                    <a:pt x="513" y="772"/>
                    <a:pt x="513" y="772"/>
                    <a:pt x="513" y="772"/>
                  </a:cubicBezTo>
                  <a:cubicBezTo>
                    <a:pt x="465" y="796"/>
                    <a:pt x="409" y="810"/>
                    <a:pt x="358" y="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sp>
          <p:nvSpPr>
            <p:cNvPr id="5" name="Freeform 686">
              <a:extLst>
                <a:ext uri="{FF2B5EF4-FFF2-40B4-BE49-F238E27FC236}">
                  <a16:creationId xmlns:a16="http://schemas.microsoft.com/office/drawing/2014/main" id="{55496E02-00DD-0157-B3E0-ABD43414BB83}"/>
                </a:ext>
              </a:extLst>
            </p:cNvPr>
            <p:cNvSpPr>
              <a:spLocks noEditPoints="1"/>
            </p:cNvSpPr>
            <p:nvPr/>
          </p:nvSpPr>
          <p:spPr bwMode="auto">
            <a:xfrm>
              <a:off x="1888" y="3345"/>
              <a:ext cx="1218" cy="1218"/>
            </a:xfrm>
            <a:custGeom>
              <a:avLst/>
              <a:gdLst>
                <a:gd name="T0" fmla="*/ 1100 w 2200"/>
                <a:gd name="T1" fmla="*/ 0 h 2200"/>
                <a:gd name="T2" fmla="*/ 0 w 2200"/>
                <a:gd name="T3" fmla="*/ 1100 h 2200"/>
                <a:gd name="T4" fmla="*/ 1100 w 2200"/>
                <a:gd name="T5" fmla="*/ 2200 h 2200"/>
                <a:gd name="T6" fmla="*/ 2200 w 2200"/>
                <a:gd name="T7" fmla="*/ 1100 h 2200"/>
                <a:gd name="T8" fmla="*/ 1100 w 2200"/>
                <a:gd name="T9" fmla="*/ 0 h 2200"/>
                <a:gd name="T10" fmla="*/ 1100 w 2200"/>
                <a:gd name="T11" fmla="*/ 2016 h 2200"/>
                <a:gd name="T12" fmla="*/ 184 w 2200"/>
                <a:gd name="T13" fmla="*/ 1100 h 2200"/>
                <a:gd name="T14" fmla="*/ 1100 w 2200"/>
                <a:gd name="T15" fmla="*/ 183 h 2200"/>
                <a:gd name="T16" fmla="*/ 2017 w 2200"/>
                <a:gd name="T17" fmla="*/ 1100 h 2200"/>
                <a:gd name="T18" fmla="*/ 1100 w 2200"/>
                <a:gd name="T19" fmla="*/ 2016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0" h="2200">
                  <a:moveTo>
                    <a:pt x="1100" y="0"/>
                  </a:moveTo>
                  <a:cubicBezTo>
                    <a:pt x="493" y="0"/>
                    <a:pt x="0" y="492"/>
                    <a:pt x="0" y="1100"/>
                  </a:cubicBezTo>
                  <a:cubicBezTo>
                    <a:pt x="0" y="1707"/>
                    <a:pt x="493" y="2200"/>
                    <a:pt x="1100" y="2200"/>
                  </a:cubicBezTo>
                  <a:cubicBezTo>
                    <a:pt x="1708" y="2200"/>
                    <a:pt x="2200" y="1707"/>
                    <a:pt x="2200" y="1100"/>
                  </a:cubicBezTo>
                  <a:cubicBezTo>
                    <a:pt x="2200" y="492"/>
                    <a:pt x="1708" y="0"/>
                    <a:pt x="1100" y="0"/>
                  </a:cubicBezTo>
                  <a:close/>
                  <a:moveTo>
                    <a:pt x="1100" y="2016"/>
                  </a:moveTo>
                  <a:cubicBezTo>
                    <a:pt x="595" y="2016"/>
                    <a:pt x="184" y="1605"/>
                    <a:pt x="184" y="1100"/>
                  </a:cubicBezTo>
                  <a:cubicBezTo>
                    <a:pt x="184" y="594"/>
                    <a:pt x="595" y="183"/>
                    <a:pt x="1100" y="183"/>
                  </a:cubicBezTo>
                  <a:cubicBezTo>
                    <a:pt x="1606" y="183"/>
                    <a:pt x="2017" y="594"/>
                    <a:pt x="2017" y="1100"/>
                  </a:cubicBezTo>
                  <a:cubicBezTo>
                    <a:pt x="2017" y="1605"/>
                    <a:pt x="1606" y="2016"/>
                    <a:pt x="1100" y="20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grpSp>
    </p:spTree>
    <p:custDataLst>
      <p:tags r:id="rId1"/>
    </p:custDataLst>
    <p:extLst>
      <p:ext uri="{BB962C8B-B14F-4D97-AF65-F5344CB8AC3E}">
        <p14:creationId xmlns:p14="http://schemas.microsoft.com/office/powerpoint/2010/main" val="1624111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5889358-EE57-D48C-A08A-F76561FEE44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 name="Object 1" hidden="1">
                        <a:extLst>
                          <a:ext uri="{FF2B5EF4-FFF2-40B4-BE49-F238E27FC236}">
                            <a16:creationId xmlns:a16="http://schemas.microsoft.com/office/drawing/2014/main" id="{95889358-EE57-D48C-A08A-F76561FEE44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Title 16">
            <a:extLst>
              <a:ext uri="{FF2B5EF4-FFF2-40B4-BE49-F238E27FC236}">
                <a16:creationId xmlns:a16="http://schemas.microsoft.com/office/drawing/2014/main" id="{E6023B0B-7CBD-68DD-D5B0-AD50C4BC6AE0}"/>
              </a:ext>
            </a:extLst>
          </p:cNvPr>
          <p:cNvSpPr>
            <a:spLocks noGrp="1"/>
          </p:cNvSpPr>
          <p:nvPr>
            <p:ph type="ctrTitle"/>
          </p:nvPr>
        </p:nvSpPr>
        <p:spPr/>
        <p:txBody>
          <a:bodyPr/>
          <a:lstStyle/>
          <a:p>
            <a:r>
              <a:rPr lang="zh-CN" altLang="en-US" dirty="0">
                <a:ea typeface="微软雅黑" panose="020B0503020204020204" pitchFamily="34" charset="-122"/>
              </a:rPr>
              <a:t>管理与处理利益冲突</a:t>
            </a:r>
            <a:endParaRPr lang="en-GB" dirty="0">
              <a:ea typeface="微软雅黑" panose="020B0503020204020204" pitchFamily="34" charset="-122"/>
            </a:endParaRPr>
          </a:p>
        </p:txBody>
      </p:sp>
      <p:sp>
        <p:nvSpPr>
          <p:cNvPr id="18" name="Subtitle 17">
            <a:extLst>
              <a:ext uri="{FF2B5EF4-FFF2-40B4-BE49-F238E27FC236}">
                <a16:creationId xmlns:a16="http://schemas.microsoft.com/office/drawing/2014/main" id="{BB15837F-C43F-B020-27AA-681632C8B4FA}"/>
              </a:ext>
            </a:extLst>
          </p:cNvPr>
          <p:cNvSpPr>
            <a:spLocks noGrp="1"/>
          </p:cNvSpPr>
          <p:nvPr>
            <p:ph type="subTitle" idx="1"/>
          </p:nvPr>
        </p:nvSpPr>
        <p:spPr/>
        <p:txBody>
          <a:bodyPr/>
          <a:lstStyle/>
          <a:p>
            <a:r>
              <a:rPr lang="en-GB" dirty="0">
                <a:ea typeface="微软雅黑" panose="020B0503020204020204" pitchFamily="34" charset="-122"/>
              </a:rPr>
              <a:t>2025</a:t>
            </a:r>
            <a:r>
              <a:rPr lang="zh-CN" altLang="en-US" dirty="0">
                <a:ea typeface="微软雅黑" panose="020B0503020204020204" pitchFamily="34" charset="-122"/>
              </a:rPr>
              <a:t>年版</a:t>
            </a:r>
            <a:endParaRPr lang="en-GB" dirty="0">
              <a:ea typeface="微软雅黑" panose="020B0503020204020204" pitchFamily="34" charset="-122"/>
            </a:endParaRPr>
          </a:p>
        </p:txBody>
      </p:sp>
      <p:sp>
        <p:nvSpPr>
          <p:cNvPr id="7" name="Text Placeholder 6">
            <a:extLst>
              <a:ext uri="{FF2B5EF4-FFF2-40B4-BE49-F238E27FC236}">
                <a16:creationId xmlns:a16="http://schemas.microsoft.com/office/drawing/2014/main" id="{4288A8CD-C5EA-1672-9A08-C5465CCAD1F3}"/>
              </a:ext>
            </a:extLst>
          </p:cNvPr>
          <p:cNvSpPr>
            <a:spLocks noGrp="1"/>
          </p:cNvSpPr>
          <p:nvPr>
            <p:ph type="body" sz="quarter" idx="11"/>
          </p:nvPr>
        </p:nvSpPr>
        <p:spPr/>
        <p:txBody>
          <a:bodyPr/>
          <a:lstStyle/>
          <a:p>
            <a:endParaRPr lang="en-GB"/>
          </a:p>
        </p:txBody>
      </p:sp>
    </p:spTree>
    <p:custDataLst>
      <p:tags r:id="rId1"/>
    </p:custDataLst>
    <p:extLst>
      <p:ext uri="{BB962C8B-B14F-4D97-AF65-F5344CB8AC3E}">
        <p14:creationId xmlns:p14="http://schemas.microsoft.com/office/powerpoint/2010/main" val="2830970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zh-CN" altLang="en-US" dirty="0">
                <a:cs typeface="Arial" panose="020B0604020202020204" pitchFamily="34" charset="0"/>
                <a:sym typeface="+mn-lt"/>
              </a:rPr>
              <a:t>利益冲突披露流程</a:t>
            </a:r>
          </a:p>
        </p:txBody>
      </p:sp>
      <p:grpSp>
        <p:nvGrpSpPr>
          <p:cNvPr id="25" name="组合 24">
            <a:extLst>
              <a:ext uri="{FF2B5EF4-FFF2-40B4-BE49-F238E27FC236}">
                <a16:creationId xmlns:a16="http://schemas.microsoft.com/office/drawing/2014/main" id="{F0BD7E5D-9253-68A8-BE0F-15A7A1CD1C9B}"/>
              </a:ext>
            </a:extLst>
          </p:cNvPr>
          <p:cNvGrpSpPr/>
          <p:nvPr/>
        </p:nvGrpSpPr>
        <p:grpSpPr>
          <a:xfrm>
            <a:off x="1398689" y="2249488"/>
            <a:ext cx="2561982" cy="3044825"/>
            <a:chOff x="1398689" y="2249488"/>
            <a:chExt cx="2561982" cy="3044825"/>
          </a:xfrm>
        </p:grpSpPr>
        <p:sp>
          <p:nvSpPr>
            <p:cNvPr id="71" name="Rectangle 70">
              <a:extLst>
                <a:ext uri="{FF2B5EF4-FFF2-40B4-BE49-F238E27FC236}">
                  <a16:creationId xmlns:a16="http://schemas.microsoft.com/office/drawing/2014/main" id="{9DFE8361-2132-4930-B7F7-28AA4D142CCF}"/>
                </a:ext>
              </a:extLst>
            </p:cNvPr>
            <p:cNvSpPr/>
            <p:nvPr/>
          </p:nvSpPr>
          <p:spPr>
            <a:xfrm>
              <a:off x="1398689" y="3624917"/>
              <a:ext cx="1828800" cy="1669396"/>
            </a:xfrm>
            <a:prstGeom prst="rect">
              <a:avLst/>
            </a:prstGeom>
            <a:solidFill>
              <a:schemeClr val="bg1">
                <a:lumMod val="95000"/>
              </a:schemeClr>
            </a:solidFill>
            <a:ln w="19050">
              <a:noFill/>
            </a:ln>
          </p:spPr>
          <p:txBody>
            <a:bodyPr wrap="square" tIns="182880" anchor="t">
              <a:noAutofit/>
            </a:bodyPr>
            <a:lstStyle/>
            <a:p>
              <a:pPr lvl="0" algn="ctr">
                <a:spcAft>
                  <a:spcPts val="200"/>
                </a:spcAft>
              </a:pPr>
              <a:r>
                <a:rPr lang="en-US" altLang="zh-CN" sz="1400" b="1" dirty="0">
                  <a:latin typeface="Arial" panose="020B0604020202020204" pitchFamily="34" charset="0"/>
                  <a:ea typeface="微软雅黑" panose="020B0503020204020204" pitchFamily="34" charset="-122"/>
                  <a:cs typeface="Arial" panose="020B0604020202020204" pitchFamily="34" charset="0"/>
                  <a:sym typeface="+mn-lt"/>
                </a:rPr>
                <a:t>1-</a:t>
              </a:r>
              <a:r>
                <a:rPr lang="ja-JP" altLang="en-US" sz="1400" b="1" dirty="0">
                  <a:latin typeface="Arial" panose="020B0604020202020204" pitchFamily="34" charset="0"/>
                  <a:ea typeface="微软雅黑" panose="020B0503020204020204" pitchFamily="34" charset="-122"/>
                  <a:cs typeface="Arial" panose="020B0604020202020204" pitchFamily="34" charset="0"/>
                  <a:sym typeface="+mn-lt"/>
                </a:rPr>
                <a:t>识别</a:t>
              </a: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利益冲突</a:t>
              </a:r>
              <a:endParaRPr lang="en-GB" sz="1400" b="1" dirty="0">
                <a:latin typeface="Arial" panose="020B0604020202020204" pitchFamily="34" charset="0"/>
                <a:ea typeface="微软雅黑" panose="020B0503020204020204" pitchFamily="34" charset="-122"/>
                <a:cs typeface="Arial" panose="020B0604020202020204" pitchFamily="34" charset="0"/>
                <a:sym typeface="+mn-lt"/>
              </a:endParaRPr>
            </a:p>
            <a:p>
              <a:pPr lvl="0">
                <a:spcAft>
                  <a:spcPts val="200"/>
                </a:spcAft>
              </a:pPr>
              <a:endParaRPr lang="zh-CN" altLang="en-US" sz="1400" dirty="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85" name="Freeform 79">
              <a:extLst>
                <a:ext uri="{FF2B5EF4-FFF2-40B4-BE49-F238E27FC236}">
                  <a16:creationId xmlns:a16="http://schemas.microsoft.com/office/drawing/2014/main" id="{3AC7D569-0BF4-4378-B627-413A8D582A75}"/>
                </a:ext>
              </a:extLst>
            </p:cNvPr>
            <p:cNvSpPr>
              <a:spLocks noEditPoints="1"/>
            </p:cNvSpPr>
            <p:nvPr/>
          </p:nvSpPr>
          <p:spPr bwMode="auto">
            <a:xfrm>
              <a:off x="1838544" y="2357438"/>
              <a:ext cx="954088" cy="955675"/>
            </a:xfrm>
            <a:custGeom>
              <a:avLst/>
              <a:gdLst>
                <a:gd name="T0" fmla="*/ 330 w 601"/>
                <a:gd name="T1" fmla="*/ 602 h 602"/>
                <a:gd name="T2" fmla="*/ 418 w 601"/>
                <a:gd name="T3" fmla="*/ 580 h 602"/>
                <a:gd name="T4" fmla="*/ 492 w 601"/>
                <a:gd name="T5" fmla="*/ 534 h 602"/>
                <a:gd name="T6" fmla="*/ 549 w 601"/>
                <a:gd name="T7" fmla="*/ 470 h 602"/>
                <a:gd name="T8" fmla="*/ 587 w 601"/>
                <a:gd name="T9" fmla="*/ 392 h 602"/>
                <a:gd name="T10" fmla="*/ 601 w 601"/>
                <a:gd name="T11" fmla="*/ 302 h 602"/>
                <a:gd name="T12" fmla="*/ 595 w 601"/>
                <a:gd name="T13" fmla="*/ 242 h 602"/>
                <a:gd name="T14" fmla="*/ 563 w 601"/>
                <a:gd name="T15" fmla="*/ 158 h 602"/>
                <a:gd name="T16" fmla="*/ 512 w 601"/>
                <a:gd name="T17" fmla="*/ 90 h 602"/>
                <a:gd name="T18" fmla="*/ 444 w 601"/>
                <a:gd name="T19" fmla="*/ 38 h 602"/>
                <a:gd name="T20" fmla="*/ 360 w 601"/>
                <a:gd name="T21" fmla="*/ 8 h 602"/>
                <a:gd name="T22" fmla="*/ 300 w 601"/>
                <a:gd name="T23" fmla="*/ 0 h 602"/>
                <a:gd name="T24" fmla="*/ 210 w 601"/>
                <a:gd name="T25" fmla="*/ 14 h 602"/>
                <a:gd name="T26" fmla="*/ 132 w 601"/>
                <a:gd name="T27" fmla="*/ 52 h 602"/>
                <a:gd name="T28" fmla="*/ 68 w 601"/>
                <a:gd name="T29" fmla="*/ 110 h 602"/>
                <a:gd name="T30" fmla="*/ 22 w 601"/>
                <a:gd name="T31" fmla="*/ 184 h 602"/>
                <a:gd name="T32" fmla="*/ 0 w 601"/>
                <a:gd name="T33" fmla="*/ 272 h 602"/>
                <a:gd name="T34" fmla="*/ 0 w 601"/>
                <a:gd name="T35" fmla="*/ 332 h 602"/>
                <a:gd name="T36" fmla="*/ 22 w 601"/>
                <a:gd name="T37" fmla="*/ 420 h 602"/>
                <a:gd name="T38" fmla="*/ 68 w 601"/>
                <a:gd name="T39" fmla="*/ 494 h 602"/>
                <a:gd name="T40" fmla="*/ 132 w 601"/>
                <a:gd name="T41" fmla="*/ 552 h 602"/>
                <a:gd name="T42" fmla="*/ 210 w 601"/>
                <a:gd name="T43" fmla="*/ 590 h 602"/>
                <a:gd name="T44" fmla="*/ 300 w 601"/>
                <a:gd name="T45" fmla="*/ 602 h 602"/>
                <a:gd name="T46" fmla="*/ 300 w 601"/>
                <a:gd name="T47" fmla="*/ 64 h 602"/>
                <a:gd name="T48" fmla="*/ 370 w 601"/>
                <a:gd name="T49" fmla="*/ 76 h 602"/>
                <a:gd name="T50" fmla="*/ 432 w 601"/>
                <a:gd name="T51" fmla="*/ 106 h 602"/>
                <a:gd name="T52" fmla="*/ 484 w 601"/>
                <a:gd name="T53" fmla="*/ 152 h 602"/>
                <a:gd name="T54" fmla="*/ 517 w 601"/>
                <a:gd name="T55" fmla="*/ 210 h 602"/>
                <a:gd name="T56" fmla="*/ 535 w 601"/>
                <a:gd name="T57" fmla="*/ 278 h 602"/>
                <a:gd name="T58" fmla="*/ 535 w 601"/>
                <a:gd name="T59" fmla="*/ 326 h 602"/>
                <a:gd name="T60" fmla="*/ 517 w 601"/>
                <a:gd name="T61" fmla="*/ 394 h 602"/>
                <a:gd name="T62" fmla="*/ 484 w 601"/>
                <a:gd name="T63" fmla="*/ 452 h 602"/>
                <a:gd name="T64" fmla="*/ 432 w 601"/>
                <a:gd name="T65" fmla="*/ 498 h 602"/>
                <a:gd name="T66" fmla="*/ 370 w 601"/>
                <a:gd name="T67" fmla="*/ 528 h 602"/>
                <a:gd name="T68" fmla="*/ 300 w 601"/>
                <a:gd name="T69" fmla="*/ 540 h 602"/>
                <a:gd name="T70" fmla="*/ 252 w 601"/>
                <a:gd name="T71" fmla="*/ 534 h 602"/>
                <a:gd name="T72" fmla="*/ 188 w 601"/>
                <a:gd name="T73" fmla="*/ 510 h 602"/>
                <a:gd name="T74" fmla="*/ 132 w 601"/>
                <a:gd name="T75" fmla="*/ 470 h 602"/>
                <a:gd name="T76" fmla="*/ 92 w 601"/>
                <a:gd name="T77" fmla="*/ 414 h 602"/>
                <a:gd name="T78" fmla="*/ 68 w 601"/>
                <a:gd name="T79" fmla="*/ 350 h 602"/>
                <a:gd name="T80" fmla="*/ 64 w 601"/>
                <a:gd name="T81" fmla="*/ 302 h 602"/>
                <a:gd name="T82" fmla="*/ 74 w 601"/>
                <a:gd name="T83" fmla="*/ 232 h 602"/>
                <a:gd name="T84" fmla="*/ 104 w 601"/>
                <a:gd name="T85" fmla="*/ 170 h 602"/>
                <a:gd name="T86" fmla="*/ 150 w 601"/>
                <a:gd name="T87" fmla="*/ 120 h 602"/>
                <a:gd name="T88" fmla="*/ 208 w 601"/>
                <a:gd name="T89" fmla="*/ 84 h 602"/>
                <a:gd name="T90" fmla="*/ 276 w 601"/>
                <a:gd name="T91" fmla="*/ 66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1" h="602">
                  <a:moveTo>
                    <a:pt x="300" y="602"/>
                  </a:moveTo>
                  <a:lnTo>
                    <a:pt x="300" y="602"/>
                  </a:lnTo>
                  <a:lnTo>
                    <a:pt x="330" y="602"/>
                  </a:lnTo>
                  <a:lnTo>
                    <a:pt x="360" y="596"/>
                  </a:lnTo>
                  <a:lnTo>
                    <a:pt x="390" y="590"/>
                  </a:lnTo>
                  <a:lnTo>
                    <a:pt x="418" y="580"/>
                  </a:lnTo>
                  <a:lnTo>
                    <a:pt x="444" y="566"/>
                  </a:lnTo>
                  <a:lnTo>
                    <a:pt x="468" y="552"/>
                  </a:lnTo>
                  <a:lnTo>
                    <a:pt x="492" y="534"/>
                  </a:lnTo>
                  <a:lnTo>
                    <a:pt x="512" y="514"/>
                  </a:lnTo>
                  <a:lnTo>
                    <a:pt x="531" y="494"/>
                  </a:lnTo>
                  <a:lnTo>
                    <a:pt x="549" y="470"/>
                  </a:lnTo>
                  <a:lnTo>
                    <a:pt x="563" y="446"/>
                  </a:lnTo>
                  <a:lnTo>
                    <a:pt x="577" y="420"/>
                  </a:lnTo>
                  <a:lnTo>
                    <a:pt x="587" y="392"/>
                  </a:lnTo>
                  <a:lnTo>
                    <a:pt x="595" y="362"/>
                  </a:lnTo>
                  <a:lnTo>
                    <a:pt x="599" y="332"/>
                  </a:lnTo>
                  <a:lnTo>
                    <a:pt x="601" y="302"/>
                  </a:lnTo>
                  <a:lnTo>
                    <a:pt x="601" y="302"/>
                  </a:lnTo>
                  <a:lnTo>
                    <a:pt x="599" y="272"/>
                  </a:lnTo>
                  <a:lnTo>
                    <a:pt x="595" y="242"/>
                  </a:lnTo>
                  <a:lnTo>
                    <a:pt x="587" y="212"/>
                  </a:lnTo>
                  <a:lnTo>
                    <a:pt x="577" y="184"/>
                  </a:lnTo>
                  <a:lnTo>
                    <a:pt x="563" y="158"/>
                  </a:lnTo>
                  <a:lnTo>
                    <a:pt x="549" y="134"/>
                  </a:lnTo>
                  <a:lnTo>
                    <a:pt x="531" y="110"/>
                  </a:lnTo>
                  <a:lnTo>
                    <a:pt x="512" y="90"/>
                  </a:lnTo>
                  <a:lnTo>
                    <a:pt x="492" y="70"/>
                  </a:lnTo>
                  <a:lnTo>
                    <a:pt x="468" y="52"/>
                  </a:lnTo>
                  <a:lnTo>
                    <a:pt x="444" y="38"/>
                  </a:lnTo>
                  <a:lnTo>
                    <a:pt x="418" y="24"/>
                  </a:lnTo>
                  <a:lnTo>
                    <a:pt x="390" y="14"/>
                  </a:lnTo>
                  <a:lnTo>
                    <a:pt x="360" y="8"/>
                  </a:lnTo>
                  <a:lnTo>
                    <a:pt x="330" y="2"/>
                  </a:lnTo>
                  <a:lnTo>
                    <a:pt x="300" y="0"/>
                  </a:lnTo>
                  <a:lnTo>
                    <a:pt x="300" y="0"/>
                  </a:lnTo>
                  <a:lnTo>
                    <a:pt x="270" y="2"/>
                  </a:lnTo>
                  <a:lnTo>
                    <a:pt x="240" y="8"/>
                  </a:lnTo>
                  <a:lnTo>
                    <a:pt x="210" y="14"/>
                  </a:lnTo>
                  <a:lnTo>
                    <a:pt x="184" y="24"/>
                  </a:lnTo>
                  <a:lnTo>
                    <a:pt x="156" y="38"/>
                  </a:lnTo>
                  <a:lnTo>
                    <a:pt x="132" y="52"/>
                  </a:lnTo>
                  <a:lnTo>
                    <a:pt x="108" y="70"/>
                  </a:lnTo>
                  <a:lnTo>
                    <a:pt x="88" y="90"/>
                  </a:lnTo>
                  <a:lnTo>
                    <a:pt x="68" y="110"/>
                  </a:lnTo>
                  <a:lnTo>
                    <a:pt x="50" y="134"/>
                  </a:lnTo>
                  <a:lnTo>
                    <a:pt x="36" y="158"/>
                  </a:lnTo>
                  <a:lnTo>
                    <a:pt x="22" y="184"/>
                  </a:lnTo>
                  <a:lnTo>
                    <a:pt x="12" y="212"/>
                  </a:lnTo>
                  <a:lnTo>
                    <a:pt x="6" y="242"/>
                  </a:lnTo>
                  <a:lnTo>
                    <a:pt x="0" y="272"/>
                  </a:lnTo>
                  <a:lnTo>
                    <a:pt x="0" y="302"/>
                  </a:lnTo>
                  <a:lnTo>
                    <a:pt x="0" y="302"/>
                  </a:lnTo>
                  <a:lnTo>
                    <a:pt x="0" y="332"/>
                  </a:lnTo>
                  <a:lnTo>
                    <a:pt x="6" y="362"/>
                  </a:lnTo>
                  <a:lnTo>
                    <a:pt x="12" y="392"/>
                  </a:lnTo>
                  <a:lnTo>
                    <a:pt x="22" y="420"/>
                  </a:lnTo>
                  <a:lnTo>
                    <a:pt x="36" y="446"/>
                  </a:lnTo>
                  <a:lnTo>
                    <a:pt x="50" y="470"/>
                  </a:lnTo>
                  <a:lnTo>
                    <a:pt x="68" y="494"/>
                  </a:lnTo>
                  <a:lnTo>
                    <a:pt x="88" y="514"/>
                  </a:lnTo>
                  <a:lnTo>
                    <a:pt x="108" y="534"/>
                  </a:lnTo>
                  <a:lnTo>
                    <a:pt x="132" y="552"/>
                  </a:lnTo>
                  <a:lnTo>
                    <a:pt x="156" y="566"/>
                  </a:lnTo>
                  <a:lnTo>
                    <a:pt x="184" y="580"/>
                  </a:lnTo>
                  <a:lnTo>
                    <a:pt x="210" y="590"/>
                  </a:lnTo>
                  <a:lnTo>
                    <a:pt x="240" y="596"/>
                  </a:lnTo>
                  <a:lnTo>
                    <a:pt x="270" y="602"/>
                  </a:lnTo>
                  <a:lnTo>
                    <a:pt x="300" y="602"/>
                  </a:lnTo>
                  <a:lnTo>
                    <a:pt x="300" y="602"/>
                  </a:lnTo>
                  <a:close/>
                  <a:moveTo>
                    <a:pt x="300" y="64"/>
                  </a:moveTo>
                  <a:lnTo>
                    <a:pt x="300" y="64"/>
                  </a:lnTo>
                  <a:lnTo>
                    <a:pt x="324" y="66"/>
                  </a:lnTo>
                  <a:lnTo>
                    <a:pt x="348" y="70"/>
                  </a:lnTo>
                  <a:lnTo>
                    <a:pt x="370" y="76"/>
                  </a:lnTo>
                  <a:lnTo>
                    <a:pt x="392" y="84"/>
                  </a:lnTo>
                  <a:lnTo>
                    <a:pt x="414" y="94"/>
                  </a:lnTo>
                  <a:lnTo>
                    <a:pt x="432" y="106"/>
                  </a:lnTo>
                  <a:lnTo>
                    <a:pt x="450" y="120"/>
                  </a:lnTo>
                  <a:lnTo>
                    <a:pt x="468" y="134"/>
                  </a:lnTo>
                  <a:lnTo>
                    <a:pt x="484" y="152"/>
                  </a:lnTo>
                  <a:lnTo>
                    <a:pt x="496" y="170"/>
                  </a:lnTo>
                  <a:lnTo>
                    <a:pt x="508" y="190"/>
                  </a:lnTo>
                  <a:lnTo>
                    <a:pt x="517" y="210"/>
                  </a:lnTo>
                  <a:lnTo>
                    <a:pt x="525" y="232"/>
                  </a:lnTo>
                  <a:lnTo>
                    <a:pt x="531" y="254"/>
                  </a:lnTo>
                  <a:lnTo>
                    <a:pt x="535" y="278"/>
                  </a:lnTo>
                  <a:lnTo>
                    <a:pt x="537" y="302"/>
                  </a:lnTo>
                  <a:lnTo>
                    <a:pt x="537" y="302"/>
                  </a:lnTo>
                  <a:lnTo>
                    <a:pt x="535" y="326"/>
                  </a:lnTo>
                  <a:lnTo>
                    <a:pt x="531" y="350"/>
                  </a:lnTo>
                  <a:lnTo>
                    <a:pt x="525" y="372"/>
                  </a:lnTo>
                  <a:lnTo>
                    <a:pt x="517" y="394"/>
                  </a:lnTo>
                  <a:lnTo>
                    <a:pt x="508" y="414"/>
                  </a:lnTo>
                  <a:lnTo>
                    <a:pt x="496" y="434"/>
                  </a:lnTo>
                  <a:lnTo>
                    <a:pt x="484" y="452"/>
                  </a:lnTo>
                  <a:lnTo>
                    <a:pt x="468" y="470"/>
                  </a:lnTo>
                  <a:lnTo>
                    <a:pt x="450" y="484"/>
                  </a:lnTo>
                  <a:lnTo>
                    <a:pt x="432" y="498"/>
                  </a:lnTo>
                  <a:lnTo>
                    <a:pt x="414" y="510"/>
                  </a:lnTo>
                  <a:lnTo>
                    <a:pt x="392" y="520"/>
                  </a:lnTo>
                  <a:lnTo>
                    <a:pt x="370" y="528"/>
                  </a:lnTo>
                  <a:lnTo>
                    <a:pt x="348" y="534"/>
                  </a:lnTo>
                  <a:lnTo>
                    <a:pt x="324" y="538"/>
                  </a:lnTo>
                  <a:lnTo>
                    <a:pt x="300" y="540"/>
                  </a:lnTo>
                  <a:lnTo>
                    <a:pt x="300" y="540"/>
                  </a:lnTo>
                  <a:lnTo>
                    <a:pt x="276" y="538"/>
                  </a:lnTo>
                  <a:lnTo>
                    <a:pt x="252" y="534"/>
                  </a:lnTo>
                  <a:lnTo>
                    <a:pt x="230" y="528"/>
                  </a:lnTo>
                  <a:lnTo>
                    <a:pt x="208" y="520"/>
                  </a:lnTo>
                  <a:lnTo>
                    <a:pt x="188" y="510"/>
                  </a:lnTo>
                  <a:lnTo>
                    <a:pt x="168" y="498"/>
                  </a:lnTo>
                  <a:lnTo>
                    <a:pt x="150" y="484"/>
                  </a:lnTo>
                  <a:lnTo>
                    <a:pt x="132" y="470"/>
                  </a:lnTo>
                  <a:lnTo>
                    <a:pt x="118" y="452"/>
                  </a:lnTo>
                  <a:lnTo>
                    <a:pt x="104" y="434"/>
                  </a:lnTo>
                  <a:lnTo>
                    <a:pt x="92" y="414"/>
                  </a:lnTo>
                  <a:lnTo>
                    <a:pt x="82" y="394"/>
                  </a:lnTo>
                  <a:lnTo>
                    <a:pt x="74" y="372"/>
                  </a:lnTo>
                  <a:lnTo>
                    <a:pt x="68" y="350"/>
                  </a:lnTo>
                  <a:lnTo>
                    <a:pt x="64" y="326"/>
                  </a:lnTo>
                  <a:lnTo>
                    <a:pt x="64" y="302"/>
                  </a:lnTo>
                  <a:lnTo>
                    <a:pt x="64" y="302"/>
                  </a:lnTo>
                  <a:lnTo>
                    <a:pt x="64" y="278"/>
                  </a:lnTo>
                  <a:lnTo>
                    <a:pt x="68" y="254"/>
                  </a:lnTo>
                  <a:lnTo>
                    <a:pt x="74" y="232"/>
                  </a:lnTo>
                  <a:lnTo>
                    <a:pt x="82" y="210"/>
                  </a:lnTo>
                  <a:lnTo>
                    <a:pt x="92" y="190"/>
                  </a:lnTo>
                  <a:lnTo>
                    <a:pt x="104" y="170"/>
                  </a:lnTo>
                  <a:lnTo>
                    <a:pt x="118" y="152"/>
                  </a:lnTo>
                  <a:lnTo>
                    <a:pt x="132" y="134"/>
                  </a:lnTo>
                  <a:lnTo>
                    <a:pt x="150" y="120"/>
                  </a:lnTo>
                  <a:lnTo>
                    <a:pt x="168" y="106"/>
                  </a:lnTo>
                  <a:lnTo>
                    <a:pt x="188" y="94"/>
                  </a:lnTo>
                  <a:lnTo>
                    <a:pt x="208" y="84"/>
                  </a:lnTo>
                  <a:lnTo>
                    <a:pt x="230" y="76"/>
                  </a:lnTo>
                  <a:lnTo>
                    <a:pt x="252" y="70"/>
                  </a:lnTo>
                  <a:lnTo>
                    <a:pt x="276" y="66"/>
                  </a:lnTo>
                  <a:lnTo>
                    <a:pt x="300" y="64"/>
                  </a:lnTo>
                  <a:lnTo>
                    <a:pt x="300" y="64"/>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86" name="Freeform 80">
              <a:extLst>
                <a:ext uri="{FF2B5EF4-FFF2-40B4-BE49-F238E27FC236}">
                  <a16:creationId xmlns:a16="http://schemas.microsoft.com/office/drawing/2014/main" id="{62BD4C2A-2354-46B5-97AA-D8B8BBA96A52}"/>
                </a:ext>
              </a:extLst>
            </p:cNvPr>
            <p:cNvSpPr>
              <a:spLocks/>
            </p:cNvSpPr>
            <p:nvPr/>
          </p:nvSpPr>
          <p:spPr bwMode="auto">
            <a:xfrm>
              <a:off x="1727419" y="2249488"/>
              <a:ext cx="1173163" cy="1174750"/>
            </a:xfrm>
            <a:custGeom>
              <a:avLst/>
              <a:gdLst>
                <a:gd name="T0" fmla="*/ 370 w 739"/>
                <a:gd name="T1" fmla="*/ 0 h 740"/>
                <a:gd name="T2" fmla="*/ 444 w 739"/>
                <a:gd name="T3" fmla="*/ 8 h 740"/>
                <a:gd name="T4" fmla="*/ 514 w 739"/>
                <a:gd name="T5" fmla="*/ 30 h 740"/>
                <a:gd name="T6" fmla="*/ 576 w 739"/>
                <a:gd name="T7" fmla="*/ 64 h 740"/>
                <a:gd name="T8" fmla="*/ 631 w 739"/>
                <a:gd name="T9" fmla="*/ 108 h 740"/>
                <a:gd name="T10" fmla="*/ 675 w 739"/>
                <a:gd name="T11" fmla="*/ 164 h 740"/>
                <a:gd name="T12" fmla="*/ 709 w 739"/>
                <a:gd name="T13" fmla="*/ 226 h 740"/>
                <a:gd name="T14" fmla="*/ 731 w 739"/>
                <a:gd name="T15" fmla="*/ 296 h 740"/>
                <a:gd name="T16" fmla="*/ 739 w 739"/>
                <a:gd name="T17" fmla="*/ 370 h 740"/>
                <a:gd name="T18" fmla="*/ 725 w 739"/>
                <a:gd name="T19" fmla="*/ 370 h 740"/>
                <a:gd name="T20" fmla="*/ 719 w 739"/>
                <a:gd name="T21" fmla="*/ 298 h 740"/>
                <a:gd name="T22" fmla="*/ 697 w 739"/>
                <a:gd name="T23" fmla="*/ 232 h 740"/>
                <a:gd name="T24" fmla="*/ 665 w 739"/>
                <a:gd name="T25" fmla="*/ 170 h 740"/>
                <a:gd name="T26" fmla="*/ 621 w 739"/>
                <a:gd name="T27" fmla="*/ 118 h 740"/>
                <a:gd name="T28" fmla="*/ 570 w 739"/>
                <a:gd name="T29" fmla="*/ 74 h 740"/>
                <a:gd name="T30" fmla="*/ 508 w 739"/>
                <a:gd name="T31" fmla="*/ 42 h 740"/>
                <a:gd name="T32" fmla="*/ 442 w 739"/>
                <a:gd name="T33" fmla="*/ 20 h 740"/>
                <a:gd name="T34" fmla="*/ 370 w 739"/>
                <a:gd name="T35" fmla="*/ 14 h 740"/>
                <a:gd name="T36" fmla="*/ 334 w 739"/>
                <a:gd name="T37" fmla="*/ 16 h 740"/>
                <a:gd name="T38" fmla="*/ 264 w 739"/>
                <a:gd name="T39" fmla="*/ 30 h 740"/>
                <a:gd name="T40" fmla="*/ 200 w 739"/>
                <a:gd name="T41" fmla="*/ 56 h 740"/>
                <a:gd name="T42" fmla="*/ 144 w 739"/>
                <a:gd name="T43" fmla="*/ 94 h 740"/>
                <a:gd name="T44" fmla="*/ 96 w 739"/>
                <a:gd name="T45" fmla="*/ 144 h 740"/>
                <a:gd name="T46" fmla="*/ 56 w 739"/>
                <a:gd name="T47" fmla="*/ 200 h 740"/>
                <a:gd name="T48" fmla="*/ 30 w 739"/>
                <a:gd name="T49" fmla="*/ 264 h 740"/>
                <a:gd name="T50" fmla="*/ 16 w 739"/>
                <a:gd name="T51" fmla="*/ 334 h 740"/>
                <a:gd name="T52" fmla="*/ 14 w 739"/>
                <a:gd name="T53" fmla="*/ 370 h 740"/>
                <a:gd name="T54" fmla="*/ 20 w 739"/>
                <a:gd name="T55" fmla="*/ 442 h 740"/>
                <a:gd name="T56" fmla="*/ 42 w 739"/>
                <a:gd name="T57" fmla="*/ 508 h 740"/>
                <a:gd name="T58" fmla="*/ 74 w 739"/>
                <a:gd name="T59" fmla="*/ 570 h 740"/>
                <a:gd name="T60" fmla="*/ 118 w 739"/>
                <a:gd name="T61" fmla="*/ 622 h 740"/>
                <a:gd name="T62" fmla="*/ 172 w 739"/>
                <a:gd name="T63" fmla="*/ 666 h 740"/>
                <a:gd name="T64" fmla="*/ 232 w 739"/>
                <a:gd name="T65" fmla="*/ 698 h 740"/>
                <a:gd name="T66" fmla="*/ 298 w 739"/>
                <a:gd name="T67" fmla="*/ 720 h 740"/>
                <a:gd name="T68" fmla="*/ 370 w 739"/>
                <a:gd name="T69" fmla="*/ 726 h 740"/>
                <a:gd name="T70" fmla="*/ 370 w 739"/>
                <a:gd name="T71" fmla="*/ 740 h 740"/>
                <a:gd name="T72" fmla="*/ 296 w 739"/>
                <a:gd name="T73" fmla="*/ 732 h 740"/>
                <a:gd name="T74" fmla="*/ 226 w 739"/>
                <a:gd name="T75" fmla="*/ 710 h 740"/>
                <a:gd name="T76" fmla="*/ 164 w 739"/>
                <a:gd name="T77" fmla="*/ 676 h 740"/>
                <a:gd name="T78" fmla="*/ 110 w 739"/>
                <a:gd name="T79" fmla="*/ 630 h 740"/>
                <a:gd name="T80" fmla="*/ 64 w 739"/>
                <a:gd name="T81" fmla="*/ 576 h 740"/>
                <a:gd name="T82" fmla="*/ 30 w 739"/>
                <a:gd name="T83" fmla="*/ 514 h 740"/>
                <a:gd name="T84" fmla="*/ 8 w 739"/>
                <a:gd name="T85" fmla="*/ 444 h 740"/>
                <a:gd name="T86" fmla="*/ 0 w 739"/>
                <a:gd name="T87" fmla="*/ 370 h 740"/>
                <a:gd name="T88" fmla="*/ 2 w 739"/>
                <a:gd name="T89" fmla="*/ 332 h 740"/>
                <a:gd name="T90" fmla="*/ 18 w 739"/>
                <a:gd name="T91" fmla="*/ 260 h 740"/>
                <a:gd name="T92" fmla="*/ 46 w 739"/>
                <a:gd name="T93" fmla="*/ 194 h 740"/>
                <a:gd name="T94" fmla="*/ 86 w 739"/>
                <a:gd name="T95" fmla="*/ 136 h 740"/>
                <a:gd name="T96" fmla="*/ 136 w 739"/>
                <a:gd name="T97" fmla="*/ 86 h 740"/>
                <a:gd name="T98" fmla="*/ 194 w 739"/>
                <a:gd name="T99" fmla="*/ 46 h 740"/>
                <a:gd name="T100" fmla="*/ 260 w 739"/>
                <a:gd name="T101" fmla="*/ 18 h 740"/>
                <a:gd name="T102" fmla="*/ 332 w 739"/>
                <a:gd name="T103" fmla="*/ 2 h 740"/>
                <a:gd name="T104" fmla="*/ 370 w 739"/>
                <a:gd name="T105"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9" h="740">
                  <a:moveTo>
                    <a:pt x="370" y="0"/>
                  </a:moveTo>
                  <a:lnTo>
                    <a:pt x="370" y="0"/>
                  </a:lnTo>
                  <a:lnTo>
                    <a:pt x="408" y="2"/>
                  </a:lnTo>
                  <a:lnTo>
                    <a:pt x="444" y="8"/>
                  </a:lnTo>
                  <a:lnTo>
                    <a:pt x="480" y="18"/>
                  </a:lnTo>
                  <a:lnTo>
                    <a:pt x="514" y="30"/>
                  </a:lnTo>
                  <a:lnTo>
                    <a:pt x="546" y="46"/>
                  </a:lnTo>
                  <a:lnTo>
                    <a:pt x="576" y="64"/>
                  </a:lnTo>
                  <a:lnTo>
                    <a:pt x="603" y="86"/>
                  </a:lnTo>
                  <a:lnTo>
                    <a:pt x="631" y="108"/>
                  </a:lnTo>
                  <a:lnTo>
                    <a:pt x="655" y="136"/>
                  </a:lnTo>
                  <a:lnTo>
                    <a:pt x="675" y="164"/>
                  </a:lnTo>
                  <a:lnTo>
                    <a:pt x="693" y="194"/>
                  </a:lnTo>
                  <a:lnTo>
                    <a:pt x="709" y="226"/>
                  </a:lnTo>
                  <a:lnTo>
                    <a:pt x="721" y="260"/>
                  </a:lnTo>
                  <a:lnTo>
                    <a:pt x="731" y="296"/>
                  </a:lnTo>
                  <a:lnTo>
                    <a:pt x="737" y="332"/>
                  </a:lnTo>
                  <a:lnTo>
                    <a:pt x="739" y="370"/>
                  </a:lnTo>
                  <a:lnTo>
                    <a:pt x="725" y="370"/>
                  </a:lnTo>
                  <a:lnTo>
                    <a:pt x="725" y="370"/>
                  </a:lnTo>
                  <a:lnTo>
                    <a:pt x="723" y="334"/>
                  </a:lnTo>
                  <a:lnTo>
                    <a:pt x="719" y="298"/>
                  </a:lnTo>
                  <a:lnTo>
                    <a:pt x="709" y="264"/>
                  </a:lnTo>
                  <a:lnTo>
                    <a:pt x="697" y="232"/>
                  </a:lnTo>
                  <a:lnTo>
                    <a:pt x="683" y="200"/>
                  </a:lnTo>
                  <a:lnTo>
                    <a:pt x="665" y="170"/>
                  </a:lnTo>
                  <a:lnTo>
                    <a:pt x="645" y="144"/>
                  </a:lnTo>
                  <a:lnTo>
                    <a:pt x="621" y="118"/>
                  </a:lnTo>
                  <a:lnTo>
                    <a:pt x="595" y="94"/>
                  </a:lnTo>
                  <a:lnTo>
                    <a:pt x="570" y="74"/>
                  </a:lnTo>
                  <a:lnTo>
                    <a:pt x="540" y="56"/>
                  </a:lnTo>
                  <a:lnTo>
                    <a:pt x="508" y="42"/>
                  </a:lnTo>
                  <a:lnTo>
                    <a:pt x="476" y="30"/>
                  </a:lnTo>
                  <a:lnTo>
                    <a:pt x="442" y="20"/>
                  </a:lnTo>
                  <a:lnTo>
                    <a:pt x="406" y="16"/>
                  </a:lnTo>
                  <a:lnTo>
                    <a:pt x="370" y="14"/>
                  </a:lnTo>
                  <a:lnTo>
                    <a:pt x="370" y="14"/>
                  </a:lnTo>
                  <a:lnTo>
                    <a:pt x="334" y="16"/>
                  </a:lnTo>
                  <a:lnTo>
                    <a:pt x="298" y="20"/>
                  </a:lnTo>
                  <a:lnTo>
                    <a:pt x="264" y="30"/>
                  </a:lnTo>
                  <a:lnTo>
                    <a:pt x="232" y="42"/>
                  </a:lnTo>
                  <a:lnTo>
                    <a:pt x="200" y="56"/>
                  </a:lnTo>
                  <a:lnTo>
                    <a:pt x="172" y="74"/>
                  </a:lnTo>
                  <a:lnTo>
                    <a:pt x="144" y="94"/>
                  </a:lnTo>
                  <a:lnTo>
                    <a:pt x="118" y="118"/>
                  </a:lnTo>
                  <a:lnTo>
                    <a:pt x="96" y="144"/>
                  </a:lnTo>
                  <a:lnTo>
                    <a:pt x="74" y="170"/>
                  </a:lnTo>
                  <a:lnTo>
                    <a:pt x="56" y="200"/>
                  </a:lnTo>
                  <a:lnTo>
                    <a:pt x="42" y="232"/>
                  </a:lnTo>
                  <a:lnTo>
                    <a:pt x="30" y="264"/>
                  </a:lnTo>
                  <a:lnTo>
                    <a:pt x="20" y="298"/>
                  </a:lnTo>
                  <a:lnTo>
                    <a:pt x="16" y="334"/>
                  </a:lnTo>
                  <a:lnTo>
                    <a:pt x="14" y="370"/>
                  </a:lnTo>
                  <a:lnTo>
                    <a:pt x="14" y="370"/>
                  </a:lnTo>
                  <a:lnTo>
                    <a:pt x="16" y="406"/>
                  </a:lnTo>
                  <a:lnTo>
                    <a:pt x="20" y="442"/>
                  </a:lnTo>
                  <a:lnTo>
                    <a:pt x="30" y="476"/>
                  </a:lnTo>
                  <a:lnTo>
                    <a:pt x="42" y="508"/>
                  </a:lnTo>
                  <a:lnTo>
                    <a:pt x="56" y="540"/>
                  </a:lnTo>
                  <a:lnTo>
                    <a:pt x="74" y="570"/>
                  </a:lnTo>
                  <a:lnTo>
                    <a:pt x="96" y="596"/>
                  </a:lnTo>
                  <a:lnTo>
                    <a:pt x="118" y="622"/>
                  </a:lnTo>
                  <a:lnTo>
                    <a:pt x="144" y="644"/>
                  </a:lnTo>
                  <a:lnTo>
                    <a:pt x="172" y="666"/>
                  </a:lnTo>
                  <a:lnTo>
                    <a:pt x="200" y="684"/>
                  </a:lnTo>
                  <a:lnTo>
                    <a:pt x="232" y="698"/>
                  </a:lnTo>
                  <a:lnTo>
                    <a:pt x="264" y="710"/>
                  </a:lnTo>
                  <a:lnTo>
                    <a:pt x="298" y="720"/>
                  </a:lnTo>
                  <a:lnTo>
                    <a:pt x="334" y="724"/>
                  </a:lnTo>
                  <a:lnTo>
                    <a:pt x="370" y="726"/>
                  </a:lnTo>
                  <a:lnTo>
                    <a:pt x="370" y="740"/>
                  </a:lnTo>
                  <a:lnTo>
                    <a:pt x="370" y="740"/>
                  </a:lnTo>
                  <a:lnTo>
                    <a:pt x="332" y="738"/>
                  </a:lnTo>
                  <a:lnTo>
                    <a:pt x="296" y="732"/>
                  </a:lnTo>
                  <a:lnTo>
                    <a:pt x="260" y="722"/>
                  </a:lnTo>
                  <a:lnTo>
                    <a:pt x="226" y="710"/>
                  </a:lnTo>
                  <a:lnTo>
                    <a:pt x="194" y="694"/>
                  </a:lnTo>
                  <a:lnTo>
                    <a:pt x="164" y="676"/>
                  </a:lnTo>
                  <a:lnTo>
                    <a:pt x="136" y="654"/>
                  </a:lnTo>
                  <a:lnTo>
                    <a:pt x="110" y="630"/>
                  </a:lnTo>
                  <a:lnTo>
                    <a:pt x="86" y="604"/>
                  </a:lnTo>
                  <a:lnTo>
                    <a:pt x="64" y="576"/>
                  </a:lnTo>
                  <a:lnTo>
                    <a:pt x="46" y="546"/>
                  </a:lnTo>
                  <a:lnTo>
                    <a:pt x="30" y="514"/>
                  </a:lnTo>
                  <a:lnTo>
                    <a:pt x="18" y="480"/>
                  </a:lnTo>
                  <a:lnTo>
                    <a:pt x="8" y="444"/>
                  </a:lnTo>
                  <a:lnTo>
                    <a:pt x="2" y="408"/>
                  </a:lnTo>
                  <a:lnTo>
                    <a:pt x="0" y="370"/>
                  </a:lnTo>
                  <a:lnTo>
                    <a:pt x="0" y="370"/>
                  </a:lnTo>
                  <a:lnTo>
                    <a:pt x="2" y="332"/>
                  </a:lnTo>
                  <a:lnTo>
                    <a:pt x="8" y="296"/>
                  </a:lnTo>
                  <a:lnTo>
                    <a:pt x="18" y="260"/>
                  </a:lnTo>
                  <a:lnTo>
                    <a:pt x="30" y="226"/>
                  </a:lnTo>
                  <a:lnTo>
                    <a:pt x="46" y="194"/>
                  </a:lnTo>
                  <a:lnTo>
                    <a:pt x="64" y="164"/>
                  </a:lnTo>
                  <a:lnTo>
                    <a:pt x="86" y="136"/>
                  </a:lnTo>
                  <a:lnTo>
                    <a:pt x="110" y="108"/>
                  </a:lnTo>
                  <a:lnTo>
                    <a:pt x="136" y="86"/>
                  </a:lnTo>
                  <a:lnTo>
                    <a:pt x="164" y="64"/>
                  </a:lnTo>
                  <a:lnTo>
                    <a:pt x="194" y="46"/>
                  </a:lnTo>
                  <a:lnTo>
                    <a:pt x="226" y="30"/>
                  </a:lnTo>
                  <a:lnTo>
                    <a:pt x="260" y="18"/>
                  </a:lnTo>
                  <a:lnTo>
                    <a:pt x="296" y="8"/>
                  </a:lnTo>
                  <a:lnTo>
                    <a:pt x="332" y="2"/>
                  </a:lnTo>
                  <a:lnTo>
                    <a:pt x="370" y="0"/>
                  </a:lnTo>
                  <a:lnTo>
                    <a:pt x="370"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87" name="Rectangle 81">
              <a:extLst>
                <a:ext uri="{FF2B5EF4-FFF2-40B4-BE49-F238E27FC236}">
                  <a16:creationId xmlns:a16="http://schemas.microsoft.com/office/drawing/2014/main" id="{B832ACF0-618D-4505-A82F-563AC6E689D7}"/>
                </a:ext>
              </a:extLst>
            </p:cNvPr>
            <p:cNvSpPr>
              <a:spLocks noChangeArrowheads="1"/>
            </p:cNvSpPr>
            <p:nvPr/>
          </p:nvSpPr>
          <p:spPr bwMode="auto">
            <a:xfrm>
              <a:off x="2305269" y="3402013"/>
              <a:ext cx="19050" cy="22542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88" name="Rectangle 82">
              <a:extLst>
                <a:ext uri="{FF2B5EF4-FFF2-40B4-BE49-F238E27FC236}">
                  <a16:creationId xmlns:a16="http://schemas.microsoft.com/office/drawing/2014/main" id="{00B452FF-610D-4F2E-B553-70CE8493BFA5}"/>
                </a:ext>
              </a:extLst>
            </p:cNvPr>
            <p:cNvSpPr>
              <a:spLocks noChangeArrowheads="1"/>
            </p:cNvSpPr>
            <p:nvPr/>
          </p:nvSpPr>
          <p:spPr bwMode="auto">
            <a:xfrm>
              <a:off x="2896094" y="2817813"/>
              <a:ext cx="1005840" cy="19050"/>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N" sz="2000" dirty="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89" name="Freeform 83">
              <a:extLst>
                <a:ext uri="{FF2B5EF4-FFF2-40B4-BE49-F238E27FC236}">
                  <a16:creationId xmlns:a16="http://schemas.microsoft.com/office/drawing/2014/main" id="{77675056-BFE7-4D08-91B6-F28E8F84E53B}"/>
                </a:ext>
              </a:extLst>
            </p:cNvPr>
            <p:cNvSpPr>
              <a:spLocks/>
            </p:cNvSpPr>
            <p:nvPr/>
          </p:nvSpPr>
          <p:spPr bwMode="auto">
            <a:xfrm>
              <a:off x="3893996" y="2792413"/>
              <a:ext cx="66675" cy="66675"/>
            </a:xfrm>
            <a:custGeom>
              <a:avLst/>
              <a:gdLst>
                <a:gd name="T0" fmla="*/ 0 w 42"/>
                <a:gd name="T1" fmla="*/ 22 h 42"/>
                <a:gd name="T2" fmla="*/ 0 w 42"/>
                <a:gd name="T3" fmla="*/ 22 h 42"/>
                <a:gd name="T4" fmla="*/ 2 w 42"/>
                <a:gd name="T5" fmla="*/ 30 h 42"/>
                <a:gd name="T6" fmla="*/ 6 w 42"/>
                <a:gd name="T7" fmla="*/ 36 h 42"/>
                <a:gd name="T8" fmla="*/ 14 w 42"/>
                <a:gd name="T9" fmla="*/ 40 h 42"/>
                <a:gd name="T10" fmla="*/ 22 w 42"/>
                <a:gd name="T11" fmla="*/ 42 h 42"/>
                <a:gd name="T12" fmla="*/ 22 w 42"/>
                <a:gd name="T13" fmla="*/ 42 h 42"/>
                <a:gd name="T14" fmla="*/ 30 w 42"/>
                <a:gd name="T15" fmla="*/ 40 h 42"/>
                <a:gd name="T16" fmla="*/ 36 w 42"/>
                <a:gd name="T17" fmla="*/ 36 h 42"/>
                <a:gd name="T18" fmla="*/ 42 w 42"/>
                <a:gd name="T19" fmla="*/ 30 h 42"/>
                <a:gd name="T20" fmla="*/ 42 w 42"/>
                <a:gd name="T21" fmla="*/ 22 h 42"/>
                <a:gd name="T22" fmla="*/ 42 w 42"/>
                <a:gd name="T23" fmla="*/ 22 h 42"/>
                <a:gd name="T24" fmla="*/ 42 w 42"/>
                <a:gd name="T25" fmla="*/ 14 h 42"/>
                <a:gd name="T26" fmla="*/ 36 w 42"/>
                <a:gd name="T27" fmla="*/ 6 h 42"/>
                <a:gd name="T28" fmla="*/ 30 w 42"/>
                <a:gd name="T29" fmla="*/ 2 h 42"/>
                <a:gd name="T30" fmla="*/ 22 w 42"/>
                <a:gd name="T31" fmla="*/ 0 h 42"/>
                <a:gd name="T32" fmla="*/ 22 w 42"/>
                <a:gd name="T33" fmla="*/ 0 h 42"/>
                <a:gd name="T34" fmla="*/ 14 w 42"/>
                <a:gd name="T35" fmla="*/ 2 h 42"/>
                <a:gd name="T36" fmla="*/ 6 w 42"/>
                <a:gd name="T37" fmla="*/ 6 h 42"/>
                <a:gd name="T38" fmla="*/ 2 w 42"/>
                <a:gd name="T39" fmla="*/ 14 h 42"/>
                <a:gd name="T40" fmla="*/ 0 w 42"/>
                <a:gd name="T41" fmla="*/ 22 h 42"/>
                <a:gd name="T42" fmla="*/ 0 w 42"/>
                <a:gd name="T43"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0" y="22"/>
                  </a:moveTo>
                  <a:lnTo>
                    <a:pt x="0" y="22"/>
                  </a:lnTo>
                  <a:lnTo>
                    <a:pt x="2" y="30"/>
                  </a:lnTo>
                  <a:lnTo>
                    <a:pt x="6" y="36"/>
                  </a:lnTo>
                  <a:lnTo>
                    <a:pt x="14" y="40"/>
                  </a:lnTo>
                  <a:lnTo>
                    <a:pt x="22" y="42"/>
                  </a:lnTo>
                  <a:lnTo>
                    <a:pt x="22" y="42"/>
                  </a:lnTo>
                  <a:lnTo>
                    <a:pt x="30" y="40"/>
                  </a:lnTo>
                  <a:lnTo>
                    <a:pt x="36" y="36"/>
                  </a:lnTo>
                  <a:lnTo>
                    <a:pt x="42" y="30"/>
                  </a:lnTo>
                  <a:lnTo>
                    <a:pt x="42" y="22"/>
                  </a:lnTo>
                  <a:lnTo>
                    <a:pt x="42" y="22"/>
                  </a:lnTo>
                  <a:lnTo>
                    <a:pt x="42" y="14"/>
                  </a:lnTo>
                  <a:lnTo>
                    <a:pt x="36" y="6"/>
                  </a:lnTo>
                  <a:lnTo>
                    <a:pt x="30" y="2"/>
                  </a:lnTo>
                  <a:lnTo>
                    <a:pt x="22" y="0"/>
                  </a:lnTo>
                  <a:lnTo>
                    <a:pt x="22" y="0"/>
                  </a:lnTo>
                  <a:lnTo>
                    <a:pt x="14" y="2"/>
                  </a:lnTo>
                  <a:lnTo>
                    <a:pt x="6" y="6"/>
                  </a:lnTo>
                  <a:lnTo>
                    <a:pt x="2" y="14"/>
                  </a:lnTo>
                  <a:lnTo>
                    <a:pt x="0" y="22"/>
                  </a:lnTo>
                  <a:lnTo>
                    <a:pt x="0" y="22"/>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90" name="Freeform 84">
              <a:extLst>
                <a:ext uri="{FF2B5EF4-FFF2-40B4-BE49-F238E27FC236}">
                  <a16:creationId xmlns:a16="http://schemas.microsoft.com/office/drawing/2014/main" id="{C58AD83C-37EF-4629-B890-C0977378A095}"/>
                </a:ext>
              </a:extLst>
            </p:cNvPr>
            <p:cNvSpPr>
              <a:spLocks/>
            </p:cNvSpPr>
            <p:nvPr/>
          </p:nvSpPr>
          <p:spPr bwMode="auto">
            <a:xfrm>
              <a:off x="2283044" y="3595688"/>
              <a:ext cx="66675" cy="66675"/>
            </a:xfrm>
            <a:custGeom>
              <a:avLst/>
              <a:gdLst>
                <a:gd name="T0" fmla="*/ 0 w 42"/>
                <a:gd name="T1" fmla="*/ 20 h 42"/>
                <a:gd name="T2" fmla="*/ 0 w 42"/>
                <a:gd name="T3" fmla="*/ 20 h 42"/>
                <a:gd name="T4" fmla="*/ 0 w 42"/>
                <a:gd name="T5" fmla="*/ 30 h 42"/>
                <a:gd name="T6" fmla="*/ 6 w 42"/>
                <a:gd name="T7" fmla="*/ 36 h 42"/>
                <a:gd name="T8" fmla="*/ 12 w 42"/>
                <a:gd name="T9" fmla="*/ 40 h 42"/>
                <a:gd name="T10" fmla="*/ 20 w 42"/>
                <a:gd name="T11" fmla="*/ 42 h 42"/>
                <a:gd name="T12" fmla="*/ 20 w 42"/>
                <a:gd name="T13" fmla="*/ 42 h 42"/>
                <a:gd name="T14" fmla="*/ 28 w 42"/>
                <a:gd name="T15" fmla="*/ 40 h 42"/>
                <a:gd name="T16" fmla="*/ 34 w 42"/>
                <a:gd name="T17" fmla="*/ 36 h 42"/>
                <a:gd name="T18" fmla="*/ 40 w 42"/>
                <a:gd name="T19" fmla="*/ 30 h 42"/>
                <a:gd name="T20" fmla="*/ 42 w 42"/>
                <a:gd name="T21" fmla="*/ 20 h 42"/>
                <a:gd name="T22" fmla="*/ 42 w 42"/>
                <a:gd name="T23" fmla="*/ 20 h 42"/>
                <a:gd name="T24" fmla="*/ 40 w 42"/>
                <a:gd name="T25" fmla="*/ 12 h 42"/>
                <a:gd name="T26" fmla="*/ 34 w 42"/>
                <a:gd name="T27" fmla="*/ 6 h 42"/>
                <a:gd name="T28" fmla="*/ 28 w 42"/>
                <a:gd name="T29" fmla="*/ 2 h 42"/>
                <a:gd name="T30" fmla="*/ 20 w 42"/>
                <a:gd name="T31" fmla="*/ 0 h 42"/>
                <a:gd name="T32" fmla="*/ 20 w 42"/>
                <a:gd name="T33" fmla="*/ 0 h 42"/>
                <a:gd name="T34" fmla="*/ 12 w 42"/>
                <a:gd name="T35" fmla="*/ 2 h 42"/>
                <a:gd name="T36" fmla="*/ 6 w 42"/>
                <a:gd name="T37" fmla="*/ 6 h 42"/>
                <a:gd name="T38" fmla="*/ 0 w 42"/>
                <a:gd name="T39" fmla="*/ 12 h 42"/>
                <a:gd name="T40" fmla="*/ 0 w 42"/>
                <a:gd name="T41" fmla="*/ 20 h 42"/>
                <a:gd name="T42" fmla="*/ 0 w 42"/>
                <a:gd name="T4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0" y="20"/>
                  </a:moveTo>
                  <a:lnTo>
                    <a:pt x="0" y="20"/>
                  </a:lnTo>
                  <a:lnTo>
                    <a:pt x="0" y="30"/>
                  </a:lnTo>
                  <a:lnTo>
                    <a:pt x="6" y="36"/>
                  </a:lnTo>
                  <a:lnTo>
                    <a:pt x="12" y="40"/>
                  </a:lnTo>
                  <a:lnTo>
                    <a:pt x="20" y="42"/>
                  </a:lnTo>
                  <a:lnTo>
                    <a:pt x="20" y="42"/>
                  </a:lnTo>
                  <a:lnTo>
                    <a:pt x="28" y="40"/>
                  </a:lnTo>
                  <a:lnTo>
                    <a:pt x="34" y="36"/>
                  </a:lnTo>
                  <a:lnTo>
                    <a:pt x="40" y="30"/>
                  </a:lnTo>
                  <a:lnTo>
                    <a:pt x="42" y="20"/>
                  </a:lnTo>
                  <a:lnTo>
                    <a:pt x="42" y="20"/>
                  </a:lnTo>
                  <a:lnTo>
                    <a:pt x="40" y="12"/>
                  </a:lnTo>
                  <a:lnTo>
                    <a:pt x="34" y="6"/>
                  </a:lnTo>
                  <a:lnTo>
                    <a:pt x="28" y="2"/>
                  </a:lnTo>
                  <a:lnTo>
                    <a:pt x="20" y="0"/>
                  </a:lnTo>
                  <a:lnTo>
                    <a:pt x="20" y="0"/>
                  </a:lnTo>
                  <a:lnTo>
                    <a:pt x="12" y="2"/>
                  </a:lnTo>
                  <a:lnTo>
                    <a:pt x="6" y="6"/>
                  </a:lnTo>
                  <a:lnTo>
                    <a:pt x="0" y="12"/>
                  </a:lnTo>
                  <a:lnTo>
                    <a:pt x="0" y="20"/>
                  </a:lnTo>
                  <a:lnTo>
                    <a:pt x="0" y="2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91" name="Freeform 85">
              <a:extLst>
                <a:ext uri="{FF2B5EF4-FFF2-40B4-BE49-F238E27FC236}">
                  <a16:creationId xmlns:a16="http://schemas.microsoft.com/office/drawing/2014/main" id="{806667A7-F423-4A36-AE3F-52D915CC63C8}"/>
                </a:ext>
              </a:extLst>
            </p:cNvPr>
            <p:cNvSpPr>
              <a:spLocks/>
            </p:cNvSpPr>
            <p:nvPr/>
          </p:nvSpPr>
          <p:spPr bwMode="auto">
            <a:xfrm>
              <a:off x="1705194" y="2792413"/>
              <a:ext cx="66675" cy="66675"/>
            </a:xfrm>
            <a:custGeom>
              <a:avLst/>
              <a:gdLst>
                <a:gd name="T0" fmla="*/ 0 w 42"/>
                <a:gd name="T1" fmla="*/ 22 h 42"/>
                <a:gd name="T2" fmla="*/ 0 w 42"/>
                <a:gd name="T3" fmla="*/ 22 h 42"/>
                <a:gd name="T4" fmla="*/ 2 w 42"/>
                <a:gd name="T5" fmla="*/ 30 h 42"/>
                <a:gd name="T6" fmla="*/ 6 w 42"/>
                <a:gd name="T7" fmla="*/ 36 h 42"/>
                <a:gd name="T8" fmla="*/ 12 w 42"/>
                <a:gd name="T9" fmla="*/ 40 h 42"/>
                <a:gd name="T10" fmla="*/ 22 w 42"/>
                <a:gd name="T11" fmla="*/ 42 h 42"/>
                <a:gd name="T12" fmla="*/ 22 w 42"/>
                <a:gd name="T13" fmla="*/ 42 h 42"/>
                <a:gd name="T14" fmla="*/ 30 w 42"/>
                <a:gd name="T15" fmla="*/ 40 h 42"/>
                <a:gd name="T16" fmla="*/ 36 w 42"/>
                <a:gd name="T17" fmla="*/ 36 h 42"/>
                <a:gd name="T18" fmla="*/ 40 w 42"/>
                <a:gd name="T19" fmla="*/ 30 h 42"/>
                <a:gd name="T20" fmla="*/ 42 w 42"/>
                <a:gd name="T21" fmla="*/ 22 h 42"/>
                <a:gd name="T22" fmla="*/ 42 w 42"/>
                <a:gd name="T23" fmla="*/ 22 h 42"/>
                <a:gd name="T24" fmla="*/ 40 w 42"/>
                <a:gd name="T25" fmla="*/ 14 h 42"/>
                <a:gd name="T26" fmla="*/ 36 w 42"/>
                <a:gd name="T27" fmla="*/ 6 h 42"/>
                <a:gd name="T28" fmla="*/ 30 w 42"/>
                <a:gd name="T29" fmla="*/ 2 h 42"/>
                <a:gd name="T30" fmla="*/ 22 w 42"/>
                <a:gd name="T31" fmla="*/ 0 h 42"/>
                <a:gd name="T32" fmla="*/ 22 w 42"/>
                <a:gd name="T33" fmla="*/ 0 h 42"/>
                <a:gd name="T34" fmla="*/ 12 w 42"/>
                <a:gd name="T35" fmla="*/ 2 h 42"/>
                <a:gd name="T36" fmla="*/ 6 w 42"/>
                <a:gd name="T37" fmla="*/ 6 h 42"/>
                <a:gd name="T38" fmla="*/ 2 w 42"/>
                <a:gd name="T39" fmla="*/ 14 h 42"/>
                <a:gd name="T40" fmla="*/ 0 w 42"/>
                <a:gd name="T41" fmla="*/ 22 h 42"/>
                <a:gd name="T42" fmla="*/ 0 w 42"/>
                <a:gd name="T43"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0" y="22"/>
                  </a:moveTo>
                  <a:lnTo>
                    <a:pt x="0" y="22"/>
                  </a:lnTo>
                  <a:lnTo>
                    <a:pt x="2" y="30"/>
                  </a:lnTo>
                  <a:lnTo>
                    <a:pt x="6" y="36"/>
                  </a:lnTo>
                  <a:lnTo>
                    <a:pt x="12" y="40"/>
                  </a:lnTo>
                  <a:lnTo>
                    <a:pt x="22" y="42"/>
                  </a:lnTo>
                  <a:lnTo>
                    <a:pt x="22" y="42"/>
                  </a:lnTo>
                  <a:lnTo>
                    <a:pt x="30" y="40"/>
                  </a:lnTo>
                  <a:lnTo>
                    <a:pt x="36" y="36"/>
                  </a:lnTo>
                  <a:lnTo>
                    <a:pt x="40" y="30"/>
                  </a:lnTo>
                  <a:lnTo>
                    <a:pt x="42" y="22"/>
                  </a:lnTo>
                  <a:lnTo>
                    <a:pt x="42" y="22"/>
                  </a:lnTo>
                  <a:lnTo>
                    <a:pt x="40" y="14"/>
                  </a:lnTo>
                  <a:lnTo>
                    <a:pt x="36" y="6"/>
                  </a:lnTo>
                  <a:lnTo>
                    <a:pt x="30" y="2"/>
                  </a:lnTo>
                  <a:lnTo>
                    <a:pt x="22" y="0"/>
                  </a:lnTo>
                  <a:lnTo>
                    <a:pt x="22" y="0"/>
                  </a:lnTo>
                  <a:lnTo>
                    <a:pt x="12" y="2"/>
                  </a:lnTo>
                  <a:lnTo>
                    <a:pt x="6" y="6"/>
                  </a:lnTo>
                  <a:lnTo>
                    <a:pt x="2" y="14"/>
                  </a:lnTo>
                  <a:lnTo>
                    <a:pt x="0" y="22"/>
                  </a:lnTo>
                  <a:lnTo>
                    <a:pt x="0" y="22"/>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192" name="Group 772">
              <a:extLst>
                <a:ext uri="{FF2B5EF4-FFF2-40B4-BE49-F238E27FC236}">
                  <a16:creationId xmlns:a16="http://schemas.microsoft.com/office/drawing/2014/main" id="{A8F22B43-BF64-48A1-A3CA-BB19F468CD1D}"/>
                </a:ext>
              </a:extLst>
            </p:cNvPr>
            <p:cNvGrpSpPr>
              <a:grpSpLocks noChangeAspect="1"/>
            </p:cNvGrpSpPr>
            <p:nvPr/>
          </p:nvGrpSpPr>
          <p:grpSpPr bwMode="auto">
            <a:xfrm>
              <a:off x="2114906" y="2634791"/>
              <a:ext cx="401364" cy="400968"/>
              <a:chOff x="2998" y="3383"/>
              <a:chExt cx="1011" cy="1010"/>
            </a:xfrm>
            <a:solidFill>
              <a:schemeClr val="bg1">
                <a:lumMod val="75000"/>
              </a:schemeClr>
            </a:solidFill>
          </p:grpSpPr>
          <p:sp>
            <p:nvSpPr>
              <p:cNvPr id="193" name="Freeform 773">
                <a:extLst>
                  <a:ext uri="{FF2B5EF4-FFF2-40B4-BE49-F238E27FC236}">
                    <a16:creationId xmlns:a16="http://schemas.microsoft.com/office/drawing/2014/main" id="{5A48FD9F-C3E4-4CE7-B54E-F802D0879FE8}"/>
                  </a:ext>
                </a:extLst>
              </p:cNvPr>
              <p:cNvSpPr>
                <a:spLocks/>
              </p:cNvSpPr>
              <p:nvPr/>
            </p:nvSpPr>
            <p:spPr bwMode="auto">
              <a:xfrm>
                <a:off x="2998" y="3940"/>
                <a:ext cx="453" cy="453"/>
              </a:xfrm>
              <a:custGeom>
                <a:avLst/>
                <a:gdLst>
                  <a:gd name="T0" fmla="*/ 736 w 995"/>
                  <a:gd name="T1" fmla="*/ 0 h 995"/>
                  <a:gd name="T2" fmla="*/ 73 w 995"/>
                  <a:gd name="T3" fmla="*/ 663 h 995"/>
                  <a:gd name="T4" fmla="*/ 72 w 995"/>
                  <a:gd name="T5" fmla="*/ 664 h 995"/>
                  <a:gd name="T6" fmla="*/ 72 w 995"/>
                  <a:gd name="T7" fmla="*/ 923 h 995"/>
                  <a:gd name="T8" fmla="*/ 331 w 995"/>
                  <a:gd name="T9" fmla="*/ 923 h 995"/>
                  <a:gd name="T10" fmla="*/ 995 w 995"/>
                  <a:gd name="T11" fmla="*/ 260 h 995"/>
                  <a:gd name="T12" fmla="*/ 736 w 995"/>
                  <a:gd name="T13" fmla="*/ 0 h 995"/>
                </a:gdLst>
                <a:ahLst/>
                <a:cxnLst>
                  <a:cxn ang="0">
                    <a:pos x="T0" y="T1"/>
                  </a:cxn>
                  <a:cxn ang="0">
                    <a:pos x="T2" y="T3"/>
                  </a:cxn>
                  <a:cxn ang="0">
                    <a:pos x="T4" y="T5"/>
                  </a:cxn>
                  <a:cxn ang="0">
                    <a:pos x="T6" y="T7"/>
                  </a:cxn>
                  <a:cxn ang="0">
                    <a:pos x="T8" y="T9"/>
                  </a:cxn>
                  <a:cxn ang="0">
                    <a:pos x="T10" y="T11"/>
                  </a:cxn>
                  <a:cxn ang="0">
                    <a:pos x="T12" y="T13"/>
                  </a:cxn>
                </a:cxnLst>
                <a:rect l="0" t="0" r="r" b="b"/>
                <a:pathLst>
                  <a:path w="995" h="995">
                    <a:moveTo>
                      <a:pt x="736" y="0"/>
                    </a:moveTo>
                    <a:cubicBezTo>
                      <a:pt x="73" y="663"/>
                      <a:pt x="73" y="663"/>
                      <a:pt x="73" y="663"/>
                    </a:cubicBezTo>
                    <a:cubicBezTo>
                      <a:pt x="72" y="663"/>
                      <a:pt x="72" y="664"/>
                      <a:pt x="72" y="664"/>
                    </a:cubicBezTo>
                    <a:cubicBezTo>
                      <a:pt x="0" y="735"/>
                      <a:pt x="0" y="852"/>
                      <a:pt x="72" y="923"/>
                    </a:cubicBezTo>
                    <a:cubicBezTo>
                      <a:pt x="144" y="995"/>
                      <a:pt x="260" y="995"/>
                      <a:pt x="331" y="923"/>
                    </a:cubicBezTo>
                    <a:cubicBezTo>
                      <a:pt x="995" y="260"/>
                      <a:pt x="995" y="260"/>
                      <a:pt x="995" y="260"/>
                    </a:cubicBezTo>
                    <a:cubicBezTo>
                      <a:pt x="892" y="192"/>
                      <a:pt x="803" y="104"/>
                      <a:pt x="7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94" name="Freeform 774">
                <a:extLst>
                  <a:ext uri="{FF2B5EF4-FFF2-40B4-BE49-F238E27FC236}">
                    <a16:creationId xmlns:a16="http://schemas.microsoft.com/office/drawing/2014/main" id="{091B14F8-D6D5-40FC-A673-93259B1BD4DD}"/>
                  </a:ext>
                </a:extLst>
              </p:cNvPr>
              <p:cNvSpPr>
                <a:spLocks noEditPoints="1"/>
              </p:cNvSpPr>
              <p:nvPr/>
            </p:nvSpPr>
            <p:spPr bwMode="auto">
              <a:xfrm>
                <a:off x="3341" y="3383"/>
                <a:ext cx="668" cy="667"/>
              </a:xfrm>
              <a:custGeom>
                <a:avLst/>
                <a:gdLst>
                  <a:gd name="T0" fmla="*/ 733 w 1466"/>
                  <a:gd name="T1" fmla="*/ 0 h 1466"/>
                  <a:gd name="T2" fmla="*/ 0 w 1466"/>
                  <a:gd name="T3" fmla="*/ 733 h 1466"/>
                  <a:gd name="T4" fmla="*/ 733 w 1466"/>
                  <a:gd name="T5" fmla="*/ 1466 h 1466"/>
                  <a:gd name="T6" fmla="*/ 1466 w 1466"/>
                  <a:gd name="T7" fmla="*/ 733 h 1466"/>
                  <a:gd name="T8" fmla="*/ 733 w 1466"/>
                  <a:gd name="T9" fmla="*/ 0 h 1466"/>
                  <a:gd name="T10" fmla="*/ 733 w 1466"/>
                  <a:gd name="T11" fmla="*/ 1237 h 1466"/>
                  <a:gd name="T12" fmla="*/ 229 w 1466"/>
                  <a:gd name="T13" fmla="*/ 733 h 1466"/>
                  <a:gd name="T14" fmla="*/ 733 w 1466"/>
                  <a:gd name="T15" fmla="*/ 229 h 1466"/>
                  <a:gd name="T16" fmla="*/ 1237 w 1466"/>
                  <a:gd name="T17" fmla="*/ 733 h 1466"/>
                  <a:gd name="T18" fmla="*/ 733 w 1466"/>
                  <a:gd name="T19" fmla="*/ 1237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6" h="1466">
                    <a:moveTo>
                      <a:pt x="733" y="0"/>
                    </a:moveTo>
                    <a:cubicBezTo>
                      <a:pt x="328" y="0"/>
                      <a:pt x="0" y="328"/>
                      <a:pt x="0" y="733"/>
                    </a:cubicBezTo>
                    <a:cubicBezTo>
                      <a:pt x="0" y="1138"/>
                      <a:pt x="328" y="1466"/>
                      <a:pt x="733" y="1466"/>
                    </a:cubicBezTo>
                    <a:cubicBezTo>
                      <a:pt x="1138" y="1466"/>
                      <a:pt x="1466" y="1138"/>
                      <a:pt x="1466" y="733"/>
                    </a:cubicBezTo>
                    <a:cubicBezTo>
                      <a:pt x="1466" y="328"/>
                      <a:pt x="1138" y="0"/>
                      <a:pt x="733" y="0"/>
                    </a:cubicBezTo>
                    <a:close/>
                    <a:moveTo>
                      <a:pt x="733" y="1237"/>
                    </a:moveTo>
                    <a:cubicBezTo>
                      <a:pt x="455" y="1237"/>
                      <a:pt x="229" y="1011"/>
                      <a:pt x="229" y="733"/>
                    </a:cubicBezTo>
                    <a:cubicBezTo>
                      <a:pt x="229" y="455"/>
                      <a:pt x="455" y="229"/>
                      <a:pt x="733" y="229"/>
                    </a:cubicBezTo>
                    <a:cubicBezTo>
                      <a:pt x="1011" y="229"/>
                      <a:pt x="1237" y="455"/>
                      <a:pt x="1237" y="733"/>
                    </a:cubicBezTo>
                    <a:cubicBezTo>
                      <a:pt x="1237" y="1011"/>
                      <a:pt x="1011" y="1237"/>
                      <a:pt x="733" y="12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Arial" panose="020B0604020202020204" pitchFamily="34" charset="0"/>
                  <a:sym typeface="+mn-lt"/>
                </a:endParaRPr>
              </a:p>
            </p:txBody>
          </p:sp>
        </p:grpSp>
      </p:grpSp>
      <p:sp>
        <p:nvSpPr>
          <p:cNvPr id="73" name="Rectangle 72">
            <a:extLst>
              <a:ext uri="{FF2B5EF4-FFF2-40B4-BE49-F238E27FC236}">
                <a16:creationId xmlns:a16="http://schemas.microsoft.com/office/drawing/2014/main" id="{11BEDF5C-635E-407C-A218-41D9C4189AFF}"/>
              </a:ext>
            </a:extLst>
          </p:cNvPr>
          <p:cNvSpPr/>
          <p:nvPr/>
        </p:nvSpPr>
        <p:spPr>
          <a:xfrm>
            <a:off x="8929177" y="3624917"/>
            <a:ext cx="1828800" cy="1669396"/>
          </a:xfrm>
          <a:prstGeom prst="rect">
            <a:avLst/>
          </a:prstGeom>
          <a:solidFill>
            <a:schemeClr val="bg1">
              <a:lumMod val="95000"/>
            </a:schemeClr>
          </a:solidFill>
          <a:ln w="19050">
            <a:noFill/>
          </a:ln>
        </p:spPr>
        <p:txBody>
          <a:bodyPr wrap="square" tIns="182880" anchor="t">
            <a:noAutofit/>
          </a:bodyPr>
          <a:lstStyle/>
          <a:p>
            <a:pPr algn="ctr">
              <a:spcAft>
                <a:spcPts val="200"/>
              </a:spcAft>
            </a:pPr>
            <a:r>
              <a:rPr lang="en-US" altLang="zh-CN" sz="1400" b="1" dirty="0">
                <a:latin typeface="Arial" panose="020B0604020202020204" pitchFamily="34" charset="0"/>
                <a:ea typeface="微软雅黑" panose="020B0503020204020204" pitchFamily="34" charset="-122"/>
                <a:cs typeface="Arial" panose="020B0604020202020204" pitchFamily="34" charset="0"/>
                <a:sym typeface="+mn-lt"/>
              </a:rPr>
              <a:t>4-</a:t>
            </a: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其他常见场景</a:t>
            </a:r>
            <a:endParaRPr lang="en-GB" altLang="zh-CN" sz="1400" b="1" dirty="0">
              <a:latin typeface="Arial" panose="020B0604020202020204" pitchFamily="34" charset="0"/>
              <a:ea typeface="微软雅黑" panose="020B0503020204020204" pitchFamily="34" charset="-122"/>
              <a:cs typeface="Arial" panose="020B0604020202020204" pitchFamily="34" charset="0"/>
              <a:sym typeface="+mn-lt"/>
            </a:endParaRPr>
          </a:p>
          <a:p>
            <a:pPr marL="173736" indent="-173736">
              <a:spcAft>
                <a:spcPts val="200"/>
              </a:spcAft>
              <a:buFont typeface="Arial" panose="020B0604020202020204" pitchFamily="34" charset="0"/>
              <a:buChar char="•"/>
            </a:pPr>
            <a:r>
              <a:rPr lang="zh-CN" altLang="en-US" sz="1200" dirty="0">
                <a:latin typeface="Arial" panose="020B0604020202020204" pitchFamily="34" charset="0"/>
                <a:ea typeface="微软雅黑" panose="020B0503020204020204" pitchFamily="34" charset="-122"/>
                <a:cs typeface="Arial" panose="020B0604020202020204" pitchFamily="34" charset="0"/>
                <a:sym typeface="+mn-lt"/>
              </a:rPr>
              <a:t>外部董事会角色所需的额外批准</a:t>
            </a:r>
            <a:endParaRPr lang="en-GB" altLang="zh-CN" sz="1200" dirty="0">
              <a:latin typeface="Arial" panose="020B0604020202020204" pitchFamily="34" charset="0"/>
              <a:ea typeface="微软雅黑" panose="020B0503020204020204" pitchFamily="34" charset="-122"/>
              <a:cs typeface="Arial" panose="020B0604020202020204" pitchFamily="34" charset="0"/>
              <a:sym typeface="+mn-lt"/>
            </a:endParaRPr>
          </a:p>
          <a:p>
            <a:pPr marL="173736" indent="-173736">
              <a:spcAft>
                <a:spcPts val="200"/>
              </a:spcAft>
              <a:buFont typeface="Arial" panose="020B0604020202020204" pitchFamily="34" charset="0"/>
              <a:buChar char="•"/>
            </a:pPr>
            <a:r>
              <a:rPr lang="zh-CN" altLang="en-US" sz="1200" dirty="0">
                <a:latin typeface="Arial" panose="020B0604020202020204" pitchFamily="34" charset="0"/>
                <a:ea typeface="微软雅黑" panose="020B0503020204020204" pitchFamily="34" charset="-122"/>
                <a:cs typeface="Arial" panose="020B0604020202020204" pitchFamily="34" charset="0"/>
                <a:sym typeface="+mn-lt"/>
              </a:rPr>
              <a:t>涉及高级经理的密切个人关系</a:t>
            </a:r>
          </a:p>
          <a:p>
            <a:pPr>
              <a:spcAft>
                <a:spcPts val="200"/>
              </a:spcAft>
            </a:pPr>
            <a:endParaRPr lang="en-GB" sz="1400" b="1" dirty="0">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80" name="Group 79">
            <a:extLst>
              <a:ext uri="{FF2B5EF4-FFF2-40B4-BE49-F238E27FC236}">
                <a16:creationId xmlns:a16="http://schemas.microsoft.com/office/drawing/2014/main" id="{484A886A-B56B-4D8B-BCBC-517A9AED7ABC}"/>
              </a:ext>
            </a:extLst>
          </p:cNvPr>
          <p:cNvGrpSpPr/>
          <p:nvPr/>
        </p:nvGrpSpPr>
        <p:grpSpPr>
          <a:xfrm>
            <a:off x="9236681" y="2252663"/>
            <a:ext cx="1217612" cy="1412875"/>
            <a:chOff x="10590213" y="2724150"/>
            <a:chExt cx="1217612" cy="1412875"/>
          </a:xfrm>
          <a:solidFill>
            <a:schemeClr val="bg1">
              <a:lumMod val="75000"/>
            </a:schemeClr>
          </a:solidFill>
        </p:grpSpPr>
        <p:sp>
          <p:nvSpPr>
            <p:cNvPr id="160" name="Freeform 51">
              <a:extLst>
                <a:ext uri="{FF2B5EF4-FFF2-40B4-BE49-F238E27FC236}">
                  <a16:creationId xmlns:a16="http://schemas.microsoft.com/office/drawing/2014/main" id="{B4C496C6-E531-49BA-BF29-6DBD92FD5DEB}"/>
                </a:ext>
              </a:extLst>
            </p:cNvPr>
            <p:cNvSpPr>
              <a:spLocks noEditPoints="1"/>
            </p:cNvSpPr>
            <p:nvPr/>
          </p:nvSpPr>
          <p:spPr bwMode="auto">
            <a:xfrm>
              <a:off x="10720388" y="2832100"/>
              <a:ext cx="954088" cy="955675"/>
            </a:xfrm>
            <a:custGeom>
              <a:avLst/>
              <a:gdLst>
                <a:gd name="T0" fmla="*/ 331 w 601"/>
                <a:gd name="T1" fmla="*/ 600 h 602"/>
                <a:gd name="T2" fmla="*/ 417 w 601"/>
                <a:gd name="T3" fmla="*/ 578 h 602"/>
                <a:gd name="T4" fmla="*/ 491 w 601"/>
                <a:gd name="T5" fmla="*/ 534 h 602"/>
                <a:gd name="T6" fmla="*/ 549 w 601"/>
                <a:gd name="T7" fmla="*/ 470 h 602"/>
                <a:gd name="T8" fmla="*/ 587 w 601"/>
                <a:gd name="T9" fmla="*/ 390 h 602"/>
                <a:gd name="T10" fmla="*/ 601 w 601"/>
                <a:gd name="T11" fmla="*/ 302 h 602"/>
                <a:gd name="T12" fmla="*/ 595 w 601"/>
                <a:gd name="T13" fmla="*/ 240 h 602"/>
                <a:gd name="T14" fmla="*/ 565 w 601"/>
                <a:gd name="T15" fmla="*/ 158 h 602"/>
                <a:gd name="T16" fmla="*/ 513 w 601"/>
                <a:gd name="T17" fmla="*/ 88 h 602"/>
                <a:gd name="T18" fmla="*/ 443 w 601"/>
                <a:gd name="T19" fmla="*/ 36 h 602"/>
                <a:gd name="T20" fmla="*/ 361 w 601"/>
                <a:gd name="T21" fmla="*/ 6 h 602"/>
                <a:gd name="T22" fmla="*/ 301 w 601"/>
                <a:gd name="T23" fmla="*/ 0 h 602"/>
                <a:gd name="T24" fmla="*/ 211 w 601"/>
                <a:gd name="T25" fmla="*/ 14 h 602"/>
                <a:gd name="T26" fmla="*/ 133 w 601"/>
                <a:gd name="T27" fmla="*/ 52 h 602"/>
                <a:gd name="T28" fmla="*/ 70 w 601"/>
                <a:gd name="T29" fmla="*/ 110 h 602"/>
                <a:gd name="T30" fmla="*/ 24 w 601"/>
                <a:gd name="T31" fmla="*/ 184 h 602"/>
                <a:gd name="T32" fmla="*/ 2 w 601"/>
                <a:gd name="T33" fmla="*/ 270 h 602"/>
                <a:gd name="T34" fmla="*/ 2 w 601"/>
                <a:gd name="T35" fmla="*/ 332 h 602"/>
                <a:gd name="T36" fmla="*/ 24 w 601"/>
                <a:gd name="T37" fmla="*/ 418 h 602"/>
                <a:gd name="T38" fmla="*/ 70 w 601"/>
                <a:gd name="T39" fmla="*/ 492 h 602"/>
                <a:gd name="T40" fmla="*/ 133 w 601"/>
                <a:gd name="T41" fmla="*/ 552 h 602"/>
                <a:gd name="T42" fmla="*/ 211 w 601"/>
                <a:gd name="T43" fmla="*/ 588 h 602"/>
                <a:gd name="T44" fmla="*/ 301 w 601"/>
                <a:gd name="T45" fmla="*/ 602 h 602"/>
                <a:gd name="T46" fmla="*/ 301 w 601"/>
                <a:gd name="T47" fmla="*/ 64 h 602"/>
                <a:gd name="T48" fmla="*/ 371 w 601"/>
                <a:gd name="T49" fmla="*/ 76 h 602"/>
                <a:gd name="T50" fmla="*/ 433 w 601"/>
                <a:gd name="T51" fmla="*/ 104 h 602"/>
                <a:gd name="T52" fmla="*/ 483 w 601"/>
                <a:gd name="T53" fmla="*/ 150 h 602"/>
                <a:gd name="T54" fmla="*/ 519 w 601"/>
                <a:gd name="T55" fmla="*/ 210 h 602"/>
                <a:gd name="T56" fmla="*/ 537 w 601"/>
                <a:gd name="T57" fmla="*/ 278 h 602"/>
                <a:gd name="T58" fmla="*/ 537 w 601"/>
                <a:gd name="T59" fmla="*/ 326 h 602"/>
                <a:gd name="T60" fmla="*/ 519 w 601"/>
                <a:gd name="T61" fmla="*/ 394 h 602"/>
                <a:gd name="T62" fmla="*/ 483 w 601"/>
                <a:gd name="T63" fmla="*/ 452 h 602"/>
                <a:gd name="T64" fmla="*/ 433 w 601"/>
                <a:gd name="T65" fmla="*/ 498 h 602"/>
                <a:gd name="T66" fmla="*/ 371 w 601"/>
                <a:gd name="T67" fmla="*/ 528 h 602"/>
                <a:gd name="T68" fmla="*/ 301 w 601"/>
                <a:gd name="T69" fmla="*/ 538 h 602"/>
                <a:gd name="T70" fmla="*/ 253 w 601"/>
                <a:gd name="T71" fmla="*/ 534 h 602"/>
                <a:gd name="T72" fmla="*/ 187 w 601"/>
                <a:gd name="T73" fmla="*/ 510 h 602"/>
                <a:gd name="T74" fmla="*/ 133 w 601"/>
                <a:gd name="T75" fmla="*/ 470 h 602"/>
                <a:gd name="T76" fmla="*/ 91 w 601"/>
                <a:gd name="T77" fmla="*/ 414 h 602"/>
                <a:gd name="T78" fmla="*/ 70 w 601"/>
                <a:gd name="T79" fmla="*/ 350 h 602"/>
                <a:gd name="T80" fmla="*/ 64 w 601"/>
                <a:gd name="T81" fmla="*/ 302 h 602"/>
                <a:gd name="T82" fmla="*/ 76 w 601"/>
                <a:gd name="T83" fmla="*/ 232 h 602"/>
                <a:gd name="T84" fmla="*/ 103 w 601"/>
                <a:gd name="T85" fmla="*/ 170 h 602"/>
                <a:gd name="T86" fmla="*/ 149 w 601"/>
                <a:gd name="T87" fmla="*/ 118 h 602"/>
                <a:gd name="T88" fmla="*/ 209 w 601"/>
                <a:gd name="T89" fmla="*/ 84 h 602"/>
                <a:gd name="T90" fmla="*/ 277 w 601"/>
                <a:gd name="T91" fmla="*/ 66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1" h="602">
                  <a:moveTo>
                    <a:pt x="301" y="602"/>
                  </a:moveTo>
                  <a:lnTo>
                    <a:pt x="301" y="602"/>
                  </a:lnTo>
                  <a:lnTo>
                    <a:pt x="331" y="600"/>
                  </a:lnTo>
                  <a:lnTo>
                    <a:pt x="361" y="596"/>
                  </a:lnTo>
                  <a:lnTo>
                    <a:pt x="389" y="588"/>
                  </a:lnTo>
                  <a:lnTo>
                    <a:pt x="417" y="578"/>
                  </a:lnTo>
                  <a:lnTo>
                    <a:pt x="443" y="566"/>
                  </a:lnTo>
                  <a:lnTo>
                    <a:pt x="469" y="552"/>
                  </a:lnTo>
                  <a:lnTo>
                    <a:pt x="491" y="534"/>
                  </a:lnTo>
                  <a:lnTo>
                    <a:pt x="513" y="514"/>
                  </a:lnTo>
                  <a:lnTo>
                    <a:pt x="533" y="492"/>
                  </a:lnTo>
                  <a:lnTo>
                    <a:pt x="549" y="470"/>
                  </a:lnTo>
                  <a:lnTo>
                    <a:pt x="565" y="444"/>
                  </a:lnTo>
                  <a:lnTo>
                    <a:pt x="577" y="418"/>
                  </a:lnTo>
                  <a:lnTo>
                    <a:pt x="587" y="390"/>
                  </a:lnTo>
                  <a:lnTo>
                    <a:pt x="595" y="362"/>
                  </a:lnTo>
                  <a:lnTo>
                    <a:pt x="599" y="332"/>
                  </a:lnTo>
                  <a:lnTo>
                    <a:pt x="601" y="302"/>
                  </a:lnTo>
                  <a:lnTo>
                    <a:pt x="601" y="302"/>
                  </a:lnTo>
                  <a:lnTo>
                    <a:pt x="599" y="270"/>
                  </a:lnTo>
                  <a:lnTo>
                    <a:pt x="595" y="240"/>
                  </a:lnTo>
                  <a:lnTo>
                    <a:pt x="587" y="212"/>
                  </a:lnTo>
                  <a:lnTo>
                    <a:pt x="577" y="184"/>
                  </a:lnTo>
                  <a:lnTo>
                    <a:pt x="565" y="158"/>
                  </a:lnTo>
                  <a:lnTo>
                    <a:pt x="549" y="134"/>
                  </a:lnTo>
                  <a:lnTo>
                    <a:pt x="533" y="110"/>
                  </a:lnTo>
                  <a:lnTo>
                    <a:pt x="513" y="88"/>
                  </a:lnTo>
                  <a:lnTo>
                    <a:pt x="491" y="70"/>
                  </a:lnTo>
                  <a:lnTo>
                    <a:pt x="469" y="52"/>
                  </a:lnTo>
                  <a:lnTo>
                    <a:pt x="443" y="36"/>
                  </a:lnTo>
                  <a:lnTo>
                    <a:pt x="417" y="24"/>
                  </a:lnTo>
                  <a:lnTo>
                    <a:pt x="389" y="14"/>
                  </a:lnTo>
                  <a:lnTo>
                    <a:pt x="361" y="6"/>
                  </a:lnTo>
                  <a:lnTo>
                    <a:pt x="331" y="2"/>
                  </a:lnTo>
                  <a:lnTo>
                    <a:pt x="301" y="0"/>
                  </a:lnTo>
                  <a:lnTo>
                    <a:pt x="301" y="0"/>
                  </a:lnTo>
                  <a:lnTo>
                    <a:pt x="269" y="2"/>
                  </a:lnTo>
                  <a:lnTo>
                    <a:pt x="239" y="6"/>
                  </a:lnTo>
                  <a:lnTo>
                    <a:pt x="211" y="14"/>
                  </a:lnTo>
                  <a:lnTo>
                    <a:pt x="183" y="24"/>
                  </a:lnTo>
                  <a:lnTo>
                    <a:pt x="157" y="36"/>
                  </a:lnTo>
                  <a:lnTo>
                    <a:pt x="133" y="52"/>
                  </a:lnTo>
                  <a:lnTo>
                    <a:pt x="109" y="70"/>
                  </a:lnTo>
                  <a:lnTo>
                    <a:pt x="87" y="88"/>
                  </a:lnTo>
                  <a:lnTo>
                    <a:pt x="70" y="110"/>
                  </a:lnTo>
                  <a:lnTo>
                    <a:pt x="52" y="134"/>
                  </a:lnTo>
                  <a:lnTo>
                    <a:pt x="36" y="158"/>
                  </a:lnTo>
                  <a:lnTo>
                    <a:pt x="24" y="184"/>
                  </a:lnTo>
                  <a:lnTo>
                    <a:pt x="14" y="212"/>
                  </a:lnTo>
                  <a:lnTo>
                    <a:pt x="6" y="240"/>
                  </a:lnTo>
                  <a:lnTo>
                    <a:pt x="2" y="270"/>
                  </a:lnTo>
                  <a:lnTo>
                    <a:pt x="0" y="302"/>
                  </a:lnTo>
                  <a:lnTo>
                    <a:pt x="0" y="302"/>
                  </a:lnTo>
                  <a:lnTo>
                    <a:pt x="2" y="332"/>
                  </a:lnTo>
                  <a:lnTo>
                    <a:pt x="6" y="362"/>
                  </a:lnTo>
                  <a:lnTo>
                    <a:pt x="14" y="390"/>
                  </a:lnTo>
                  <a:lnTo>
                    <a:pt x="24" y="418"/>
                  </a:lnTo>
                  <a:lnTo>
                    <a:pt x="36" y="444"/>
                  </a:lnTo>
                  <a:lnTo>
                    <a:pt x="52" y="470"/>
                  </a:lnTo>
                  <a:lnTo>
                    <a:pt x="70" y="492"/>
                  </a:lnTo>
                  <a:lnTo>
                    <a:pt x="87" y="514"/>
                  </a:lnTo>
                  <a:lnTo>
                    <a:pt x="109" y="534"/>
                  </a:lnTo>
                  <a:lnTo>
                    <a:pt x="133" y="552"/>
                  </a:lnTo>
                  <a:lnTo>
                    <a:pt x="157" y="566"/>
                  </a:lnTo>
                  <a:lnTo>
                    <a:pt x="183" y="578"/>
                  </a:lnTo>
                  <a:lnTo>
                    <a:pt x="211" y="588"/>
                  </a:lnTo>
                  <a:lnTo>
                    <a:pt x="239" y="596"/>
                  </a:lnTo>
                  <a:lnTo>
                    <a:pt x="269" y="600"/>
                  </a:lnTo>
                  <a:lnTo>
                    <a:pt x="301" y="602"/>
                  </a:lnTo>
                  <a:lnTo>
                    <a:pt x="301" y="602"/>
                  </a:lnTo>
                  <a:close/>
                  <a:moveTo>
                    <a:pt x="301" y="64"/>
                  </a:moveTo>
                  <a:lnTo>
                    <a:pt x="301" y="64"/>
                  </a:lnTo>
                  <a:lnTo>
                    <a:pt x="325" y="66"/>
                  </a:lnTo>
                  <a:lnTo>
                    <a:pt x="349" y="70"/>
                  </a:lnTo>
                  <a:lnTo>
                    <a:pt x="371" y="76"/>
                  </a:lnTo>
                  <a:lnTo>
                    <a:pt x="393" y="84"/>
                  </a:lnTo>
                  <a:lnTo>
                    <a:pt x="413" y="94"/>
                  </a:lnTo>
                  <a:lnTo>
                    <a:pt x="433" y="104"/>
                  </a:lnTo>
                  <a:lnTo>
                    <a:pt x="451" y="118"/>
                  </a:lnTo>
                  <a:lnTo>
                    <a:pt x="467" y="134"/>
                  </a:lnTo>
                  <a:lnTo>
                    <a:pt x="483" y="150"/>
                  </a:lnTo>
                  <a:lnTo>
                    <a:pt x="497" y="170"/>
                  </a:lnTo>
                  <a:lnTo>
                    <a:pt x="509" y="188"/>
                  </a:lnTo>
                  <a:lnTo>
                    <a:pt x="519" y="210"/>
                  </a:lnTo>
                  <a:lnTo>
                    <a:pt x="527" y="232"/>
                  </a:lnTo>
                  <a:lnTo>
                    <a:pt x="533" y="254"/>
                  </a:lnTo>
                  <a:lnTo>
                    <a:pt x="537" y="278"/>
                  </a:lnTo>
                  <a:lnTo>
                    <a:pt x="537" y="302"/>
                  </a:lnTo>
                  <a:lnTo>
                    <a:pt x="537" y="302"/>
                  </a:lnTo>
                  <a:lnTo>
                    <a:pt x="537" y="326"/>
                  </a:lnTo>
                  <a:lnTo>
                    <a:pt x="533" y="350"/>
                  </a:lnTo>
                  <a:lnTo>
                    <a:pt x="527" y="372"/>
                  </a:lnTo>
                  <a:lnTo>
                    <a:pt x="519" y="394"/>
                  </a:lnTo>
                  <a:lnTo>
                    <a:pt x="509" y="414"/>
                  </a:lnTo>
                  <a:lnTo>
                    <a:pt x="497" y="434"/>
                  </a:lnTo>
                  <a:lnTo>
                    <a:pt x="483" y="452"/>
                  </a:lnTo>
                  <a:lnTo>
                    <a:pt x="467" y="470"/>
                  </a:lnTo>
                  <a:lnTo>
                    <a:pt x="451" y="484"/>
                  </a:lnTo>
                  <a:lnTo>
                    <a:pt x="433" y="498"/>
                  </a:lnTo>
                  <a:lnTo>
                    <a:pt x="413" y="510"/>
                  </a:lnTo>
                  <a:lnTo>
                    <a:pt x="393" y="520"/>
                  </a:lnTo>
                  <a:lnTo>
                    <a:pt x="371" y="528"/>
                  </a:lnTo>
                  <a:lnTo>
                    <a:pt x="349" y="534"/>
                  </a:lnTo>
                  <a:lnTo>
                    <a:pt x="325" y="538"/>
                  </a:lnTo>
                  <a:lnTo>
                    <a:pt x="301" y="538"/>
                  </a:lnTo>
                  <a:lnTo>
                    <a:pt x="301" y="538"/>
                  </a:lnTo>
                  <a:lnTo>
                    <a:pt x="277" y="538"/>
                  </a:lnTo>
                  <a:lnTo>
                    <a:pt x="253" y="534"/>
                  </a:lnTo>
                  <a:lnTo>
                    <a:pt x="229" y="528"/>
                  </a:lnTo>
                  <a:lnTo>
                    <a:pt x="209" y="520"/>
                  </a:lnTo>
                  <a:lnTo>
                    <a:pt x="187" y="510"/>
                  </a:lnTo>
                  <a:lnTo>
                    <a:pt x="167" y="498"/>
                  </a:lnTo>
                  <a:lnTo>
                    <a:pt x="149" y="484"/>
                  </a:lnTo>
                  <a:lnTo>
                    <a:pt x="133" y="470"/>
                  </a:lnTo>
                  <a:lnTo>
                    <a:pt x="117" y="452"/>
                  </a:lnTo>
                  <a:lnTo>
                    <a:pt x="103" y="434"/>
                  </a:lnTo>
                  <a:lnTo>
                    <a:pt x="91" y="414"/>
                  </a:lnTo>
                  <a:lnTo>
                    <a:pt x="82" y="394"/>
                  </a:lnTo>
                  <a:lnTo>
                    <a:pt x="76" y="372"/>
                  </a:lnTo>
                  <a:lnTo>
                    <a:pt x="70" y="350"/>
                  </a:lnTo>
                  <a:lnTo>
                    <a:pt x="66" y="326"/>
                  </a:lnTo>
                  <a:lnTo>
                    <a:pt x="64" y="302"/>
                  </a:lnTo>
                  <a:lnTo>
                    <a:pt x="64" y="302"/>
                  </a:lnTo>
                  <a:lnTo>
                    <a:pt x="66" y="278"/>
                  </a:lnTo>
                  <a:lnTo>
                    <a:pt x="70" y="254"/>
                  </a:lnTo>
                  <a:lnTo>
                    <a:pt x="76" y="232"/>
                  </a:lnTo>
                  <a:lnTo>
                    <a:pt x="82" y="210"/>
                  </a:lnTo>
                  <a:lnTo>
                    <a:pt x="91" y="188"/>
                  </a:lnTo>
                  <a:lnTo>
                    <a:pt x="103" y="170"/>
                  </a:lnTo>
                  <a:lnTo>
                    <a:pt x="117" y="150"/>
                  </a:lnTo>
                  <a:lnTo>
                    <a:pt x="133" y="134"/>
                  </a:lnTo>
                  <a:lnTo>
                    <a:pt x="149" y="118"/>
                  </a:lnTo>
                  <a:lnTo>
                    <a:pt x="167" y="104"/>
                  </a:lnTo>
                  <a:lnTo>
                    <a:pt x="187" y="94"/>
                  </a:lnTo>
                  <a:lnTo>
                    <a:pt x="209" y="84"/>
                  </a:lnTo>
                  <a:lnTo>
                    <a:pt x="229" y="76"/>
                  </a:lnTo>
                  <a:lnTo>
                    <a:pt x="253" y="70"/>
                  </a:lnTo>
                  <a:lnTo>
                    <a:pt x="277" y="66"/>
                  </a:lnTo>
                  <a:lnTo>
                    <a:pt x="301" y="64"/>
                  </a:lnTo>
                  <a:lnTo>
                    <a:pt x="301"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61" name="Freeform 52">
              <a:extLst>
                <a:ext uri="{FF2B5EF4-FFF2-40B4-BE49-F238E27FC236}">
                  <a16:creationId xmlns:a16="http://schemas.microsoft.com/office/drawing/2014/main" id="{69264F64-8A20-4A49-A34F-8398B234BAC1}"/>
                </a:ext>
              </a:extLst>
            </p:cNvPr>
            <p:cNvSpPr>
              <a:spLocks noEditPoints="1"/>
            </p:cNvSpPr>
            <p:nvPr/>
          </p:nvSpPr>
          <p:spPr bwMode="auto">
            <a:xfrm>
              <a:off x="10720388" y="2832100"/>
              <a:ext cx="954088" cy="955675"/>
            </a:xfrm>
            <a:custGeom>
              <a:avLst/>
              <a:gdLst>
                <a:gd name="T0" fmla="*/ 331 w 601"/>
                <a:gd name="T1" fmla="*/ 600 h 602"/>
                <a:gd name="T2" fmla="*/ 417 w 601"/>
                <a:gd name="T3" fmla="*/ 578 h 602"/>
                <a:gd name="T4" fmla="*/ 491 w 601"/>
                <a:gd name="T5" fmla="*/ 534 h 602"/>
                <a:gd name="T6" fmla="*/ 549 w 601"/>
                <a:gd name="T7" fmla="*/ 470 h 602"/>
                <a:gd name="T8" fmla="*/ 587 w 601"/>
                <a:gd name="T9" fmla="*/ 390 h 602"/>
                <a:gd name="T10" fmla="*/ 601 w 601"/>
                <a:gd name="T11" fmla="*/ 302 h 602"/>
                <a:gd name="T12" fmla="*/ 595 w 601"/>
                <a:gd name="T13" fmla="*/ 240 h 602"/>
                <a:gd name="T14" fmla="*/ 565 w 601"/>
                <a:gd name="T15" fmla="*/ 158 h 602"/>
                <a:gd name="T16" fmla="*/ 513 w 601"/>
                <a:gd name="T17" fmla="*/ 88 h 602"/>
                <a:gd name="T18" fmla="*/ 443 w 601"/>
                <a:gd name="T19" fmla="*/ 36 h 602"/>
                <a:gd name="T20" fmla="*/ 361 w 601"/>
                <a:gd name="T21" fmla="*/ 6 h 602"/>
                <a:gd name="T22" fmla="*/ 301 w 601"/>
                <a:gd name="T23" fmla="*/ 0 h 602"/>
                <a:gd name="T24" fmla="*/ 211 w 601"/>
                <a:gd name="T25" fmla="*/ 14 h 602"/>
                <a:gd name="T26" fmla="*/ 133 w 601"/>
                <a:gd name="T27" fmla="*/ 52 h 602"/>
                <a:gd name="T28" fmla="*/ 70 w 601"/>
                <a:gd name="T29" fmla="*/ 110 h 602"/>
                <a:gd name="T30" fmla="*/ 24 w 601"/>
                <a:gd name="T31" fmla="*/ 184 h 602"/>
                <a:gd name="T32" fmla="*/ 2 w 601"/>
                <a:gd name="T33" fmla="*/ 270 h 602"/>
                <a:gd name="T34" fmla="*/ 2 w 601"/>
                <a:gd name="T35" fmla="*/ 332 h 602"/>
                <a:gd name="T36" fmla="*/ 24 w 601"/>
                <a:gd name="T37" fmla="*/ 418 h 602"/>
                <a:gd name="T38" fmla="*/ 70 w 601"/>
                <a:gd name="T39" fmla="*/ 492 h 602"/>
                <a:gd name="T40" fmla="*/ 133 w 601"/>
                <a:gd name="T41" fmla="*/ 552 h 602"/>
                <a:gd name="T42" fmla="*/ 211 w 601"/>
                <a:gd name="T43" fmla="*/ 588 h 602"/>
                <a:gd name="T44" fmla="*/ 301 w 601"/>
                <a:gd name="T45" fmla="*/ 602 h 602"/>
                <a:gd name="T46" fmla="*/ 301 w 601"/>
                <a:gd name="T47" fmla="*/ 64 h 602"/>
                <a:gd name="T48" fmla="*/ 371 w 601"/>
                <a:gd name="T49" fmla="*/ 76 h 602"/>
                <a:gd name="T50" fmla="*/ 433 w 601"/>
                <a:gd name="T51" fmla="*/ 104 h 602"/>
                <a:gd name="T52" fmla="*/ 483 w 601"/>
                <a:gd name="T53" fmla="*/ 150 h 602"/>
                <a:gd name="T54" fmla="*/ 519 w 601"/>
                <a:gd name="T55" fmla="*/ 210 h 602"/>
                <a:gd name="T56" fmla="*/ 537 w 601"/>
                <a:gd name="T57" fmla="*/ 278 h 602"/>
                <a:gd name="T58" fmla="*/ 537 w 601"/>
                <a:gd name="T59" fmla="*/ 326 h 602"/>
                <a:gd name="T60" fmla="*/ 519 w 601"/>
                <a:gd name="T61" fmla="*/ 394 h 602"/>
                <a:gd name="T62" fmla="*/ 483 w 601"/>
                <a:gd name="T63" fmla="*/ 452 h 602"/>
                <a:gd name="T64" fmla="*/ 433 w 601"/>
                <a:gd name="T65" fmla="*/ 498 h 602"/>
                <a:gd name="T66" fmla="*/ 371 w 601"/>
                <a:gd name="T67" fmla="*/ 528 h 602"/>
                <a:gd name="T68" fmla="*/ 301 w 601"/>
                <a:gd name="T69" fmla="*/ 538 h 602"/>
                <a:gd name="T70" fmla="*/ 253 w 601"/>
                <a:gd name="T71" fmla="*/ 534 h 602"/>
                <a:gd name="T72" fmla="*/ 187 w 601"/>
                <a:gd name="T73" fmla="*/ 510 h 602"/>
                <a:gd name="T74" fmla="*/ 133 w 601"/>
                <a:gd name="T75" fmla="*/ 470 h 602"/>
                <a:gd name="T76" fmla="*/ 91 w 601"/>
                <a:gd name="T77" fmla="*/ 414 h 602"/>
                <a:gd name="T78" fmla="*/ 70 w 601"/>
                <a:gd name="T79" fmla="*/ 350 h 602"/>
                <a:gd name="T80" fmla="*/ 64 w 601"/>
                <a:gd name="T81" fmla="*/ 302 h 602"/>
                <a:gd name="T82" fmla="*/ 76 w 601"/>
                <a:gd name="T83" fmla="*/ 232 h 602"/>
                <a:gd name="T84" fmla="*/ 103 w 601"/>
                <a:gd name="T85" fmla="*/ 170 h 602"/>
                <a:gd name="T86" fmla="*/ 149 w 601"/>
                <a:gd name="T87" fmla="*/ 118 h 602"/>
                <a:gd name="T88" fmla="*/ 209 w 601"/>
                <a:gd name="T89" fmla="*/ 84 h 602"/>
                <a:gd name="T90" fmla="*/ 277 w 601"/>
                <a:gd name="T91" fmla="*/ 66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1" h="602">
                  <a:moveTo>
                    <a:pt x="301" y="602"/>
                  </a:moveTo>
                  <a:lnTo>
                    <a:pt x="301" y="602"/>
                  </a:lnTo>
                  <a:lnTo>
                    <a:pt x="331" y="600"/>
                  </a:lnTo>
                  <a:lnTo>
                    <a:pt x="361" y="596"/>
                  </a:lnTo>
                  <a:lnTo>
                    <a:pt x="389" y="588"/>
                  </a:lnTo>
                  <a:lnTo>
                    <a:pt x="417" y="578"/>
                  </a:lnTo>
                  <a:lnTo>
                    <a:pt x="443" y="566"/>
                  </a:lnTo>
                  <a:lnTo>
                    <a:pt x="469" y="552"/>
                  </a:lnTo>
                  <a:lnTo>
                    <a:pt x="491" y="534"/>
                  </a:lnTo>
                  <a:lnTo>
                    <a:pt x="513" y="514"/>
                  </a:lnTo>
                  <a:lnTo>
                    <a:pt x="533" y="492"/>
                  </a:lnTo>
                  <a:lnTo>
                    <a:pt x="549" y="470"/>
                  </a:lnTo>
                  <a:lnTo>
                    <a:pt x="565" y="444"/>
                  </a:lnTo>
                  <a:lnTo>
                    <a:pt x="577" y="418"/>
                  </a:lnTo>
                  <a:lnTo>
                    <a:pt x="587" y="390"/>
                  </a:lnTo>
                  <a:lnTo>
                    <a:pt x="595" y="362"/>
                  </a:lnTo>
                  <a:lnTo>
                    <a:pt x="599" y="332"/>
                  </a:lnTo>
                  <a:lnTo>
                    <a:pt x="601" y="302"/>
                  </a:lnTo>
                  <a:lnTo>
                    <a:pt x="601" y="302"/>
                  </a:lnTo>
                  <a:lnTo>
                    <a:pt x="599" y="270"/>
                  </a:lnTo>
                  <a:lnTo>
                    <a:pt x="595" y="240"/>
                  </a:lnTo>
                  <a:lnTo>
                    <a:pt x="587" y="212"/>
                  </a:lnTo>
                  <a:lnTo>
                    <a:pt x="577" y="184"/>
                  </a:lnTo>
                  <a:lnTo>
                    <a:pt x="565" y="158"/>
                  </a:lnTo>
                  <a:lnTo>
                    <a:pt x="549" y="134"/>
                  </a:lnTo>
                  <a:lnTo>
                    <a:pt x="533" y="110"/>
                  </a:lnTo>
                  <a:lnTo>
                    <a:pt x="513" y="88"/>
                  </a:lnTo>
                  <a:lnTo>
                    <a:pt x="491" y="70"/>
                  </a:lnTo>
                  <a:lnTo>
                    <a:pt x="469" y="52"/>
                  </a:lnTo>
                  <a:lnTo>
                    <a:pt x="443" y="36"/>
                  </a:lnTo>
                  <a:lnTo>
                    <a:pt x="417" y="24"/>
                  </a:lnTo>
                  <a:lnTo>
                    <a:pt x="389" y="14"/>
                  </a:lnTo>
                  <a:lnTo>
                    <a:pt x="361" y="6"/>
                  </a:lnTo>
                  <a:lnTo>
                    <a:pt x="331" y="2"/>
                  </a:lnTo>
                  <a:lnTo>
                    <a:pt x="301" y="0"/>
                  </a:lnTo>
                  <a:lnTo>
                    <a:pt x="301" y="0"/>
                  </a:lnTo>
                  <a:lnTo>
                    <a:pt x="269" y="2"/>
                  </a:lnTo>
                  <a:lnTo>
                    <a:pt x="239" y="6"/>
                  </a:lnTo>
                  <a:lnTo>
                    <a:pt x="211" y="14"/>
                  </a:lnTo>
                  <a:lnTo>
                    <a:pt x="183" y="24"/>
                  </a:lnTo>
                  <a:lnTo>
                    <a:pt x="157" y="36"/>
                  </a:lnTo>
                  <a:lnTo>
                    <a:pt x="133" y="52"/>
                  </a:lnTo>
                  <a:lnTo>
                    <a:pt x="109" y="70"/>
                  </a:lnTo>
                  <a:lnTo>
                    <a:pt x="87" y="88"/>
                  </a:lnTo>
                  <a:lnTo>
                    <a:pt x="70" y="110"/>
                  </a:lnTo>
                  <a:lnTo>
                    <a:pt x="52" y="134"/>
                  </a:lnTo>
                  <a:lnTo>
                    <a:pt x="36" y="158"/>
                  </a:lnTo>
                  <a:lnTo>
                    <a:pt x="24" y="184"/>
                  </a:lnTo>
                  <a:lnTo>
                    <a:pt x="14" y="212"/>
                  </a:lnTo>
                  <a:lnTo>
                    <a:pt x="6" y="240"/>
                  </a:lnTo>
                  <a:lnTo>
                    <a:pt x="2" y="270"/>
                  </a:lnTo>
                  <a:lnTo>
                    <a:pt x="0" y="302"/>
                  </a:lnTo>
                  <a:lnTo>
                    <a:pt x="0" y="302"/>
                  </a:lnTo>
                  <a:lnTo>
                    <a:pt x="2" y="332"/>
                  </a:lnTo>
                  <a:lnTo>
                    <a:pt x="6" y="362"/>
                  </a:lnTo>
                  <a:lnTo>
                    <a:pt x="14" y="390"/>
                  </a:lnTo>
                  <a:lnTo>
                    <a:pt x="24" y="418"/>
                  </a:lnTo>
                  <a:lnTo>
                    <a:pt x="36" y="444"/>
                  </a:lnTo>
                  <a:lnTo>
                    <a:pt x="52" y="470"/>
                  </a:lnTo>
                  <a:lnTo>
                    <a:pt x="70" y="492"/>
                  </a:lnTo>
                  <a:lnTo>
                    <a:pt x="87" y="514"/>
                  </a:lnTo>
                  <a:lnTo>
                    <a:pt x="109" y="534"/>
                  </a:lnTo>
                  <a:lnTo>
                    <a:pt x="133" y="552"/>
                  </a:lnTo>
                  <a:lnTo>
                    <a:pt x="157" y="566"/>
                  </a:lnTo>
                  <a:lnTo>
                    <a:pt x="183" y="578"/>
                  </a:lnTo>
                  <a:lnTo>
                    <a:pt x="211" y="588"/>
                  </a:lnTo>
                  <a:lnTo>
                    <a:pt x="239" y="596"/>
                  </a:lnTo>
                  <a:lnTo>
                    <a:pt x="269" y="600"/>
                  </a:lnTo>
                  <a:lnTo>
                    <a:pt x="301" y="602"/>
                  </a:lnTo>
                  <a:lnTo>
                    <a:pt x="301" y="602"/>
                  </a:lnTo>
                  <a:close/>
                  <a:moveTo>
                    <a:pt x="301" y="64"/>
                  </a:moveTo>
                  <a:lnTo>
                    <a:pt x="301" y="64"/>
                  </a:lnTo>
                  <a:lnTo>
                    <a:pt x="325" y="66"/>
                  </a:lnTo>
                  <a:lnTo>
                    <a:pt x="349" y="70"/>
                  </a:lnTo>
                  <a:lnTo>
                    <a:pt x="371" y="76"/>
                  </a:lnTo>
                  <a:lnTo>
                    <a:pt x="393" y="84"/>
                  </a:lnTo>
                  <a:lnTo>
                    <a:pt x="413" y="94"/>
                  </a:lnTo>
                  <a:lnTo>
                    <a:pt x="433" y="104"/>
                  </a:lnTo>
                  <a:lnTo>
                    <a:pt x="451" y="118"/>
                  </a:lnTo>
                  <a:lnTo>
                    <a:pt x="467" y="134"/>
                  </a:lnTo>
                  <a:lnTo>
                    <a:pt x="483" y="150"/>
                  </a:lnTo>
                  <a:lnTo>
                    <a:pt x="497" y="170"/>
                  </a:lnTo>
                  <a:lnTo>
                    <a:pt x="509" y="188"/>
                  </a:lnTo>
                  <a:lnTo>
                    <a:pt x="519" y="210"/>
                  </a:lnTo>
                  <a:lnTo>
                    <a:pt x="527" y="232"/>
                  </a:lnTo>
                  <a:lnTo>
                    <a:pt x="533" y="254"/>
                  </a:lnTo>
                  <a:lnTo>
                    <a:pt x="537" y="278"/>
                  </a:lnTo>
                  <a:lnTo>
                    <a:pt x="537" y="302"/>
                  </a:lnTo>
                  <a:lnTo>
                    <a:pt x="537" y="302"/>
                  </a:lnTo>
                  <a:lnTo>
                    <a:pt x="537" y="326"/>
                  </a:lnTo>
                  <a:lnTo>
                    <a:pt x="533" y="350"/>
                  </a:lnTo>
                  <a:lnTo>
                    <a:pt x="527" y="372"/>
                  </a:lnTo>
                  <a:lnTo>
                    <a:pt x="519" y="394"/>
                  </a:lnTo>
                  <a:lnTo>
                    <a:pt x="509" y="414"/>
                  </a:lnTo>
                  <a:lnTo>
                    <a:pt x="497" y="434"/>
                  </a:lnTo>
                  <a:lnTo>
                    <a:pt x="483" y="452"/>
                  </a:lnTo>
                  <a:lnTo>
                    <a:pt x="467" y="470"/>
                  </a:lnTo>
                  <a:lnTo>
                    <a:pt x="451" y="484"/>
                  </a:lnTo>
                  <a:lnTo>
                    <a:pt x="433" y="498"/>
                  </a:lnTo>
                  <a:lnTo>
                    <a:pt x="413" y="510"/>
                  </a:lnTo>
                  <a:lnTo>
                    <a:pt x="393" y="520"/>
                  </a:lnTo>
                  <a:lnTo>
                    <a:pt x="371" y="528"/>
                  </a:lnTo>
                  <a:lnTo>
                    <a:pt x="349" y="534"/>
                  </a:lnTo>
                  <a:lnTo>
                    <a:pt x="325" y="538"/>
                  </a:lnTo>
                  <a:lnTo>
                    <a:pt x="301" y="538"/>
                  </a:lnTo>
                  <a:lnTo>
                    <a:pt x="301" y="538"/>
                  </a:lnTo>
                  <a:lnTo>
                    <a:pt x="277" y="538"/>
                  </a:lnTo>
                  <a:lnTo>
                    <a:pt x="253" y="534"/>
                  </a:lnTo>
                  <a:lnTo>
                    <a:pt x="229" y="528"/>
                  </a:lnTo>
                  <a:lnTo>
                    <a:pt x="209" y="520"/>
                  </a:lnTo>
                  <a:lnTo>
                    <a:pt x="187" y="510"/>
                  </a:lnTo>
                  <a:lnTo>
                    <a:pt x="167" y="498"/>
                  </a:lnTo>
                  <a:lnTo>
                    <a:pt x="149" y="484"/>
                  </a:lnTo>
                  <a:lnTo>
                    <a:pt x="133" y="470"/>
                  </a:lnTo>
                  <a:lnTo>
                    <a:pt x="117" y="452"/>
                  </a:lnTo>
                  <a:lnTo>
                    <a:pt x="103" y="434"/>
                  </a:lnTo>
                  <a:lnTo>
                    <a:pt x="91" y="414"/>
                  </a:lnTo>
                  <a:lnTo>
                    <a:pt x="82" y="394"/>
                  </a:lnTo>
                  <a:lnTo>
                    <a:pt x="76" y="372"/>
                  </a:lnTo>
                  <a:lnTo>
                    <a:pt x="70" y="350"/>
                  </a:lnTo>
                  <a:lnTo>
                    <a:pt x="66" y="326"/>
                  </a:lnTo>
                  <a:lnTo>
                    <a:pt x="64" y="302"/>
                  </a:lnTo>
                  <a:lnTo>
                    <a:pt x="64" y="302"/>
                  </a:lnTo>
                  <a:lnTo>
                    <a:pt x="66" y="278"/>
                  </a:lnTo>
                  <a:lnTo>
                    <a:pt x="70" y="254"/>
                  </a:lnTo>
                  <a:lnTo>
                    <a:pt x="76" y="232"/>
                  </a:lnTo>
                  <a:lnTo>
                    <a:pt x="82" y="210"/>
                  </a:lnTo>
                  <a:lnTo>
                    <a:pt x="91" y="188"/>
                  </a:lnTo>
                  <a:lnTo>
                    <a:pt x="103" y="170"/>
                  </a:lnTo>
                  <a:lnTo>
                    <a:pt x="117" y="150"/>
                  </a:lnTo>
                  <a:lnTo>
                    <a:pt x="133" y="134"/>
                  </a:lnTo>
                  <a:lnTo>
                    <a:pt x="149" y="118"/>
                  </a:lnTo>
                  <a:lnTo>
                    <a:pt x="167" y="104"/>
                  </a:lnTo>
                  <a:lnTo>
                    <a:pt x="187" y="94"/>
                  </a:lnTo>
                  <a:lnTo>
                    <a:pt x="209" y="84"/>
                  </a:lnTo>
                  <a:lnTo>
                    <a:pt x="229" y="76"/>
                  </a:lnTo>
                  <a:lnTo>
                    <a:pt x="253" y="70"/>
                  </a:lnTo>
                  <a:lnTo>
                    <a:pt x="277" y="66"/>
                  </a:lnTo>
                  <a:lnTo>
                    <a:pt x="301" y="64"/>
                  </a:lnTo>
                  <a:lnTo>
                    <a:pt x="301"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62" name="Freeform 56">
              <a:extLst>
                <a:ext uri="{FF2B5EF4-FFF2-40B4-BE49-F238E27FC236}">
                  <a16:creationId xmlns:a16="http://schemas.microsoft.com/office/drawing/2014/main" id="{0A1A3895-ABA6-4026-B883-7E94186BDC6C}"/>
                </a:ext>
              </a:extLst>
            </p:cNvPr>
            <p:cNvSpPr>
              <a:spLocks/>
            </p:cNvSpPr>
            <p:nvPr/>
          </p:nvSpPr>
          <p:spPr bwMode="auto">
            <a:xfrm>
              <a:off x="10612438" y="2724150"/>
              <a:ext cx="1169988" cy="1171575"/>
            </a:xfrm>
            <a:custGeom>
              <a:avLst/>
              <a:gdLst>
                <a:gd name="T0" fmla="*/ 369 w 737"/>
                <a:gd name="T1" fmla="*/ 0 h 738"/>
                <a:gd name="T2" fmla="*/ 443 w 737"/>
                <a:gd name="T3" fmla="*/ 8 h 738"/>
                <a:gd name="T4" fmla="*/ 511 w 737"/>
                <a:gd name="T5" fmla="*/ 30 h 738"/>
                <a:gd name="T6" fmla="*/ 575 w 737"/>
                <a:gd name="T7" fmla="*/ 64 h 738"/>
                <a:gd name="T8" fmla="*/ 629 w 737"/>
                <a:gd name="T9" fmla="*/ 108 h 738"/>
                <a:gd name="T10" fmla="*/ 675 w 737"/>
                <a:gd name="T11" fmla="*/ 164 h 738"/>
                <a:gd name="T12" fmla="*/ 709 w 737"/>
                <a:gd name="T13" fmla="*/ 226 h 738"/>
                <a:gd name="T14" fmla="*/ 731 w 737"/>
                <a:gd name="T15" fmla="*/ 296 h 738"/>
                <a:gd name="T16" fmla="*/ 737 w 737"/>
                <a:gd name="T17" fmla="*/ 370 h 738"/>
                <a:gd name="T18" fmla="*/ 725 w 737"/>
                <a:gd name="T19" fmla="*/ 370 h 738"/>
                <a:gd name="T20" fmla="*/ 717 w 737"/>
                <a:gd name="T21" fmla="*/ 298 h 738"/>
                <a:gd name="T22" fmla="*/ 697 w 737"/>
                <a:gd name="T23" fmla="*/ 230 h 738"/>
                <a:gd name="T24" fmla="*/ 663 w 737"/>
                <a:gd name="T25" fmla="*/ 170 h 738"/>
                <a:gd name="T26" fmla="*/ 621 w 737"/>
                <a:gd name="T27" fmla="*/ 118 h 738"/>
                <a:gd name="T28" fmla="*/ 567 w 737"/>
                <a:gd name="T29" fmla="*/ 74 h 738"/>
                <a:gd name="T30" fmla="*/ 507 w 737"/>
                <a:gd name="T31" fmla="*/ 42 h 738"/>
                <a:gd name="T32" fmla="*/ 441 w 737"/>
                <a:gd name="T33" fmla="*/ 20 h 738"/>
                <a:gd name="T34" fmla="*/ 369 w 737"/>
                <a:gd name="T35" fmla="*/ 12 h 738"/>
                <a:gd name="T36" fmla="*/ 331 w 737"/>
                <a:gd name="T37" fmla="*/ 14 h 738"/>
                <a:gd name="T38" fmla="*/ 263 w 737"/>
                <a:gd name="T39" fmla="*/ 30 h 738"/>
                <a:gd name="T40" fmla="*/ 199 w 737"/>
                <a:gd name="T41" fmla="*/ 56 h 738"/>
                <a:gd name="T42" fmla="*/ 142 w 737"/>
                <a:gd name="T43" fmla="*/ 94 h 738"/>
                <a:gd name="T44" fmla="*/ 94 w 737"/>
                <a:gd name="T45" fmla="*/ 142 h 738"/>
                <a:gd name="T46" fmla="*/ 56 w 737"/>
                <a:gd name="T47" fmla="*/ 200 h 738"/>
                <a:gd name="T48" fmla="*/ 28 w 737"/>
                <a:gd name="T49" fmla="*/ 264 h 738"/>
                <a:gd name="T50" fmla="*/ 14 w 737"/>
                <a:gd name="T51" fmla="*/ 334 h 738"/>
                <a:gd name="T52" fmla="*/ 12 w 737"/>
                <a:gd name="T53" fmla="*/ 370 h 738"/>
                <a:gd name="T54" fmla="*/ 20 w 737"/>
                <a:gd name="T55" fmla="*/ 442 h 738"/>
                <a:gd name="T56" fmla="*/ 40 w 737"/>
                <a:gd name="T57" fmla="*/ 508 h 738"/>
                <a:gd name="T58" fmla="*/ 74 w 737"/>
                <a:gd name="T59" fmla="*/ 568 h 738"/>
                <a:gd name="T60" fmla="*/ 118 w 737"/>
                <a:gd name="T61" fmla="*/ 622 h 738"/>
                <a:gd name="T62" fmla="*/ 169 w 737"/>
                <a:gd name="T63" fmla="*/ 666 h 738"/>
                <a:gd name="T64" fmla="*/ 229 w 737"/>
                <a:gd name="T65" fmla="*/ 698 h 738"/>
                <a:gd name="T66" fmla="*/ 297 w 737"/>
                <a:gd name="T67" fmla="*/ 718 h 738"/>
                <a:gd name="T68" fmla="*/ 369 w 737"/>
                <a:gd name="T69" fmla="*/ 726 h 738"/>
                <a:gd name="T70" fmla="*/ 369 w 737"/>
                <a:gd name="T71" fmla="*/ 738 h 738"/>
                <a:gd name="T72" fmla="*/ 295 w 737"/>
                <a:gd name="T73" fmla="*/ 732 h 738"/>
                <a:gd name="T74" fmla="*/ 225 w 737"/>
                <a:gd name="T75" fmla="*/ 710 h 738"/>
                <a:gd name="T76" fmla="*/ 163 w 737"/>
                <a:gd name="T77" fmla="*/ 676 h 738"/>
                <a:gd name="T78" fmla="*/ 108 w 737"/>
                <a:gd name="T79" fmla="*/ 630 h 738"/>
                <a:gd name="T80" fmla="*/ 64 w 737"/>
                <a:gd name="T81" fmla="*/ 576 h 738"/>
                <a:gd name="T82" fmla="*/ 30 w 737"/>
                <a:gd name="T83" fmla="*/ 514 h 738"/>
                <a:gd name="T84" fmla="*/ 8 w 737"/>
                <a:gd name="T85" fmla="*/ 444 h 738"/>
                <a:gd name="T86" fmla="*/ 0 w 737"/>
                <a:gd name="T87" fmla="*/ 370 h 738"/>
                <a:gd name="T88" fmla="*/ 2 w 737"/>
                <a:gd name="T89" fmla="*/ 332 h 738"/>
                <a:gd name="T90" fmla="*/ 16 w 737"/>
                <a:gd name="T91" fmla="*/ 260 h 738"/>
                <a:gd name="T92" fmla="*/ 44 w 737"/>
                <a:gd name="T93" fmla="*/ 194 h 738"/>
                <a:gd name="T94" fmla="*/ 84 w 737"/>
                <a:gd name="T95" fmla="*/ 134 h 738"/>
                <a:gd name="T96" fmla="*/ 134 w 737"/>
                <a:gd name="T97" fmla="*/ 84 h 738"/>
                <a:gd name="T98" fmla="*/ 193 w 737"/>
                <a:gd name="T99" fmla="*/ 44 h 738"/>
                <a:gd name="T100" fmla="*/ 259 w 737"/>
                <a:gd name="T101" fmla="*/ 16 h 738"/>
                <a:gd name="T102" fmla="*/ 331 w 737"/>
                <a:gd name="T103" fmla="*/ 2 h 738"/>
                <a:gd name="T104" fmla="*/ 369 w 737"/>
                <a:gd name="T105" fmla="*/ 0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7" h="738">
                  <a:moveTo>
                    <a:pt x="369" y="0"/>
                  </a:moveTo>
                  <a:lnTo>
                    <a:pt x="369" y="0"/>
                  </a:lnTo>
                  <a:lnTo>
                    <a:pt x="407" y="2"/>
                  </a:lnTo>
                  <a:lnTo>
                    <a:pt x="443" y="8"/>
                  </a:lnTo>
                  <a:lnTo>
                    <a:pt x="479" y="16"/>
                  </a:lnTo>
                  <a:lnTo>
                    <a:pt x="511" y="30"/>
                  </a:lnTo>
                  <a:lnTo>
                    <a:pt x="545" y="44"/>
                  </a:lnTo>
                  <a:lnTo>
                    <a:pt x="575" y="64"/>
                  </a:lnTo>
                  <a:lnTo>
                    <a:pt x="603" y="84"/>
                  </a:lnTo>
                  <a:lnTo>
                    <a:pt x="629" y="108"/>
                  </a:lnTo>
                  <a:lnTo>
                    <a:pt x="653" y="134"/>
                  </a:lnTo>
                  <a:lnTo>
                    <a:pt x="675" y="164"/>
                  </a:lnTo>
                  <a:lnTo>
                    <a:pt x="693" y="194"/>
                  </a:lnTo>
                  <a:lnTo>
                    <a:pt x="709" y="226"/>
                  </a:lnTo>
                  <a:lnTo>
                    <a:pt x="721" y="260"/>
                  </a:lnTo>
                  <a:lnTo>
                    <a:pt x="731" y="296"/>
                  </a:lnTo>
                  <a:lnTo>
                    <a:pt x="735" y="332"/>
                  </a:lnTo>
                  <a:lnTo>
                    <a:pt x="737" y="370"/>
                  </a:lnTo>
                  <a:lnTo>
                    <a:pt x="725" y="370"/>
                  </a:lnTo>
                  <a:lnTo>
                    <a:pt x="725" y="370"/>
                  </a:lnTo>
                  <a:lnTo>
                    <a:pt x="723" y="334"/>
                  </a:lnTo>
                  <a:lnTo>
                    <a:pt x="717" y="298"/>
                  </a:lnTo>
                  <a:lnTo>
                    <a:pt x="709" y="264"/>
                  </a:lnTo>
                  <a:lnTo>
                    <a:pt x="697" y="230"/>
                  </a:lnTo>
                  <a:lnTo>
                    <a:pt x="681" y="200"/>
                  </a:lnTo>
                  <a:lnTo>
                    <a:pt x="663" y="170"/>
                  </a:lnTo>
                  <a:lnTo>
                    <a:pt x="643" y="142"/>
                  </a:lnTo>
                  <a:lnTo>
                    <a:pt x="621" y="118"/>
                  </a:lnTo>
                  <a:lnTo>
                    <a:pt x="595" y="94"/>
                  </a:lnTo>
                  <a:lnTo>
                    <a:pt x="567" y="74"/>
                  </a:lnTo>
                  <a:lnTo>
                    <a:pt x="539" y="56"/>
                  </a:lnTo>
                  <a:lnTo>
                    <a:pt x="507" y="42"/>
                  </a:lnTo>
                  <a:lnTo>
                    <a:pt x="475" y="30"/>
                  </a:lnTo>
                  <a:lnTo>
                    <a:pt x="441" y="20"/>
                  </a:lnTo>
                  <a:lnTo>
                    <a:pt x="405" y="14"/>
                  </a:lnTo>
                  <a:lnTo>
                    <a:pt x="369" y="12"/>
                  </a:lnTo>
                  <a:lnTo>
                    <a:pt x="369" y="12"/>
                  </a:lnTo>
                  <a:lnTo>
                    <a:pt x="331" y="14"/>
                  </a:lnTo>
                  <a:lnTo>
                    <a:pt x="297" y="20"/>
                  </a:lnTo>
                  <a:lnTo>
                    <a:pt x="263" y="30"/>
                  </a:lnTo>
                  <a:lnTo>
                    <a:pt x="229" y="42"/>
                  </a:lnTo>
                  <a:lnTo>
                    <a:pt x="199" y="56"/>
                  </a:lnTo>
                  <a:lnTo>
                    <a:pt x="169" y="74"/>
                  </a:lnTo>
                  <a:lnTo>
                    <a:pt x="142" y="94"/>
                  </a:lnTo>
                  <a:lnTo>
                    <a:pt x="118" y="118"/>
                  </a:lnTo>
                  <a:lnTo>
                    <a:pt x="94" y="142"/>
                  </a:lnTo>
                  <a:lnTo>
                    <a:pt x="74" y="170"/>
                  </a:lnTo>
                  <a:lnTo>
                    <a:pt x="56" y="200"/>
                  </a:lnTo>
                  <a:lnTo>
                    <a:pt x="40" y="230"/>
                  </a:lnTo>
                  <a:lnTo>
                    <a:pt x="28" y="264"/>
                  </a:lnTo>
                  <a:lnTo>
                    <a:pt x="20" y="298"/>
                  </a:lnTo>
                  <a:lnTo>
                    <a:pt x="14" y="334"/>
                  </a:lnTo>
                  <a:lnTo>
                    <a:pt x="12" y="370"/>
                  </a:lnTo>
                  <a:lnTo>
                    <a:pt x="12" y="370"/>
                  </a:lnTo>
                  <a:lnTo>
                    <a:pt x="14" y="406"/>
                  </a:lnTo>
                  <a:lnTo>
                    <a:pt x="20" y="442"/>
                  </a:lnTo>
                  <a:lnTo>
                    <a:pt x="28" y="476"/>
                  </a:lnTo>
                  <a:lnTo>
                    <a:pt x="40" y="508"/>
                  </a:lnTo>
                  <a:lnTo>
                    <a:pt x="56" y="540"/>
                  </a:lnTo>
                  <a:lnTo>
                    <a:pt x="74" y="568"/>
                  </a:lnTo>
                  <a:lnTo>
                    <a:pt x="94" y="596"/>
                  </a:lnTo>
                  <a:lnTo>
                    <a:pt x="118" y="622"/>
                  </a:lnTo>
                  <a:lnTo>
                    <a:pt x="142" y="644"/>
                  </a:lnTo>
                  <a:lnTo>
                    <a:pt x="169" y="666"/>
                  </a:lnTo>
                  <a:lnTo>
                    <a:pt x="199" y="682"/>
                  </a:lnTo>
                  <a:lnTo>
                    <a:pt x="229" y="698"/>
                  </a:lnTo>
                  <a:lnTo>
                    <a:pt x="263" y="710"/>
                  </a:lnTo>
                  <a:lnTo>
                    <a:pt x="297" y="718"/>
                  </a:lnTo>
                  <a:lnTo>
                    <a:pt x="331" y="724"/>
                  </a:lnTo>
                  <a:lnTo>
                    <a:pt x="369" y="726"/>
                  </a:lnTo>
                  <a:lnTo>
                    <a:pt x="369" y="738"/>
                  </a:lnTo>
                  <a:lnTo>
                    <a:pt x="369" y="738"/>
                  </a:lnTo>
                  <a:lnTo>
                    <a:pt x="331" y="736"/>
                  </a:lnTo>
                  <a:lnTo>
                    <a:pt x="295" y="732"/>
                  </a:lnTo>
                  <a:lnTo>
                    <a:pt x="259" y="722"/>
                  </a:lnTo>
                  <a:lnTo>
                    <a:pt x="225" y="710"/>
                  </a:lnTo>
                  <a:lnTo>
                    <a:pt x="193" y="694"/>
                  </a:lnTo>
                  <a:lnTo>
                    <a:pt x="163" y="676"/>
                  </a:lnTo>
                  <a:lnTo>
                    <a:pt x="134" y="654"/>
                  </a:lnTo>
                  <a:lnTo>
                    <a:pt x="108" y="630"/>
                  </a:lnTo>
                  <a:lnTo>
                    <a:pt x="84" y="604"/>
                  </a:lnTo>
                  <a:lnTo>
                    <a:pt x="64" y="576"/>
                  </a:lnTo>
                  <a:lnTo>
                    <a:pt x="44" y="546"/>
                  </a:lnTo>
                  <a:lnTo>
                    <a:pt x="30" y="514"/>
                  </a:lnTo>
                  <a:lnTo>
                    <a:pt x="16" y="480"/>
                  </a:lnTo>
                  <a:lnTo>
                    <a:pt x="8" y="444"/>
                  </a:lnTo>
                  <a:lnTo>
                    <a:pt x="2" y="408"/>
                  </a:lnTo>
                  <a:lnTo>
                    <a:pt x="0" y="370"/>
                  </a:lnTo>
                  <a:lnTo>
                    <a:pt x="0" y="370"/>
                  </a:lnTo>
                  <a:lnTo>
                    <a:pt x="2" y="332"/>
                  </a:lnTo>
                  <a:lnTo>
                    <a:pt x="8" y="296"/>
                  </a:lnTo>
                  <a:lnTo>
                    <a:pt x="16" y="260"/>
                  </a:lnTo>
                  <a:lnTo>
                    <a:pt x="30" y="226"/>
                  </a:lnTo>
                  <a:lnTo>
                    <a:pt x="44" y="194"/>
                  </a:lnTo>
                  <a:lnTo>
                    <a:pt x="64" y="164"/>
                  </a:lnTo>
                  <a:lnTo>
                    <a:pt x="84" y="134"/>
                  </a:lnTo>
                  <a:lnTo>
                    <a:pt x="108" y="108"/>
                  </a:lnTo>
                  <a:lnTo>
                    <a:pt x="134" y="84"/>
                  </a:lnTo>
                  <a:lnTo>
                    <a:pt x="163" y="64"/>
                  </a:lnTo>
                  <a:lnTo>
                    <a:pt x="193" y="44"/>
                  </a:lnTo>
                  <a:lnTo>
                    <a:pt x="225" y="30"/>
                  </a:lnTo>
                  <a:lnTo>
                    <a:pt x="259" y="16"/>
                  </a:lnTo>
                  <a:lnTo>
                    <a:pt x="295" y="8"/>
                  </a:lnTo>
                  <a:lnTo>
                    <a:pt x="331" y="2"/>
                  </a:lnTo>
                  <a:lnTo>
                    <a:pt x="369" y="0"/>
                  </a:lnTo>
                  <a:lnTo>
                    <a:pt x="3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63" name="Rectangle 57">
              <a:extLst>
                <a:ext uri="{FF2B5EF4-FFF2-40B4-BE49-F238E27FC236}">
                  <a16:creationId xmlns:a16="http://schemas.microsoft.com/office/drawing/2014/main" id="{C8883B47-BADA-477D-AF78-A94C1EA96797}"/>
                </a:ext>
              </a:extLst>
            </p:cNvPr>
            <p:cNvSpPr>
              <a:spLocks noChangeArrowheads="1"/>
            </p:cNvSpPr>
            <p:nvPr/>
          </p:nvSpPr>
          <p:spPr bwMode="auto">
            <a:xfrm>
              <a:off x="11185525" y="3876675"/>
              <a:ext cx="22225"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64" name="Freeform 58">
              <a:extLst>
                <a:ext uri="{FF2B5EF4-FFF2-40B4-BE49-F238E27FC236}">
                  <a16:creationId xmlns:a16="http://schemas.microsoft.com/office/drawing/2014/main" id="{D397B9AD-EEB1-427B-BC38-491D37E73EFC}"/>
                </a:ext>
              </a:extLst>
            </p:cNvPr>
            <p:cNvSpPr>
              <a:spLocks/>
            </p:cNvSpPr>
            <p:nvPr/>
          </p:nvSpPr>
          <p:spPr bwMode="auto">
            <a:xfrm>
              <a:off x="11741150" y="3276600"/>
              <a:ext cx="66675" cy="66675"/>
            </a:xfrm>
            <a:custGeom>
              <a:avLst/>
              <a:gdLst>
                <a:gd name="T0" fmla="*/ 0 w 42"/>
                <a:gd name="T1" fmla="*/ 22 h 42"/>
                <a:gd name="T2" fmla="*/ 0 w 42"/>
                <a:gd name="T3" fmla="*/ 22 h 42"/>
                <a:gd name="T4" fmla="*/ 2 w 42"/>
                <a:gd name="T5" fmla="*/ 30 h 42"/>
                <a:gd name="T6" fmla="*/ 6 w 42"/>
                <a:gd name="T7" fmla="*/ 36 h 42"/>
                <a:gd name="T8" fmla="*/ 12 w 42"/>
                <a:gd name="T9" fmla="*/ 40 h 42"/>
                <a:gd name="T10" fmla="*/ 20 w 42"/>
                <a:gd name="T11" fmla="*/ 42 h 42"/>
                <a:gd name="T12" fmla="*/ 20 w 42"/>
                <a:gd name="T13" fmla="*/ 42 h 42"/>
                <a:gd name="T14" fmla="*/ 28 w 42"/>
                <a:gd name="T15" fmla="*/ 40 h 42"/>
                <a:gd name="T16" fmla="*/ 36 w 42"/>
                <a:gd name="T17" fmla="*/ 36 h 42"/>
                <a:gd name="T18" fmla="*/ 40 w 42"/>
                <a:gd name="T19" fmla="*/ 30 h 42"/>
                <a:gd name="T20" fmla="*/ 42 w 42"/>
                <a:gd name="T21" fmla="*/ 22 h 42"/>
                <a:gd name="T22" fmla="*/ 42 w 42"/>
                <a:gd name="T23" fmla="*/ 22 h 42"/>
                <a:gd name="T24" fmla="*/ 40 w 42"/>
                <a:gd name="T25" fmla="*/ 14 h 42"/>
                <a:gd name="T26" fmla="*/ 36 w 42"/>
                <a:gd name="T27" fmla="*/ 6 h 42"/>
                <a:gd name="T28" fmla="*/ 28 w 42"/>
                <a:gd name="T29" fmla="*/ 2 h 42"/>
                <a:gd name="T30" fmla="*/ 20 w 42"/>
                <a:gd name="T31" fmla="*/ 0 h 42"/>
                <a:gd name="T32" fmla="*/ 20 w 42"/>
                <a:gd name="T33" fmla="*/ 0 h 42"/>
                <a:gd name="T34" fmla="*/ 12 w 42"/>
                <a:gd name="T35" fmla="*/ 2 h 42"/>
                <a:gd name="T36" fmla="*/ 6 w 42"/>
                <a:gd name="T37" fmla="*/ 6 h 42"/>
                <a:gd name="T38" fmla="*/ 2 w 42"/>
                <a:gd name="T39" fmla="*/ 14 h 42"/>
                <a:gd name="T40" fmla="*/ 0 w 42"/>
                <a:gd name="T41" fmla="*/ 22 h 42"/>
                <a:gd name="T42" fmla="*/ 0 w 42"/>
                <a:gd name="T43"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0" y="22"/>
                  </a:moveTo>
                  <a:lnTo>
                    <a:pt x="0" y="22"/>
                  </a:lnTo>
                  <a:lnTo>
                    <a:pt x="2" y="30"/>
                  </a:lnTo>
                  <a:lnTo>
                    <a:pt x="6" y="36"/>
                  </a:lnTo>
                  <a:lnTo>
                    <a:pt x="12" y="40"/>
                  </a:lnTo>
                  <a:lnTo>
                    <a:pt x="20" y="42"/>
                  </a:lnTo>
                  <a:lnTo>
                    <a:pt x="20" y="42"/>
                  </a:lnTo>
                  <a:lnTo>
                    <a:pt x="28" y="40"/>
                  </a:lnTo>
                  <a:lnTo>
                    <a:pt x="36" y="36"/>
                  </a:lnTo>
                  <a:lnTo>
                    <a:pt x="40" y="30"/>
                  </a:lnTo>
                  <a:lnTo>
                    <a:pt x="42" y="22"/>
                  </a:lnTo>
                  <a:lnTo>
                    <a:pt x="42" y="22"/>
                  </a:lnTo>
                  <a:lnTo>
                    <a:pt x="40" y="14"/>
                  </a:lnTo>
                  <a:lnTo>
                    <a:pt x="36" y="6"/>
                  </a:lnTo>
                  <a:lnTo>
                    <a:pt x="28" y="2"/>
                  </a:lnTo>
                  <a:lnTo>
                    <a:pt x="20" y="0"/>
                  </a:lnTo>
                  <a:lnTo>
                    <a:pt x="20" y="0"/>
                  </a:lnTo>
                  <a:lnTo>
                    <a:pt x="12" y="2"/>
                  </a:lnTo>
                  <a:lnTo>
                    <a:pt x="6" y="6"/>
                  </a:lnTo>
                  <a:lnTo>
                    <a:pt x="2" y="14"/>
                  </a:lnTo>
                  <a:lnTo>
                    <a:pt x="0" y="22"/>
                  </a:ln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65" name="Freeform 59">
              <a:extLst>
                <a:ext uri="{FF2B5EF4-FFF2-40B4-BE49-F238E27FC236}">
                  <a16:creationId xmlns:a16="http://schemas.microsoft.com/office/drawing/2014/main" id="{19E6D651-8F0B-46E9-8A9E-E4C0D574B4F3}"/>
                </a:ext>
              </a:extLst>
            </p:cNvPr>
            <p:cNvSpPr>
              <a:spLocks/>
            </p:cNvSpPr>
            <p:nvPr/>
          </p:nvSpPr>
          <p:spPr bwMode="auto">
            <a:xfrm>
              <a:off x="11163300" y="4070350"/>
              <a:ext cx="66675" cy="66675"/>
            </a:xfrm>
            <a:custGeom>
              <a:avLst/>
              <a:gdLst>
                <a:gd name="T0" fmla="*/ 0 w 42"/>
                <a:gd name="T1" fmla="*/ 20 h 42"/>
                <a:gd name="T2" fmla="*/ 0 w 42"/>
                <a:gd name="T3" fmla="*/ 20 h 42"/>
                <a:gd name="T4" fmla="*/ 2 w 42"/>
                <a:gd name="T5" fmla="*/ 28 h 42"/>
                <a:gd name="T6" fmla="*/ 6 w 42"/>
                <a:gd name="T7" fmla="*/ 36 h 42"/>
                <a:gd name="T8" fmla="*/ 14 w 42"/>
                <a:gd name="T9" fmla="*/ 40 h 42"/>
                <a:gd name="T10" fmla="*/ 22 w 42"/>
                <a:gd name="T11" fmla="*/ 42 h 42"/>
                <a:gd name="T12" fmla="*/ 22 w 42"/>
                <a:gd name="T13" fmla="*/ 42 h 42"/>
                <a:gd name="T14" fmla="*/ 30 w 42"/>
                <a:gd name="T15" fmla="*/ 40 h 42"/>
                <a:gd name="T16" fmla="*/ 36 w 42"/>
                <a:gd name="T17" fmla="*/ 36 h 42"/>
                <a:gd name="T18" fmla="*/ 40 w 42"/>
                <a:gd name="T19" fmla="*/ 28 h 42"/>
                <a:gd name="T20" fmla="*/ 42 w 42"/>
                <a:gd name="T21" fmla="*/ 20 h 42"/>
                <a:gd name="T22" fmla="*/ 42 w 42"/>
                <a:gd name="T23" fmla="*/ 20 h 42"/>
                <a:gd name="T24" fmla="*/ 40 w 42"/>
                <a:gd name="T25" fmla="*/ 12 h 42"/>
                <a:gd name="T26" fmla="*/ 36 w 42"/>
                <a:gd name="T27" fmla="*/ 6 h 42"/>
                <a:gd name="T28" fmla="*/ 30 w 42"/>
                <a:gd name="T29" fmla="*/ 2 h 42"/>
                <a:gd name="T30" fmla="*/ 22 w 42"/>
                <a:gd name="T31" fmla="*/ 0 h 42"/>
                <a:gd name="T32" fmla="*/ 22 w 42"/>
                <a:gd name="T33" fmla="*/ 0 h 42"/>
                <a:gd name="T34" fmla="*/ 14 w 42"/>
                <a:gd name="T35" fmla="*/ 2 h 42"/>
                <a:gd name="T36" fmla="*/ 6 w 42"/>
                <a:gd name="T37" fmla="*/ 6 h 42"/>
                <a:gd name="T38" fmla="*/ 2 w 42"/>
                <a:gd name="T39" fmla="*/ 12 h 42"/>
                <a:gd name="T40" fmla="*/ 0 w 42"/>
                <a:gd name="T41" fmla="*/ 20 h 42"/>
                <a:gd name="T42" fmla="*/ 0 w 42"/>
                <a:gd name="T4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0" y="20"/>
                  </a:moveTo>
                  <a:lnTo>
                    <a:pt x="0" y="20"/>
                  </a:lnTo>
                  <a:lnTo>
                    <a:pt x="2" y="28"/>
                  </a:lnTo>
                  <a:lnTo>
                    <a:pt x="6" y="36"/>
                  </a:lnTo>
                  <a:lnTo>
                    <a:pt x="14" y="40"/>
                  </a:lnTo>
                  <a:lnTo>
                    <a:pt x="22" y="42"/>
                  </a:lnTo>
                  <a:lnTo>
                    <a:pt x="22" y="42"/>
                  </a:lnTo>
                  <a:lnTo>
                    <a:pt x="30" y="40"/>
                  </a:lnTo>
                  <a:lnTo>
                    <a:pt x="36" y="36"/>
                  </a:lnTo>
                  <a:lnTo>
                    <a:pt x="40" y="28"/>
                  </a:lnTo>
                  <a:lnTo>
                    <a:pt x="42" y="20"/>
                  </a:lnTo>
                  <a:lnTo>
                    <a:pt x="42" y="20"/>
                  </a:lnTo>
                  <a:lnTo>
                    <a:pt x="40" y="12"/>
                  </a:lnTo>
                  <a:lnTo>
                    <a:pt x="36" y="6"/>
                  </a:lnTo>
                  <a:lnTo>
                    <a:pt x="30" y="2"/>
                  </a:lnTo>
                  <a:lnTo>
                    <a:pt x="22" y="0"/>
                  </a:lnTo>
                  <a:lnTo>
                    <a:pt x="22" y="0"/>
                  </a:lnTo>
                  <a:lnTo>
                    <a:pt x="14" y="2"/>
                  </a:lnTo>
                  <a:lnTo>
                    <a:pt x="6" y="6"/>
                  </a:lnTo>
                  <a:lnTo>
                    <a:pt x="2" y="12"/>
                  </a:lnTo>
                  <a:lnTo>
                    <a:pt x="0" y="20"/>
                  </a:lnTo>
                  <a:lnTo>
                    <a:pt x="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66" name="Freeform 60">
              <a:extLst>
                <a:ext uri="{FF2B5EF4-FFF2-40B4-BE49-F238E27FC236}">
                  <a16:creationId xmlns:a16="http://schemas.microsoft.com/office/drawing/2014/main" id="{E03B5E3D-3367-4117-BFC3-D54C9909B507}"/>
                </a:ext>
              </a:extLst>
            </p:cNvPr>
            <p:cNvSpPr>
              <a:spLocks/>
            </p:cNvSpPr>
            <p:nvPr/>
          </p:nvSpPr>
          <p:spPr bwMode="auto">
            <a:xfrm>
              <a:off x="10590213" y="3267075"/>
              <a:ext cx="66675" cy="66675"/>
            </a:xfrm>
            <a:custGeom>
              <a:avLst/>
              <a:gdLst>
                <a:gd name="T0" fmla="*/ 0 w 42"/>
                <a:gd name="T1" fmla="*/ 20 h 42"/>
                <a:gd name="T2" fmla="*/ 0 w 42"/>
                <a:gd name="T3" fmla="*/ 20 h 42"/>
                <a:gd name="T4" fmla="*/ 0 w 42"/>
                <a:gd name="T5" fmla="*/ 30 h 42"/>
                <a:gd name="T6" fmla="*/ 6 w 42"/>
                <a:gd name="T7" fmla="*/ 36 h 42"/>
                <a:gd name="T8" fmla="*/ 12 w 42"/>
                <a:gd name="T9" fmla="*/ 40 h 42"/>
                <a:gd name="T10" fmla="*/ 20 w 42"/>
                <a:gd name="T11" fmla="*/ 42 h 42"/>
                <a:gd name="T12" fmla="*/ 20 w 42"/>
                <a:gd name="T13" fmla="*/ 42 h 42"/>
                <a:gd name="T14" fmla="*/ 28 w 42"/>
                <a:gd name="T15" fmla="*/ 40 h 42"/>
                <a:gd name="T16" fmla="*/ 36 w 42"/>
                <a:gd name="T17" fmla="*/ 36 h 42"/>
                <a:gd name="T18" fmla="*/ 40 w 42"/>
                <a:gd name="T19" fmla="*/ 30 h 42"/>
                <a:gd name="T20" fmla="*/ 42 w 42"/>
                <a:gd name="T21" fmla="*/ 20 h 42"/>
                <a:gd name="T22" fmla="*/ 42 w 42"/>
                <a:gd name="T23" fmla="*/ 20 h 42"/>
                <a:gd name="T24" fmla="*/ 40 w 42"/>
                <a:gd name="T25" fmla="*/ 12 h 42"/>
                <a:gd name="T26" fmla="*/ 36 w 42"/>
                <a:gd name="T27" fmla="*/ 6 h 42"/>
                <a:gd name="T28" fmla="*/ 28 w 42"/>
                <a:gd name="T29" fmla="*/ 2 h 42"/>
                <a:gd name="T30" fmla="*/ 20 w 42"/>
                <a:gd name="T31" fmla="*/ 0 h 42"/>
                <a:gd name="T32" fmla="*/ 20 w 42"/>
                <a:gd name="T33" fmla="*/ 0 h 42"/>
                <a:gd name="T34" fmla="*/ 12 w 42"/>
                <a:gd name="T35" fmla="*/ 2 h 42"/>
                <a:gd name="T36" fmla="*/ 6 w 42"/>
                <a:gd name="T37" fmla="*/ 6 h 42"/>
                <a:gd name="T38" fmla="*/ 0 w 42"/>
                <a:gd name="T39" fmla="*/ 12 h 42"/>
                <a:gd name="T40" fmla="*/ 0 w 42"/>
                <a:gd name="T41" fmla="*/ 20 h 42"/>
                <a:gd name="T42" fmla="*/ 0 w 42"/>
                <a:gd name="T4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0" y="20"/>
                  </a:moveTo>
                  <a:lnTo>
                    <a:pt x="0" y="20"/>
                  </a:lnTo>
                  <a:lnTo>
                    <a:pt x="0" y="30"/>
                  </a:lnTo>
                  <a:lnTo>
                    <a:pt x="6" y="36"/>
                  </a:lnTo>
                  <a:lnTo>
                    <a:pt x="12" y="40"/>
                  </a:lnTo>
                  <a:lnTo>
                    <a:pt x="20" y="42"/>
                  </a:lnTo>
                  <a:lnTo>
                    <a:pt x="20" y="42"/>
                  </a:lnTo>
                  <a:lnTo>
                    <a:pt x="28" y="40"/>
                  </a:lnTo>
                  <a:lnTo>
                    <a:pt x="36" y="36"/>
                  </a:lnTo>
                  <a:lnTo>
                    <a:pt x="40" y="30"/>
                  </a:lnTo>
                  <a:lnTo>
                    <a:pt x="42" y="20"/>
                  </a:lnTo>
                  <a:lnTo>
                    <a:pt x="42" y="20"/>
                  </a:lnTo>
                  <a:lnTo>
                    <a:pt x="40" y="12"/>
                  </a:lnTo>
                  <a:lnTo>
                    <a:pt x="36" y="6"/>
                  </a:lnTo>
                  <a:lnTo>
                    <a:pt x="28" y="2"/>
                  </a:lnTo>
                  <a:lnTo>
                    <a:pt x="20" y="0"/>
                  </a:lnTo>
                  <a:lnTo>
                    <a:pt x="20" y="0"/>
                  </a:lnTo>
                  <a:lnTo>
                    <a:pt x="12" y="2"/>
                  </a:lnTo>
                  <a:lnTo>
                    <a:pt x="6" y="6"/>
                  </a:lnTo>
                  <a:lnTo>
                    <a:pt x="0" y="12"/>
                  </a:lnTo>
                  <a:lnTo>
                    <a:pt x="0" y="20"/>
                  </a:lnTo>
                  <a:lnTo>
                    <a:pt x="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grpSp>
      <p:grpSp>
        <p:nvGrpSpPr>
          <p:cNvPr id="117" name="Group 728">
            <a:extLst>
              <a:ext uri="{FF2B5EF4-FFF2-40B4-BE49-F238E27FC236}">
                <a16:creationId xmlns:a16="http://schemas.microsoft.com/office/drawing/2014/main" id="{EFE54430-AD24-42AD-9F34-B0E20B723DB5}"/>
              </a:ext>
            </a:extLst>
          </p:cNvPr>
          <p:cNvGrpSpPr>
            <a:grpSpLocks noChangeAspect="1"/>
          </p:cNvGrpSpPr>
          <p:nvPr/>
        </p:nvGrpSpPr>
        <p:grpSpPr bwMode="auto">
          <a:xfrm>
            <a:off x="9600026" y="2618625"/>
            <a:ext cx="502837" cy="439655"/>
            <a:chOff x="3080" y="2151"/>
            <a:chExt cx="1146" cy="1002"/>
          </a:xfrm>
          <a:solidFill>
            <a:schemeClr val="bg1">
              <a:lumMod val="75000"/>
            </a:schemeClr>
          </a:solidFill>
        </p:grpSpPr>
        <p:sp>
          <p:nvSpPr>
            <p:cNvPr id="118" name="Freeform 729">
              <a:extLst>
                <a:ext uri="{FF2B5EF4-FFF2-40B4-BE49-F238E27FC236}">
                  <a16:creationId xmlns:a16="http://schemas.microsoft.com/office/drawing/2014/main" id="{A90A9FF0-4CEE-4E48-821C-9D47D15FBCB6}"/>
                </a:ext>
              </a:extLst>
            </p:cNvPr>
            <p:cNvSpPr>
              <a:spLocks/>
            </p:cNvSpPr>
            <p:nvPr/>
          </p:nvSpPr>
          <p:spPr bwMode="auto">
            <a:xfrm>
              <a:off x="3519" y="2324"/>
              <a:ext cx="299" cy="471"/>
            </a:xfrm>
            <a:custGeom>
              <a:avLst/>
              <a:gdLst>
                <a:gd name="T0" fmla="*/ 390 w 574"/>
                <a:gd name="T1" fmla="*/ 858 h 904"/>
                <a:gd name="T2" fmla="*/ 469 w 574"/>
                <a:gd name="T3" fmla="*/ 904 h 904"/>
                <a:gd name="T4" fmla="*/ 515 w 574"/>
                <a:gd name="T5" fmla="*/ 892 h 904"/>
                <a:gd name="T6" fmla="*/ 548 w 574"/>
                <a:gd name="T7" fmla="*/ 767 h 904"/>
                <a:gd name="T8" fmla="*/ 360 w 574"/>
                <a:gd name="T9" fmla="*/ 439 h 904"/>
                <a:gd name="T10" fmla="*/ 561 w 574"/>
                <a:gd name="T11" fmla="*/ 323 h 904"/>
                <a:gd name="T12" fmla="*/ 0 w 574"/>
                <a:gd name="T13" fmla="*/ 0 h 904"/>
                <a:gd name="T14" fmla="*/ 0 w 574"/>
                <a:gd name="T15" fmla="*/ 647 h 904"/>
                <a:gd name="T16" fmla="*/ 201 w 574"/>
                <a:gd name="T17" fmla="*/ 531 h 904"/>
                <a:gd name="T18" fmla="*/ 390 w 574"/>
                <a:gd name="T19" fmla="*/ 858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904">
                  <a:moveTo>
                    <a:pt x="390" y="858"/>
                  </a:moveTo>
                  <a:cubicBezTo>
                    <a:pt x="407" y="888"/>
                    <a:pt x="437" y="904"/>
                    <a:pt x="469" y="904"/>
                  </a:cubicBezTo>
                  <a:cubicBezTo>
                    <a:pt x="485" y="904"/>
                    <a:pt x="501" y="900"/>
                    <a:pt x="515" y="892"/>
                  </a:cubicBezTo>
                  <a:cubicBezTo>
                    <a:pt x="559" y="866"/>
                    <a:pt x="574" y="810"/>
                    <a:pt x="548" y="767"/>
                  </a:cubicBezTo>
                  <a:cubicBezTo>
                    <a:pt x="360" y="439"/>
                    <a:pt x="360" y="439"/>
                    <a:pt x="360" y="439"/>
                  </a:cubicBezTo>
                  <a:cubicBezTo>
                    <a:pt x="561" y="323"/>
                    <a:pt x="561" y="323"/>
                    <a:pt x="561" y="323"/>
                  </a:cubicBezTo>
                  <a:cubicBezTo>
                    <a:pt x="0" y="0"/>
                    <a:pt x="0" y="0"/>
                    <a:pt x="0" y="0"/>
                  </a:cubicBezTo>
                  <a:cubicBezTo>
                    <a:pt x="0" y="647"/>
                    <a:pt x="0" y="647"/>
                    <a:pt x="0" y="647"/>
                  </a:cubicBezTo>
                  <a:cubicBezTo>
                    <a:pt x="201" y="531"/>
                    <a:pt x="201" y="531"/>
                    <a:pt x="201" y="531"/>
                  </a:cubicBezTo>
                  <a:lnTo>
                    <a:pt x="390" y="8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59" name="Freeform 730">
              <a:extLst>
                <a:ext uri="{FF2B5EF4-FFF2-40B4-BE49-F238E27FC236}">
                  <a16:creationId xmlns:a16="http://schemas.microsoft.com/office/drawing/2014/main" id="{E37F62F6-2C43-4BFE-8330-7AF9054EAC06}"/>
                </a:ext>
              </a:extLst>
            </p:cNvPr>
            <p:cNvSpPr>
              <a:spLocks noEditPoints="1"/>
            </p:cNvSpPr>
            <p:nvPr/>
          </p:nvSpPr>
          <p:spPr bwMode="auto">
            <a:xfrm>
              <a:off x="3080" y="2151"/>
              <a:ext cx="1146" cy="1002"/>
            </a:xfrm>
            <a:custGeom>
              <a:avLst/>
              <a:gdLst>
                <a:gd name="T0" fmla="*/ 2017 w 2200"/>
                <a:gd name="T1" fmla="*/ 0 h 1925"/>
                <a:gd name="T2" fmla="*/ 184 w 2200"/>
                <a:gd name="T3" fmla="*/ 0 h 1925"/>
                <a:gd name="T4" fmla="*/ 0 w 2200"/>
                <a:gd name="T5" fmla="*/ 183 h 1925"/>
                <a:gd name="T6" fmla="*/ 0 w 2200"/>
                <a:gd name="T7" fmla="*/ 1375 h 1925"/>
                <a:gd name="T8" fmla="*/ 184 w 2200"/>
                <a:gd name="T9" fmla="*/ 1558 h 1925"/>
                <a:gd name="T10" fmla="*/ 917 w 2200"/>
                <a:gd name="T11" fmla="*/ 1558 h 1925"/>
                <a:gd name="T12" fmla="*/ 917 w 2200"/>
                <a:gd name="T13" fmla="*/ 1741 h 1925"/>
                <a:gd name="T14" fmla="*/ 642 w 2200"/>
                <a:gd name="T15" fmla="*/ 1741 h 1925"/>
                <a:gd name="T16" fmla="*/ 459 w 2200"/>
                <a:gd name="T17" fmla="*/ 1925 h 1925"/>
                <a:gd name="T18" fmla="*/ 1742 w 2200"/>
                <a:gd name="T19" fmla="*/ 1925 h 1925"/>
                <a:gd name="T20" fmla="*/ 1559 w 2200"/>
                <a:gd name="T21" fmla="*/ 1741 h 1925"/>
                <a:gd name="T22" fmla="*/ 1284 w 2200"/>
                <a:gd name="T23" fmla="*/ 1741 h 1925"/>
                <a:gd name="T24" fmla="*/ 1284 w 2200"/>
                <a:gd name="T25" fmla="*/ 1558 h 1925"/>
                <a:gd name="T26" fmla="*/ 2017 w 2200"/>
                <a:gd name="T27" fmla="*/ 1558 h 1925"/>
                <a:gd name="T28" fmla="*/ 2200 w 2200"/>
                <a:gd name="T29" fmla="*/ 1375 h 1925"/>
                <a:gd name="T30" fmla="*/ 2200 w 2200"/>
                <a:gd name="T31" fmla="*/ 183 h 1925"/>
                <a:gd name="T32" fmla="*/ 2017 w 2200"/>
                <a:gd name="T33" fmla="*/ 0 h 1925"/>
                <a:gd name="T34" fmla="*/ 2017 w 2200"/>
                <a:gd name="T35" fmla="*/ 1374 h 1925"/>
                <a:gd name="T36" fmla="*/ 184 w 2200"/>
                <a:gd name="T37" fmla="*/ 1374 h 1925"/>
                <a:gd name="T38" fmla="*/ 184 w 2200"/>
                <a:gd name="T39" fmla="*/ 183 h 1925"/>
                <a:gd name="T40" fmla="*/ 2017 w 2200"/>
                <a:gd name="T41" fmla="*/ 183 h 1925"/>
                <a:gd name="T42" fmla="*/ 2017 w 2200"/>
                <a:gd name="T43" fmla="*/ 137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00" h="1925">
                  <a:moveTo>
                    <a:pt x="2017" y="0"/>
                  </a:moveTo>
                  <a:cubicBezTo>
                    <a:pt x="184" y="0"/>
                    <a:pt x="184" y="0"/>
                    <a:pt x="184" y="0"/>
                  </a:cubicBezTo>
                  <a:cubicBezTo>
                    <a:pt x="83" y="0"/>
                    <a:pt x="0" y="82"/>
                    <a:pt x="0" y="183"/>
                  </a:cubicBezTo>
                  <a:cubicBezTo>
                    <a:pt x="0" y="1375"/>
                    <a:pt x="0" y="1375"/>
                    <a:pt x="0" y="1375"/>
                  </a:cubicBezTo>
                  <a:cubicBezTo>
                    <a:pt x="0" y="1476"/>
                    <a:pt x="82" y="1558"/>
                    <a:pt x="184" y="1558"/>
                  </a:cubicBezTo>
                  <a:cubicBezTo>
                    <a:pt x="917" y="1558"/>
                    <a:pt x="917" y="1558"/>
                    <a:pt x="917" y="1558"/>
                  </a:cubicBezTo>
                  <a:cubicBezTo>
                    <a:pt x="917" y="1741"/>
                    <a:pt x="917" y="1741"/>
                    <a:pt x="917" y="1741"/>
                  </a:cubicBezTo>
                  <a:cubicBezTo>
                    <a:pt x="642" y="1741"/>
                    <a:pt x="642" y="1741"/>
                    <a:pt x="642" y="1741"/>
                  </a:cubicBezTo>
                  <a:cubicBezTo>
                    <a:pt x="541" y="1741"/>
                    <a:pt x="459" y="1823"/>
                    <a:pt x="459" y="1925"/>
                  </a:cubicBezTo>
                  <a:cubicBezTo>
                    <a:pt x="1742" y="1925"/>
                    <a:pt x="1742" y="1925"/>
                    <a:pt x="1742" y="1925"/>
                  </a:cubicBezTo>
                  <a:cubicBezTo>
                    <a:pt x="1742" y="1823"/>
                    <a:pt x="1660" y="1741"/>
                    <a:pt x="1559" y="1741"/>
                  </a:cubicBezTo>
                  <a:cubicBezTo>
                    <a:pt x="1284" y="1741"/>
                    <a:pt x="1284" y="1741"/>
                    <a:pt x="1284" y="1741"/>
                  </a:cubicBezTo>
                  <a:cubicBezTo>
                    <a:pt x="1284" y="1558"/>
                    <a:pt x="1284" y="1558"/>
                    <a:pt x="1284" y="1558"/>
                  </a:cubicBezTo>
                  <a:cubicBezTo>
                    <a:pt x="2017" y="1558"/>
                    <a:pt x="2017" y="1558"/>
                    <a:pt x="2017" y="1558"/>
                  </a:cubicBezTo>
                  <a:cubicBezTo>
                    <a:pt x="2118" y="1558"/>
                    <a:pt x="2200" y="1476"/>
                    <a:pt x="2200" y="1375"/>
                  </a:cubicBezTo>
                  <a:cubicBezTo>
                    <a:pt x="2200" y="183"/>
                    <a:pt x="2200" y="183"/>
                    <a:pt x="2200" y="183"/>
                  </a:cubicBezTo>
                  <a:cubicBezTo>
                    <a:pt x="2200" y="82"/>
                    <a:pt x="2118" y="0"/>
                    <a:pt x="2017" y="0"/>
                  </a:cubicBezTo>
                  <a:close/>
                  <a:moveTo>
                    <a:pt x="2017" y="1374"/>
                  </a:moveTo>
                  <a:cubicBezTo>
                    <a:pt x="184" y="1374"/>
                    <a:pt x="184" y="1374"/>
                    <a:pt x="184" y="1374"/>
                  </a:cubicBezTo>
                  <a:cubicBezTo>
                    <a:pt x="184" y="183"/>
                    <a:pt x="184" y="183"/>
                    <a:pt x="184" y="183"/>
                  </a:cubicBezTo>
                  <a:cubicBezTo>
                    <a:pt x="2017" y="183"/>
                    <a:pt x="2017" y="183"/>
                    <a:pt x="2017" y="183"/>
                  </a:cubicBezTo>
                  <a:lnTo>
                    <a:pt x="2017" y="13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Arial" panose="020B0604020202020204" pitchFamily="34" charset="0"/>
                <a:sym typeface="+mn-lt"/>
              </a:endParaRPr>
            </a:p>
          </p:txBody>
        </p:sp>
      </p:grpSp>
      <p:grpSp>
        <p:nvGrpSpPr>
          <p:cNvPr id="22" name="组合 21">
            <a:extLst>
              <a:ext uri="{FF2B5EF4-FFF2-40B4-BE49-F238E27FC236}">
                <a16:creationId xmlns:a16="http://schemas.microsoft.com/office/drawing/2014/main" id="{178BB955-123D-C302-27A7-C30029E5AD49}"/>
              </a:ext>
            </a:extLst>
          </p:cNvPr>
          <p:cNvGrpSpPr/>
          <p:nvPr/>
        </p:nvGrpSpPr>
        <p:grpSpPr>
          <a:xfrm>
            <a:off x="3934623" y="2252663"/>
            <a:ext cx="2512047" cy="3041650"/>
            <a:chOff x="4249680" y="2252663"/>
            <a:chExt cx="2512047" cy="3041650"/>
          </a:xfrm>
        </p:grpSpPr>
        <p:sp>
          <p:nvSpPr>
            <p:cNvPr id="77" name="Rectangle 76">
              <a:extLst>
                <a:ext uri="{FF2B5EF4-FFF2-40B4-BE49-F238E27FC236}">
                  <a16:creationId xmlns:a16="http://schemas.microsoft.com/office/drawing/2014/main" id="{496408C4-3E7B-447A-851D-1FCCA7E68C4F}"/>
                </a:ext>
              </a:extLst>
            </p:cNvPr>
            <p:cNvSpPr/>
            <p:nvPr/>
          </p:nvSpPr>
          <p:spPr>
            <a:xfrm>
              <a:off x="4249680" y="3624917"/>
              <a:ext cx="1828800" cy="1669396"/>
            </a:xfrm>
            <a:prstGeom prst="rect">
              <a:avLst/>
            </a:prstGeom>
            <a:solidFill>
              <a:schemeClr val="bg1">
                <a:lumMod val="95000"/>
              </a:schemeClr>
            </a:solidFill>
            <a:ln w="19050">
              <a:noFill/>
            </a:ln>
          </p:spPr>
          <p:txBody>
            <a:bodyPr wrap="square" tIns="182880" anchor="t">
              <a:noAutofit/>
            </a:bodyPr>
            <a:lstStyle/>
            <a:p>
              <a:pPr algn="ctr">
                <a:spcAft>
                  <a:spcPts val="200"/>
                </a:spcAft>
              </a:pPr>
              <a:r>
                <a:rPr lang="en-US" altLang="zh-CN" sz="1400" b="1" dirty="0">
                  <a:latin typeface="Arial" panose="020B0604020202020204" pitchFamily="34" charset="0"/>
                  <a:ea typeface="微软雅黑" panose="020B0503020204020204" pitchFamily="34" charset="-122"/>
                  <a:cs typeface="Arial" panose="020B0604020202020204" pitchFamily="34" charset="0"/>
                  <a:sym typeface="+mn-lt"/>
                </a:rPr>
                <a:t>2-</a:t>
              </a:r>
              <a:r>
                <a:rPr lang="ja-JP" altLang="en-US" sz="1400" b="1" dirty="0">
                  <a:latin typeface="Arial" panose="020B0604020202020204" pitchFamily="34" charset="0"/>
                  <a:ea typeface="微软雅黑" panose="020B0503020204020204" pitchFamily="34" charset="-122"/>
                  <a:cs typeface="Arial" panose="020B0604020202020204" pitchFamily="34" charset="0"/>
                  <a:sym typeface="+mn-lt"/>
                </a:rPr>
                <a:t>披露</a:t>
              </a: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利益冲突</a:t>
              </a:r>
              <a:endParaRPr lang="en-GB" sz="1400" b="1" dirty="0">
                <a:latin typeface="Arial" panose="020B0604020202020204" pitchFamily="34" charset="0"/>
                <a:ea typeface="微软雅黑" panose="020B0503020204020204" pitchFamily="34" charset="-122"/>
                <a:cs typeface="Arial" panose="020B0604020202020204" pitchFamily="34" charset="0"/>
                <a:sym typeface="+mn-lt"/>
              </a:endParaRPr>
            </a:p>
            <a:p>
              <a:pPr>
                <a:spcAft>
                  <a:spcPts val="200"/>
                </a:spcAft>
              </a:pPr>
              <a:endParaRPr lang="zh-CN" altLang="en-US" sz="1400" dirty="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97" name="Freeform 55">
              <a:extLst>
                <a:ext uri="{FF2B5EF4-FFF2-40B4-BE49-F238E27FC236}">
                  <a16:creationId xmlns:a16="http://schemas.microsoft.com/office/drawing/2014/main" id="{E0EB3EE1-13A1-49D6-982A-56480D81043B}"/>
                </a:ext>
              </a:extLst>
            </p:cNvPr>
            <p:cNvSpPr>
              <a:spLocks noEditPoints="1"/>
            </p:cNvSpPr>
            <p:nvPr/>
          </p:nvSpPr>
          <p:spPr bwMode="auto">
            <a:xfrm>
              <a:off x="4689088" y="2360613"/>
              <a:ext cx="954088" cy="955675"/>
            </a:xfrm>
            <a:custGeom>
              <a:avLst/>
              <a:gdLst>
                <a:gd name="T0" fmla="*/ 331 w 601"/>
                <a:gd name="T1" fmla="*/ 600 h 602"/>
                <a:gd name="T2" fmla="*/ 417 w 601"/>
                <a:gd name="T3" fmla="*/ 578 h 602"/>
                <a:gd name="T4" fmla="*/ 491 w 601"/>
                <a:gd name="T5" fmla="*/ 534 h 602"/>
                <a:gd name="T6" fmla="*/ 549 w 601"/>
                <a:gd name="T7" fmla="*/ 470 h 602"/>
                <a:gd name="T8" fmla="*/ 587 w 601"/>
                <a:gd name="T9" fmla="*/ 390 h 602"/>
                <a:gd name="T10" fmla="*/ 601 w 601"/>
                <a:gd name="T11" fmla="*/ 302 h 602"/>
                <a:gd name="T12" fmla="*/ 595 w 601"/>
                <a:gd name="T13" fmla="*/ 240 h 602"/>
                <a:gd name="T14" fmla="*/ 565 w 601"/>
                <a:gd name="T15" fmla="*/ 158 h 602"/>
                <a:gd name="T16" fmla="*/ 513 w 601"/>
                <a:gd name="T17" fmla="*/ 88 h 602"/>
                <a:gd name="T18" fmla="*/ 443 w 601"/>
                <a:gd name="T19" fmla="*/ 36 h 602"/>
                <a:gd name="T20" fmla="*/ 359 w 601"/>
                <a:gd name="T21" fmla="*/ 6 h 602"/>
                <a:gd name="T22" fmla="*/ 299 w 601"/>
                <a:gd name="T23" fmla="*/ 0 h 602"/>
                <a:gd name="T24" fmla="*/ 209 w 601"/>
                <a:gd name="T25" fmla="*/ 14 h 602"/>
                <a:gd name="T26" fmla="*/ 131 w 601"/>
                <a:gd name="T27" fmla="*/ 52 h 602"/>
                <a:gd name="T28" fmla="*/ 68 w 601"/>
                <a:gd name="T29" fmla="*/ 110 h 602"/>
                <a:gd name="T30" fmla="*/ 24 w 601"/>
                <a:gd name="T31" fmla="*/ 184 h 602"/>
                <a:gd name="T32" fmla="*/ 0 w 601"/>
                <a:gd name="T33" fmla="*/ 270 h 602"/>
                <a:gd name="T34" fmla="*/ 0 w 601"/>
                <a:gd name="T35" fmla="*/ 332 h 602"/>
                <a:gd name="T36" fmla="*/ 24 w 601"/>
                <a:gd name="T37" fmla="*/ 418 h 602"/>
                <a:gd name="T38" fmla="*/ 68 w 601"/>
                <a:gd name="T39" fmla="*/ 492 h 602"/>
                <a:gd name="T40" fmla="*/ 131 w 601"/>
                <a:gd name="T41" fmla="*/ 552 h 602"/>
                <a:gd name="T42" fmla="*/ 209 w 601"/>
                <a:gd name="T43" fmla="*/ 588 h 602"/>
                <a:gd name="T44" fmla="*/ 299 w 601"/>
                <a:gd name="T45" fmla="*/ 602 h 602"/>
                <a:gd name="T46" fmla="*/ 299 w 601"/>
                <a:gd name="T47" fmla="*/ 64 h 602"/>
                <a:gd name="T48" fmla="*/ 369 w 601"/>
                <a:gd name="T49" fmla="*/ 76 h 602"/>
                <a:gd name="T50" fmla="*/ 431 w 601"/>
                <a:gd name="T51" fmla="*/ 104 h 602"/>
                <a:gd name="T52" fmla="*/ 483 w 601"/>
                <a:gd name="T53" fmla="*/ 150 h 602"/>
                <a:gd name="T54" fmla="*/ 517 w 601"/>
                <a:gd name="T55" fmla="*/ 210 h 602"/>
                <a:gd name="T56" fmla="*/ 535 w 601"/>
                <a:gd name="T57" fmla="*/ 278 h 602"/>
                <a:gd name="T58" fmla="*/ 535 w 601"/>
                <a:gd name="T59" fmla="*/ 326 h 602"/>
                <a:gd name="T60" fmla="*/ 517 w 601"/>
                <a:gd name="T61" fmla="*/ 394 h 602"/>
                <a:gd name="T62" fmla="*/ 483 w 601"/>
                <a:gd name="T63" fmla="*/ 452 h 602"/>
                <a:gd name="T64" fmla="*/ 431 w 601"/>
                <a:gd name="T65" fmla="*/ 498 h 602"/>
                <a:gd name="T66" fmla="*/ 369 w 601"/>
                <a:gd name="T67" fmla="*/ 528 h 602"/>
                <a:gd name="T68" fmla="*/ 299 w 601"/>
                <a:gd name="T69" fmla="*/ 538 h 602"/>
                <a:gd name="T70" fmla="*/ 251 w 601"/>
                <a:gd name="T71" fmla="*/ 534 h 602"/>
                <a:gd name="T72" fmla="*/ 187 w 601"/>
                <a:gd name="T73" fmla="*/ 510 h 602"/>
                <a:gd name="T74" fmla="*/ 131 w 601"/>
                <a:gd name="T75" fmla="*/ 470 h 602"/>
                <a:gd name="T76" fmla="*/ 92 w 601"/>
                <a:gd name="T77" fmla="*/ 414 h 602"/>
                <a:gd name="T78" fmla="*/ 68 w 601"/>
                <a:gd name="T79" fmla="*/ 350 h 602"/>
                <a:gd name="T80" fmla="*/ 64 w 601"/>
                <a:gd name="T81" fmla="*/ 302 h 602"/>
                <a:gd name="T82" fmla="*/ 74 w 601"/>
                <a:gd name="T83" fmla="*/ 232 h 602"/>
                <a:gd name="T84" fmla="*/ 103 w 601"/>
                <a:gd name="T85" fmla="*/ 170 h 602"/>
                <a:gd name="T86" fmla="*/ 149 w 601"/>
                <a:gd name="T87" fmla="*/ 118 h 602"/>
                <a:gd name="T88" fmla="*/ 207 w 601"/>
                <a:gd name="T89" fmla="*/ 84 h 602"/>
                <a:gd name="T90" fmla="*/ 275 w 601"/>
                <a:gd name="T91" fmla="*/ 66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1" h="602">
                  <a:moveTo>
                    <a:pt x="299" y="602"/>
                  </a:moveTo>
                  <a:lnTo>
                    <a:pt x="299" y="602"/>
                  </a:lnTo>
                  <a:lnTo>
                    <a:pt x="331" y="600"/>
                  </a:lnTo>
                  <a:lnTo>
                    <a:pt x="359" y="596"/>
                  </a:lnTo>
                  <a:lnTo>
                    <a:pt x="389" y="588"/>
                  </a:lnTo>
                  <a:lnTo>
                    <a:pt x="417" y="578"/>
                  </a:lnTo>
                  <a:lnTo>
                    <a:pt x="443" y="566"/>
                  </a:lnTo>
                  <a:lnTo>
                    <a:pt x="467" y="552"/>
                  </a:lnTo>
                  <a:lnTo>
                    <a:pt x="491" y="534"/>
                  </a:lnTo>
                  <a:lnTo>
                    <a:pt x="513" y="514"/>
                  </a:lnTo>
                  <a:lnTo>
                    <a:pt x="531" y="492"/>
                  </a:lnTo>
                  <a:lnTo>
                    <a:pt x="549" y="470"/>
                  </a:lnTo>
                  <a:lnTo>
                    <a:pt x="565" y="444"/>
                  </a:lnTo>
                  <a:lnTo>
                    <a:pt x="577" y="418"/>
                  </a:lnTo>
                  <a:lnTo>
                    <a:pt x="587" y="390"/>
                  </a:lnTo>
                  <a:lnTo>
                    <a:pt x="595" y="362"/>
                  </a:lnTo>
                  <a:lnTo>
                    <a:pt x="599" y="332"/>
                  </a:lnTo>
                  <a:lnTo>
                    <a:pt x="601" y="302"/>
                  </a:lnTo>
                  <a:lnTo>
                    <a:pt x="601" y="302"/>
                  </a:lnTo>
                  <a:lnTo>
                    <a:pt x="599" y="270"/>
                  </a:lnTo>
                  <a:lnTo>
                    <a:pt x="595" y="240"/>
                  </a:lnTo>
                  <a:lnTo>
                    <a:pt x="587" y="212"/>
                  </a:lnTo>
                  <a:lnTo>
                    <a:pt x="577" y="184"/>
                  </a:lnTo>
                  <a:lnTo>
                    <a:pt x="565" y="158"/>
                  </a:lnTo>
                  <a:lnTo>
                    <a:pt x="549" y="134"/>
                  </a:lnTo>
                  <a:lnTo>
                    <a:pt x="531" y="110"/>
                  </a:lnTo>
                  <a:lnTo>
                    <a:pt x="513" y="88"/>
                  </a:lnTo>
                  <a:lnTo>
                    <a:pt x="491" y="70"/>
                  </a:lnTo>
                  <a:lnTo>
                    <a:pt x="467" y="52"/>
                  </a:lnTo>
                  <a:lnTo>
                    <a:pt x="443" y="36"/>
                  </a:lnTo>
                  <a:lnTo>
                    <a:pt x="417" y="24"/>
                  </a:lnTo>
                  <a:lnTo>
                    <a:pt x="389" y="14"/>
                  </a:lnTo>
                  <a:lnTo>
                    <a:pt x="359" y="6"/>
                  </a:lnTo>
                  <a:lnTo>
                    <a:pt x="331" y="2"/>
                  </a:lnTo>
                  <a:lnTo>
                    <a:pt x="299" y="0"/>
                  </a:lnTo>
                  <a:lnTo>
                    <a:pt x="299" y="0"/>
                  </a:lnTo>
                  <a:lnTo>
                    <a:pt x="269" y="2"/>
                  </a:lnTo>
                  <a:lnTo>
                    <a:pt x="239" y="6"/>
                  </a:lnTo>
                  <a:lnTo>
                    <a:pt x="209" y="14"/>
                  </a:lnTo>
                  <a:lnTo>
                    <a:pt x="183" y="24"/>
                  </a:lnTo>
                  <a:lnTo>
                    <a:pt x="155" y="36"/>
                  </a:lnTo>
                  <a:lnTo>
                    <a:pt x="131" y="52"/>
                  </a:lnTo>
                  <a:lnTo>
                    <a:pt x="107" y="70"/>
                  </a:lnTo>
                  <a:lnTo>
                    <a:pt x="88" y="88"/>
                  </a:lnTo>
                  <a:lnTo>
                    <a:pt x="68" y="110"/>
                  </a:lnTo>
                  <a:lnTo>
                    <a:pt x="50" y="134"/>
                  </a:lnTo>
                  <a:lnTo>
                    <a:pt x="36" y="158"/>
                  </a:lnTo>
                  <a:lnTo>
                    <a:pt x="24" y="184"/>
                  </a:lnTo>
                  <a:lnTo>
                    <a:pt x="12" y="212"/>
                  </a:lnTo>
                  <a:lnTo>
                    <a:pt x="6" y="240"/>
                  </a:lnTo>
                  <a:lnTo>
                    <a:pt x="0" y="270"/>
                  </a:lnTo>
                  <a:lnTo>
                    <a:pt x="0" y="302"/>
                  </a:lnTo>
                  <a:lnTo>
                    <a:pt x="0" y="302"/>
                  </a:lnTo>
                  <a:lnTo>
                    <a:pt x="0" y="332"/>
                  </a:lnTo>
                  <a:lnTo>
                    <a:pt x="6" y="362"/>
                  </a:lnTo>
                  <a:lnTo>
                    <a:pt x="12" y="390"/>
                  </a:lnTo>
                  <a:lnTo>
                    <a:pt x="24" y="418"/>
                  </a:lnTo>
                  <a:lnTo>
                    <a:pt x="36" y="444"/>
                  </a:lnTo>
                  <a:lnTo>
                    <a:pt x="50" y="470"/>
                  </a:lnTo>
                  <a:lnTo>
                    <a:pt x="68" y="492"/>
                  </a:lnTo>
                  <a:lnTo>
                    <a:pt x="88" y="514"/>
                  </a:lnTo>
                  <a:lnTo>
                    <a:pt x="107" y="534"/>
                  </a:lnTo>
                  <a:lnTo>
                    <a:pt x="131" y="552"/>
                  </a:lnTo>
                  <a:lnTo>
                    <a:pt x="155" y="566"/>
                  </a:lnTo>
                  <a:lnTo>
                    <a:pt x="183" y="578"/>
                  </a:lnTo>
                  <a:lnTo>
                    <a:pt x="209" y="588"/>
                  </a:lnTo>
                  <a:lnTo>
                    <a:pt x="239" y="596"/>
                  </a:lnTo>
                  <a:lnTo>
                    <a:pt x="269" y="600"/>
                  </a:lnTo>
                  <a:lnTo>
                    <a:pt x="299" y="602"/>
                  </a:lnTo>
                  <a:lnTo>
                    <a:pt x="299" y="602"/>
                  </a:lnTo>
                  <a:close/>
                  <a:moveTo>
                    <a:pt x="299" y="64"/>
                  </a:moveTo>
                  <a:lnTo>
                    <a:pt x="299" y="64"/>
                  </a:lnTo>
                  <a:lnTo>
                    <a:pt x="323" y="66"/>
                  </a:lnTo>
                  <a:lnTo>
                    <a:pt x="347" y="70"/>
                  </a:lnTo>
                  <a:lnTo>
                    <a:pt x="369" y="76"/>
                  </a:lnTo>
                  <a:lnTo>
                    <a:pt x="391" y="84"/>
                  </a:lnTo>
                  <a:lnTo>
                    <a:pt x="413" y="94"/>
                  </a:lnTo>
                  <a:lnTo>
                    <a:pt x="431" y="104"/>
                  </a:lnTo>
                  <a:lnTo>
                    <a:pt x="451" y="118"/>
                  </a:lnTo>
                  <a:lnTo>
                    <a:pt x="467" y="134"/>
                  </a:lnTo>
                  <a:lnTo>
                    <a:pt x="483" y="150"/>
                  </a:lnTo>
                  <a:lnTo>
                    <a:pt x="495" y="170"/>
                  </a:lnTo>
                  <a:lnTo>
                    <a:pt x="507" y="188"/>
                  </a:lnTo>
                  <a:lnTo>
                    <a:pt x="517" y="210"/>
                  </a:lnTo>
                  <a:lnTo>
                    <a:pt x="525" y="232"/>
                  </a:lnTo>
                  <a:lnTo>
                    <a:pt x="531" y="254"/>
                  </a:lnTo>
                  <a:lnTo>
                    <a:pt x="535" y="278"/>
                  </a:lnTo>
                  <a:lnTo>
                    <a:pt x="537" y="302"/>
                  </a:lnTo>
                  <a:lnTo>
                    <a:pt x="537" y="302"/>
                  </a:lnTo>
                  <a:lnTo>
                    <a:pt x="535" y="326"/>
                  </a:lnTo>
                  <a:lnTo>
                    <a:pt x="531" y="350"/>
                  </a:lnTo>
                  <a:lnTo>
                    <a:pt x="525" y="372"/>
                  </a:lnTo>
                  <a:lnTo>
                    <a:pt x="517" y="394"/>
                  </a:lnTo>
                  <a:lnTo>
                    <a:pt x="507" y="414"/>
                  </a:lnTo>
                  <a:lnTo>
                    <a:pt x="495" y="434"/>
                  </a:lnTo>
                  <a:lnTo>
                    <a:pt x="483" y="452"/>
                  </a:lnTo>
                  <a:lnTo>
                    <a:pt x="467" y="470"/>
                  </a:lnTo>
                  <a:lnTo>
                    <a:pt x="451" y="484"/>
                  </a:lnTo>
                  <a:lnTo>
                    <a:pt x="431" y="498"/>
                  </a:lnTo>
                  <a:lnTo>
                    <a:pt x="413" y="510"/>
                  </a:lnTo>
                  <a:lnTo>
                    <a:pt x="391" y="520"/>
                  </a:lnTo>
                  <a:lnTo>
                    <a:pt x="369" y="528"/>
                  </a:lnTo>
                  <a:lnTo>
                    <a:pt x="347" y="534"/>
                  </a:lnTo>
                  <a:lnTo>
                    <a:pt x="323" y="538"/>
                  </a:lnTo>
                  <a:lnTo>
                    <a:pt x="299" y="538"/>
                  </a:lnTo>
                  <a:lnTo>
                    <a:pt x="299" y="538"/>
                  </a:lnTo>
                  <a:lnTo>
                    <a:pt x="275" y="538"/>
                  </a:lnTo>
                  <a:lnTo>
                    <a:pt x="251" y="534"/>
                  </a:lnTo>
                  <a:lnTo>
                    <a:pt x="229" y="528"/>
                  </a:lnTo>
                  <a:lnTo>
                    <a:pt x="207" y="520"/>
                  </a:lnTo>
                  <a:lnTo>
                    <a:pt x="187" y="510"/>
                  </a:lnTo>
                  <a:lnTo>
                    <a:pt x="167" y="498"/>
                  </a:lnTo>
                  <a:lnTo>
                    <a:pt x="149" y="484"/>
                  </a:lnTo>
                  <a:lnTo>
                    <a:pt x="131" y="470"/>
                  </a:lnTo>
                  <a:lnTo>
                    <a:pt x="117" y="452"/>
                  </a:lnTo>
                  <a:lnTo>
                    <a:pt x="103" y="434"/>
                  </a:lnTo>
                  <a:lnTo>
                    <a:pt x="92" y="414"/>
                  </a:lnTo>
                  <a:lnTo>
                    <a:pt x="82" y="394"/>
                  </a:lnTo>
                  <a:lnTo>
                    <a:pt x="74" y="372"/>
                  </a:lnTo>
                  <a:lnTo>
                    <a:pt x="68" y="350"/>
                  </a:lnTo>
                  <a:lnTo>
                    <a:pt x="64" y="326"/>
                  </a:lnTo>
                  <a:lnTo>
                    <a:pt x="64" y="302"/>
                  </a:lnTo>
                  <a:lnTo>
                    <a:pt x="64" y="302"/>
                  </a:lnTo>
                  <a:lnTo>
                    <a:pt x="64" y="278"/>
                  </a:lnTo>
                  <a:lnTo>
                    <a:pt x="68" y="254"/>
                  </a:lnTo>
                  <a:lnTo>
                    <a:pt x="74" y="232"/>
                  </a:lnTo>
                  <a:lnTo>
                    <a:pt x="82" y="210"/>
                  </a:lnTo>
                  <a:lnTo>
                    <a:pt x="92" y="188"/>
                  </a:lnTo>
                  <a:lnTo>
                    <a:pt x="103" y="170"/>
                  </a:lnTo>
                  <a:lnTo>
                    <a:pt x="117" y="150"/>
                  </a:lnTo>
                  <a:lnTo>
                    <a:pt x="131" y="134"/>
                  </a:lnTo>
                  <a:lnTo>
                    <a:pt x="149" y="118"/>
                  </a:lnTo>
                  <a:lnTo>
                    <a:pt x="167" y="104"/>
                  </a:lnTo>
                  <a:lnTo>
                    <a:pt x="187" y="94"/>
                  </a:lnTo>
                  <a:lnTo>
                    <a:pt x="207" y="84"/>
                  </a:lnTo>
                  <a:lnTo>
                    <a:pt x="229" y="76"/>
                  </a:lnTo>
                  <a:lnTo>
                    <a:pt x="251" y="70"/>
                  </a:lnTo>
                  <a:lnTo>
                    <a:pt x="275" y="66"/>
                  </a:lnTo>
                  <a:lnTo>
                    <a:pt x="299" y="64"/>
                  </a:lnTo>
                  <a:lnTo>
                    <a:pt x="299" y="64"/>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98" name="Freeform 73">
              <a:extLst>
                <a:ext uri="{FF2B5EF4-FFF2-40B4-BE49-F238E27FC236}">
                  <a16:creationId xmlns:a16="http://schemas.microsoft.com/office/drawing/2014/main" id="{46CD199A-C824-4C62-B870-11D4C8015F89}"/>
                </a:ext>
              </a:extLst>
            </p:cNvPr>
            <p:cNvSpPr>
              <a:spLocks/>
            </p:cNvSpPr>
            <p:nvPr/>
          </p:nvSpPr>
          <p:spPr bwMode="auto">
            <a:xfrm>
              <a:off x="4581138" y="2252663"/>
              <a:ext cx="1169988" cy="1171575"/>
            </a:xfrm>
            <a:custGeom>
              <a:avLst/>
              <a:gdLst>
                <a:gd name="T0" fmla="*/ 367 w 737"/>
                <a:gd name="T1" fmla="*/ 0 h 738"/>
                <a:gd name="T2" fmla="*/ 441 w 737"/>
                <a:gd name="T3" fmla="*/ 8 h 738"/>
                <a:gd name="T4" fmla="*/ 511 w 737"/>
                <a:gd name="T5" fmla="*/ 30 h 738"/>
                <a:gd name="T6" fmla="*/ 573 w 737"/>
                <a:gd name="T7" fmla="*/ 64 h 738"/>
                <a:gd name="T8" fmla="*/ 629 w 737"/>
                <a:gd name="T9" fmla="*/ 108 h 738"/>
                <a:gd name="T10" fmla="*/ 673 w 737"/>
                <a:gd name="T11" fmla="*/ 164 h 738"/>
                <a:gd name="T12" fmla="*/ 707 w 737"/>
                <a:gd name="T13" fmla="*/ 226 h 738"/>
                <a:gd name="T14" fmla="*/ 729 w 737"/>
                <a:gd name="T15" fmla="*/ 296 h 738"/>
                <a:gd name="T16" fmla="*/ 737 w 737"/>
                <a:gd name="T17" fmla="*/ 370 h 738"/>
                <a:gd name="T18" fmla="*/ 723 w 737"/>
                <a:gd name="T19" fmla="*/ 370 h 738"/>
                <a:gd name="T20" fmla="*/ 717 w 737"/>
                <a:gd name="T21" fmla="*/ 298 h 738"/>
                <a:gd name="T22" fmla="*/ 695 w 737"/>
                <a:gd name="T23" fmla="*/ 230 h 738"/>
                <a:gd name="T24" fmla="*/ 663 w 737"/>
                <a:gd name="T25" fmla="*/ 170 h 738"/>
                <a:gd name="T26" fmla="*/ 619 w 737"/>
                <a:gd name="T27" fmla="*/ 118 h 738"/>
                <a:gd name="T28" fmla="*/ 567 w 737"/>
                <a:gd name="T29" fmla="*/ 74 h 738"/>
                <a:gd name="T30" fmla="*/ 505 w 737"/>
                <a:gd name="T31" fmla="*/ 42 h 738"/>
                <a:gd name="T32" fmla="*/ 439 w 737"/>
                <a:gd name="T33" fmla="*/ 20 h 738"/>
                <a:gd name="T34" fmla="*/ 367 w 737"/>
                <a:gd name="T35" fmla="*/ 12 h 738"/>
                <a:gd name="T36" fmla="*/ 331 w 737"/>
                <a:gd name="T37" fmla="*/ 14 h 738"/>
                <a:gd name="T38" fmla="*/ 261 w 737"/>
                <a:gd name="T39" fmla="*/ 30 h 738"/>
                <a:gd name="T40" fmla="*/ 197 w 737"/>
                <a:gd name="T41" fmla="*/ 56 h 738"/>
                <a:gd name="T42" fmla="*/ 142 w 737"/>
                <a:gd name="T43" fmla="*/ 94 h 738"/>
                <a:gd name="T44" fmla="*/ 94 w 737"/>
                <a:gd name="T45" fmla="*/ 142 h 738"/>
                <a:gd name="T46" fmla="*/ 54 w 737"/>
                <a:gd name="T47" fmla="*/ 200 h 738"/>
                <a:gd name="T48" fmla="*/ 28 w 737"/>
                <a:gd name="T49" fmla="*/ 264 h 738"/>
                <a:gd name="T50" fmla="*/ 14 w 737"/>
                <a:gd name="T51" fmla="*/ 334 h 738"/>
                <a:gd name="T52" fmla="*/ 12 w 737"/>
                <a:gd name="T53" fmla="*/ 370 h 738"/>
                <a:gd name="T54" fmla="*/ 20 w 737"/>
                <a:gd name="T55" fmla="*/ 442 h 738"/>
                <a:gd name="T56" fmla="*/ 40 w 737"/>
                <a:gd name="T57" fmla="*/ 508 h 738"/>
                <a:gd name="T58" fmla="*/ 72 w 737"/>
                <a:gd name="T59" fmla="*/ 568 h 738"/>
                <a:gd name="T60" fmla="*/ 116 w 737"/>
                <a:gd name="T61" fmla="*/ 622 h 738"/>
                <a:gd name="T62" fmla="*/ 169 w 737"/>
                <a:gd name="T63" fmla="*/ 666 h 738"/>
                <a:gd name="T64" fmla="*/ 229 w 737"/>
                <a:gd name="T65" fmla="*/ 698 h 738"/>
                <a:gd name="T66" fmla="*/ 295 w 737"/>
                <a:gd name="T67" fmla="*/ 718 h 738"/>
                <a:gd name="T68" fmla="*/ 367 w 737"/>
                <a:gd name="T69" fmla="*/ 726 h 738"/>
                <a:gd name="T70" fmla="*/ 367 w 737"/>
                <a:gd name="T71" fmla="*/ 738 h 738"/>
                <a:gd name="T72" fmla="*/ 293 w 737"/>
                <a:gd name="T73" fmla="*/ 732 h 738"/>
                <a:gd name="T74" fmla="*/ 223 w 737"/>
                <a:gd name="T75" fmla="*/ 710 h 738"/>
                <a:gd name="T76" fmla="*/ 162 w 737"/>
                <a:gd name="T77" fmla="*/ 676 h 738"/>
                <a:gd name="T78" fmla="*/ 108 w 737"/>
                <a:gd name="T79" fmla="*/ 630 h 738"/>
                <a:gd name="T80" fmla="*/ 62 w 737"/>
                <a:gd name="T81" fmla="*/ 576 h 738"/>
                <a:gd name="T82" fmla="*/ 28 w 737"/>
                <a:gd name="T83" fmla="*/ 514 h 738"/>
                <a:gd name="T84" fmla="*/ 6 w 737"/>
                <a:gd name="T85" fmla="*/ 444 h 738"/>
                <a:gd name="T86" fmla="*/ 0 w 737"/>
                <a:gd name="T87" fmla="*/ 370 h 738"/>
                <a:gd name="T88" fmla="*/ 0 w 737"/>
                <a:gd name="T89" fmla="*/ 332 h 738"/>
                <a:gd name="T90" fmla="*/ 16 w 737"/>
                <a:gd name="T91" fmla="*/ 260 h 738"/>
                <a:gd name="T92" fmla="*/ 44 w 737"/>
                <a:gd name="T93" fmla="*/ 194 h 738"/>
                <a:gd name="T94" fmla="*/ 84 w 737"/>
                <a:gd name="T95" fmla="*/ 134 h 738"/>
                <a:gd name="T96" fmla="*/ 134 w 737"/>
                <a:gd name="T97" fmla="*/ 84 h 738"/>
                <a:gd name="T98" fmla="*/ 191 w 737"/>
                <a:gd name="T99" fmla="*/ 44 h 738"/>
                <a:gd name="T100" fmla="*/ 257 w 737"/>
                <a:gd name="T101" fmla="*/ 16 h 738"/>
                <a:gd name="T102" fmla="*/ 329 w 737"/>
                <a:gd name="T103" fmla="*/ 2 h 738"/>
                <a:gd name="T104" fmla="*/ 367 w 737"/>
                <a:gd name="T105" fmla="*/ 0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7" h="738">
                  <a:moveTo>
                    <a:pt x="367" y="0"/>
                  </a:moveTo>
                  <a:lnTo>
                    <a:pt x="367" y="0"/>
                  </a:lnTo>
                  <a:lnTo>
                    <a:pt x="405" y="2"/>
                  </a:lnTo>
                  <a:lnTo>
                    <a:pt x="441" y="8"/>
                  </a:lnTo>
                  <a:lnTo>
                    <a:pt x="477" y="16"/>
                  </a:lnTo>
                  <a:lnTo>
                    <a:pt x="511" y="30"/>
                  </a:lnTo>
                  <a:lnTo>
                    <a:pt x="543" y="44"/>
                  </a:lnTo>
                  <a:lnTo>
                    <a:pt x="573" y="64"/>
                  </a:lnTo>
                  <a:lnTo>
                    <a:pt x="603" y="84"/>
                  </a:lnTo>
                  <a:lnTo>
                    <a:pt x="629" y="108"/>
                  </a:lnTo>
                  <a:lnTo>
                    <a:pt x="653" y="134"/>
                  </a:lnTo>
                  <a:lnTo>
                    <a:pt x="673" y="164"/>
                  </a:lnTo>
                  <a:lnTo>
                    <a:pt x="693" y="194"/>
                  </a:lnTo>
                  <a:lnTo>
                    <a:pt x="707" y="226"/>
                  </a:lnTo>
                  <a:lnTo>
                    <a:pt x="721" y="260"/>
                  </a:lnTo>
                  <a:lnTo>
                    <a:pt x="729" y="296"/>
                  </a:lnTo>
                  <a:lnTo>
                    <a:pt x="735" y="332"/>
                  </a:lnTo>
                  <a:lnTo>
                    <a:pt x="737" y="370"/>
                  </a:lnTo>
                  <a:lnTo>
                    <a:pt x="723" y="370"/>
                  </a:lnTo>
                  <a:lnTo>
                    <a:pt x="723" y="370"/>
                  </a:lnTo>
                  <a:lnTo>
                    <a:pt x="721" y="334"/>
                  </a:lnTo>
                  <a:lnTo>
                    <a:pt x="717" y="298"/>
                  </a:lnTo>
                  <a:lnTo>
                    <a:pt x="707" y="264"/>
                  </a:lnTo>
                  <a:lnTo>
                    <a:pt x="695" y="230"/>
                  </a:lnTo>
                  <a:lnTo>
                    <a:pt x="681" y="200"/>
                  </a:lnTo>
                  <a:lnTo>
                    <a:pt x="663" y="170"/>
                  </a:lnTo>
                  <a:lnTo>
                    <a:pt x="643" y="142"/>
                  </a:lnTo>
                  <a:lnTo>
                    <a:pt x="619" y="118"/>
                  </a:lnTo>
                  <a:lnTo>
                    <a:pt x="593" y="94"/>
                  </a:lnTo>
                  <a:lnTo>
                    <a:pt x="567" y="74"/>
                  </a:lnTo>
                  <a:lnTo>
                    <a:pt x="537" y="56"/>
                  </a:lnTo>
                  <a:lnTo>
                    <a:pt x="505" y="42"/>
                  </a:lnTo>
                  <a:lnTo>
                    <a:pt x="473" y="30"/>
                  </a:lnTo>
                  <a:lnTo>
                    <a:pt x="439" y="20"/>
                  </a:lnTo>
                  <a:lnTo>
                    <a:pt x="403" y="14"/>
                  </a:lnTo>
                  <a:lnTo>
                    <a:pt x="367" y="12"/>
                  </a:lnTo>
                  <a:lnTo>
                    <a:pt x="367" y="12"/>
                  </a:lnTo>
                  <a:lnTo>
                    <a:pt x="331" y="14"/>
                  </a:lnTo>
                  <a:lnTo>
                    <a:pt x="295" y="20"/>
                  </a:lnTo>
                  <a:lnTo>
                    <a:pt x="261" y="30"/>
                  </a:lnTo>
                  <a:lnTo>
                    <a:pt x="229" y="42"/>
                  </a:lnTo>
                  <a:lnTo>
                    <a:pt x="197" y="56"/>
                  </a:lnTo>
                  <a:lnTo>
                    <a:pt x="169" y="74"/>
                  </a:lnTo>
                  <a:lnTo>
                    <a:pt x="142" y="94"/>
                  </a:lnTo>
                  <a:lnTo>
                    <a:pt x="116" y="118"/>
                  </a:lnTo>
                  <a:lnTo>
                    <a:pt x="94" y="142"/>
                  </a:lnTo>
                  <a:lnTo>
                    <a:pt x="72" y="170"/>
                  </a:lnTo>
                  <a:lnTo>
                    <a:pt x="54" y="200"/>
                  </a:lnTo>
                  <a:lnTo>
                    <a:pt x="40" y="230"/>
                  </a:lnTo>
                  <a:lnTo>
                    <a:pt x="28" y="264"/>
                  </a:lnTo>
                  <a:lnTo>
                    <a:pt x="20" y="298"/>
                  </a:lnTo>
                  <a:lnTo>
                    <a:pt x="14" y="334"/>
                  </a:lnTo>
                  <a:lnTo>
                    <a:pt x="12" y="370"/>
                  </a:lnTo>
                  <a:lnTo>
                    <a:pt x="12" y="370"/>
                  </a:lnTo>
                  <a:lnTo>
                    <a:pt x="14" y="406"/>
                  </a:lnTo>
                  <a:lnTo>
                    <a:pt x="20" y="442"/>
                  </a:lnTo>
                  <a:lnTo>
                    <a:pt x="28" y="476"/>
                  </a:lnTo>
                  <a:lnTo>
                    <a:pt x="40" y="508"/>
                  </a:lnTo>
                  <a:lnTo>
                    <a:pt x="54" y="540"/>
                  </a:lnTo>
                  <a:lnTo>
                    <a:pt x="72" y="568"/>
                  </a:lnTo>
                  <a:lnTo>
                    <a:pt x="94" y="596"/>
                  </a:lnTo>
                  <a:lnTo>
                    <a:pt x="116" y="622"/>
                  </a:lnTo>
                  <a:lnTo>
                    <a:pt x="142" y="644"/>
                  </a:lnTo>
                  <a:lnTo>
                    <a:pt x="169" y="666"/>
                  </a:lnTo>
                  <a:lnTo>
                    <a:pt x="197" y="682"/>
                  </a:lnTo>
                  <a:lnTo>
                    <a:pt x="229" y="698"/>
                  </a:lnTo>
                  <a:lnTo>
                    <a:pt x="261" y="710"/>
                  </a:lnTo>
                  <a:lnTo>
                    <a:pt x="295" y="718"/>
                  </a:lnTo>
                  <a:lnTo>
                    <a:pt x="331" y="724"/>
                  </a:lnTo>
                  <a:lnTo>
                    <a:pt x="367" y="726"/>
                  </a:lnTo>
                  <a:lnTo>
                    <a:pt x="367" y="738"/>
                  </a:lnTo>
                  <a:lnTo>
                    <a:pt x="367" y="738"/>
                  </a:lnTo>
                  <a:lnTo>
                    <a:pt x="329" y="736"/>
                  </a:lnTo>
                  <a:lnTo>
                    <a:pt x="293" y="732"/>
                  </a:lnTo>
                  <a:lnTo>
                    <a:pt x="257" y="722"/>
                  </a:lnTo>
                  <a:lnTo>
                    <a:pt x="223" y="710"/>
                  </a:lnTo>
                  <a:lnTo>
                    <a:pt x="191" y="694"/>
                  </a:lnTo>
                  <a:lnTo>
                    <a:pt x="162" y="676"/>
                  </a:lnTo>
                  <a:lnTo>
                    <a:pt x="134" y="654"/>
                  </a:lnTo>
                  <a:lnTo>
                    <a:pt x="108" y="630"/>
                  </a:lnTo>
                  <a:lnTo>
                    <a:pt x="84" y="604"/>
                  </a:lnTo>
                  <a:lnTo>
                    <a:pt x="62" y="576"/>
                  </a:lnTo>
                  <a:lnTo>
                    <a:pt x="44" y="546"/>
                  </a:lnTo>
                  <a:lnTo>
                    <a:pt x="28" y="514"/>
                  </a:lnTo>
                  <a:lnTo>
                    <a:pt x="16" y="480"/>
                  </a:lnTo>
                  <a:lnTo>
                    <a:pt x="6" y="444"/>
                  </a:lnTo>
                  <a:lnTo>
                    <a:pt x="0" y="408"/>
                  </a:lnTo>
                  <a:lnTo>
                    <a:pt x="0" y="370"/>
                  </a:lnTo>
                  <a:lnTo>
                    <a:pt x="0" y="370"/>
                  </a:lnTo>
                  <a:lnTo>
                    <a:pt x="0" y="332"/>
                  </a:lnTo>
                  <a:lnTo>
                    <a:pt x="6" y="296"/>
                  </a:lnTo>
                  <a:lnTo>
                    <a:pt x="16" y="260"/>
                  </a:lnTo>
                  <a:lnTo>
                    <a:pt x="28" y="226"/>
                  </a:lnTo>
                  <a:lnTo>
                    <a:pt x="44" y="194"/>
                  </a:lnTo>
                  <a:lnTo>
                    <a:pt x="62" y="164"/>
                  </a:lnTo>
                  <a:lnTo>
                    <a:pt x="84" y="134"/>
                  </a:lnTo>
                  <a:lnTo>
                    <a:pt x="108" y="108"/>
                  </a:lnTo>
                  <a:lnTo>
                    <a:pt x="134" y="84"/>
                  </a:lnTo>
                  <a:lnTo>
                    <a:pt x="162" y="64"/>
                  </a:lnTo>
                  <a:lnTo>
                    <a:pt x="191" y="44"/>
                  </a:lnTo>
                  <a:lnTo>
                    <a:pt x="223" y="30"/>
                  </a:lnTo>
                  <a:lnTo>
                    <a:pt x="257" y="16"/>
                  </a:lnTo>
                  <a:lnTo>
                    <a:pt x="293" y="8"/>
                  </a:lnTo>
                  <a:lnTo>
                    <a:pt x="329" y="2"/>
                  </a:lnTo>
                  <a:lnTo>
                    <a:pt x="367" y="0"/>
                  </a:lnTo>
                  <a:lnTo>
                    <a:pt x="367"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99" name="Rectangle 74">
              <a:extLst>
                <a:ext uri="{FF2B5EF4-FFF2-40B4-BE49-F238E27FC236}">
                  <a16:creationId xmlns:a16="http://schemas.microsoft.com/office/drawing/2014/main" id="{D35595FC-BC91-431E-BD4D-633A76D0BA87}"/>
                </a:ext>
              </a:extLst>
            </p:cNvPr>
            <p:cNvSpPr>
              <a:spLocks noChangeArrowheads="1"/>
            </p:cNvSpPr>
            <p:nvPr/>
          </p:nvSpPr>
          <p:spPr bwMode="auto">
            <a:xfrm>
              <a:off x="5154225" y="3405188"/>
              <a:ext cx="19050" cy="22542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00" name="Rectangle 75">
              <a:extLst>
                <a:ext uri="{FF2B5EF4-FFF2-40B4-BE49-F238E27FC236}">
                  <a16:creationId xmlns:a16="http://schemas.microsoft.com/office/drawing/2014/main" id="{60D291D5-65B6-4634-B78D-F8A266636D2B}"/>
                </a:ext>
              </a:extLst>
            </p:cNvPr>
            <p:cNvSpPr>
              <a:spLocks noChangeArrowheads="1"/>
            </p:cNvSpPr>
            <p:nvPr/>
          </p:nvSpPr>
          <p:spPr bwMode="auto">
            <a:xfrm>
              <a:off x="5735250" y="2817813"/>
              <a:ext cx="1005840" cy="2222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01" name="Freeform 76">
              <a:extLst>
                <a:ext uri="{FF2B5EF4-FFF2-40B4-BE49-F238E27FC236}">
                  <a16:creationId xmlns:a16="http://schemas.microsoft.com/office/drawing/2014/main" id="{C8588264-7C23-4640-8AF4-23AE41C31A84}"/>
                </a:ext>
              </a:extLst>
            </p:cNvPr>
            <p:cNvSpPr>
              <a:spLocks/>
            </p:cNvSpPr>
            <p:nvPr/>
          </p:nvSpPr>
          <p:spPr bwMode="auto">
            <a:xfrm>
              <a:off x="6695052" y="2795588"/>
              <a:ext cx="66675" cy="66675"/>
            </a:xfrm>
            <a:custGeom>
              <a:avLst/>
              <a:gdLst>
                <a:gd name="T0" fmla="*/ 0 w 42"/>
                <a:gd name="T1" fmla="*/ 20 h 42"/>
                <a:gd name="T2" fmla="*/ 0 w 42"/>
                <a:gd name="T3" fmla="*/ 20 h 42"/>
                <a:gd name="T4" fmla="*/ 2 w 42"/>
                <a:gd name="T5" fmla="*/ 30 h 42"/>
                <a:gd name="T6" fmla="*/ 8 w 42"/>
                <a:gd name="T7" fmla="*/ 36 h 42"/>
                <a:gd name="T8" fmla="*/ 14 w 42"/>
                <a:gd name="T9" fmla="*/ 40 h 42"/>
                <a:gd name="T10" fmla="*/ 22 w 42"/>
                <a:gd name="T11" fmla="*/ 42 h 42"/>
                <a:gd name="T12" fmla="*/ 22 w 42"/>
                <a:gd name="T13" fmla="*/ 42 h 42"/>
                <a:gd name="T14" fmla="*/ 30 w 42"/>
                <a:gd name="T15" fmla="*/ 40 h 42"/>
                <a:gd name="T16" fmla="*/ 36 w 42"/>
                <a:gd name="T17" fmla="*/ 36 h 42"/>
                <a:gd name="T18" fmla="*/ 42 w 42"/>
                <a:gd name="T19" fmla="*/ 30 h 42"/>
                <a:gd name="T20" fmla="*/ 42 w 42"/>
                <a:gd name="T21" fmla="*/ 20 h 42"/>
                <a:gd name="T22" fmla="*/ 42 w 42"/>
                <a:gd name="T23" fmla="*/ 20 h 42"/>
                <a:gd name="T24" fmla="*/ 42 w 42"/>
                <a:gd name="T25" fmla="*/ 12 h 42"/>
                <a:gd name="T26" fmla="*/ 36 w 42"/>
                <a:gd name="T27" fmla="*/ 6 h 42"/>
                <a:gd name="T28" fmla="*/ 30 w 42"/>
                <a:gd name="T29" fmla="*/ 2 h 42"/>
                <a:gd name="T30" fmla="*/ 22 w 42"/>
                <a:gd name="T31" fmla="*/ 0 h 42"/>
                <a:gd name="T32" fmla="*/ 22 w 42"/>
                <a:gd name="T33" fmla="*/ 0 h 42"/>
                <a:gd name="T34" fmla="*/ 14 w 42"/>
                <a:gd name="T35" fmla="*/ 2 h 42"/>
                <a:gd name="T36" fmla="*/ 8 w 42"/>
                <a:gd name="T37" fmla="*/ 6 h 42"/>
                <a:gd name="T38" fmla="*/ 2 w 42"/>
                <a:gd name="T39" fmla="*/ 12 h 42"/>
                <a:gd name="T40" fmla="*/ 0 w 42"/>
                <a:gd name="T41" fmla="*/ 20 h 42"/>
                <a:gd name="T42" fmla="*/ 0 w 42"/>
                <a:gd name="T4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0" y="20"/>
                  </a:moveTo>
                  <a:lnTo>
                    <a:pt x="0" y="20"/>
                  </a:lnTo>
                  <a:lnTo>
                    <a:pt x="2" y="30"/>
                  </a:lnTo>
                  <a:lnTo>
                    <a:pt x="8" y="36"/>
                  </a:lnTo>
                  <a:lnTo>
                    <a:pt x="14" y="40"/>
                  </a:lnTo>
                  <a:lnTo>
                    <a:pt x="22" y="42"/>
                  </a:lnTo>
                  <a:lnTo>
                    <a:pt x="22" y="42"/>
                  </a:lnTo>
                  <a:lnTo>
                    <a:pt x="30" y="40"/>
                  </a:lnTo>
                  <a:lnTo>
                    <a:pt x="36" y="36"/>
                  </a:lnTo>
                  <a:lnTo>
                    <a:pt x="42" y="30"/>
                  </a:lnTo>
                  <a:lnTo>
                    <a:pt x="42" y="20"/>
                  </a:lnTo>
                  <a:lnTo>
                    <a:pt x="42" y="20"/>
                  </a:lnTo>
                  <a:lnTo>
                    <a:pt x="42" y="12"/>
                  </a:lnTo>
                  <a:lnTo>
                    <a:pt x="36" y="6"/>
                  </a:lnTo>
                  <a:lnTo>
                    <a:pt x="30" y="2"/>
                  </a:lnTo>
                  <a:lnTo>
                    <a:pt x="22" y="0"/>
                  </a:lnTo>
                  <a:lnTo>
                    <a:pt x="22" y="0"/>
                  </a:lnTo>
                  <a:lnTo>
                    <a:pt x="14" y="2"/>
                  </a:lnTo>
                  <a:lnTo>
                    <a:pt x="8" y="6"/>
                  </a:lnTo>
                  <a:lnTo>
                    <a:pt x="2" y="12"/>
                  </a:lnTo>
                  <a:lnTo>
                    <a:pt x="0" y="20"/>
                  </a:lnTo>
                  <a:lnTo>
                    <a:pt x="0" y="2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02" name="Freeform 77">
              <a:extLst>
                <a:ext uri="{FF2B5EF4-FFF2-40B4-BE49-F238E27FC236}">
                  <a16:creationId xmlns:a16="http://schemas.microsoft.com/office/drawing/2014/main" id="{E49E19E4-54C8-4019-A001-BB3E29B4E50D}"/>
                </a:ext>
              </a:extLst>
            </p:cNvPr>
            <p:cNvSpPr>
              <a:spLocks/>
            </p:cNvSpPr>
            <p:nvPr/>
          </p:nvSpPr>
          <p:spPr bwMode="auto">
            <a:xfrm>
              <a:off x="5132000" y="3598863"/>
              <a:ext cx="66675" cy="66675"/>
            </a:xfrm>
            <a:custGeom>
              <a:avLst/>
              <a:gdLst>
                <a:gd name="T0" fmla="*/ 0 w 42"/>
                <a:gd name="T1" fmla="*/ 20 h 42"/>
                <a:gd name="T2" fmla="*/ 0 w 42"/>
                <a:gd name="T3" fmla="*/ 20 h 42"/>
                <a:gd name="T4" fmla="*/ 2 w 42"/>
                <a:gd name="T5" fmla="*/ 28 h 42"/>
                <a:gd name="T6" fmla="*/ 6 w 42"/>
                <a:gd name="T7" fmla="*/ 36 h 42"/>
                <a:gd name="T8" fmla="*/ 12 w 42"/>
                <a:gd name="T9" fmla="*/ 40 h 42"/>
                <a:gd name="T10" fmla="*/ 20 w 42"/>
                <a:gd name="T11" fmla="*/ 42 h 42"/>
                <a:gd name="T12" fmla="*/ 20 w 42"/>
                <a:gd name="T13" fmla="*/ 42 h 42"/>
                <a:gd name="T14" fmla="*/ 28 w 42"/>
                <a:gd name="T15" fmla="*/ 40 h 42"/>
                <a:gd name="T16" fmla="*/ 36 w 42"/>
                <a:gd name="T17" fmla="*/ 36 h 42"/>
                <a:gd name="T18" fmla="*/ 40 w 42"/>
                <a:gd name="T19" fmla="*/ 28 h 42"/>
                <a:gd name="T20" fmla="*/ 42 w 42"/>
                <a:gd name="T21" fmla="*/ 20 h 42"/>
                <a:gd name="T22" fmla="*/ 42 w 42"/>
                <a:gd name="T23" fmla="*/ 20 h 42"/>
                <a:gd name="T24" fmla="*/ 40 w 42"/>
                <a:gd name="T25" fmla="*/ 12 h 42"/>
                <a:gd name="T26" fmla="*/ 36 w 42"/>
                <a:gd name="T27" fmla="*/ 6 h 42"/>
                <a:gd name="T28" fmla="*/ 28 w 42"/>
                <a:gd name="T29" fmla="*/ 2 h 42"/>
                <a:gd name="T30" fmla="*/ 20 w 42"/>
                <a:gd name="T31" fmla="*/ 0 h 42"/>
                <a:gd name="T32" fmla="*/ 20 w 42"/>
                <a:gd name="T33" fmla="*/ 0 h 42"/>
                <a:gd name="T34" fmla="*/ 12 w 42"/>
                <a:gd name="T35" fmla="*/ 2 h 42"/>
                <a:gd name="T36" fmla="*/ 6 w 42"/>
                <a:gd name="T37" fmla="*/ 6 h 42"/>
                <a:gd name="T38" fmla="*/ 2 w 42"/>
                <a:gd name="T39" fmla="*/ 12 h 42"/>
                <a:gd name="T40" fmla="*/ 0 w 42"/>
                <a:gd name="T41" fmla="*/ 20 h 42"/>
                <a:gd name="T42" fmla="*/ 0 w 42"/>
                <a:gd name="T4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0" y="20"/>
                  </a:moveTo>
                  <a:lnTo>
                    <a:pt x="0" y="20"/>
                  </a:lnTo>
                  <a:lnTo>
                    <a:pt x="2" y="28"/>
                  </a:lnTo>
                  <a:lnTo>
                    <a:pt x="6" y="36"/>
                  </a:lnTo>
                  <a:lnTo>
                    <a:pt x="12" y="40"/>
                  </a:lnTo>
                  <a:lnTo>
                    <a:pt x="20" y="42"/>
                  </a:lnTo>
                  <a:lnTo>
                    <a:pt x="20" y="42"/>
                  </a:lnTo>
                  <a:lnTo>
                    <a:pt x="28" y="40"/>
                  </a:lnTo>
                  <a:lnTo>
                    <a:pt x="36" y="36"/>
                  </a:lnTo>
                  <a:lnTo>
                    <a:pt x="40" y="28"/>
                  </a:lnTo>
                  <a:lnTo>
                    <a:pt x="42" y="20"/>
                  </a:lnTo>
                  <a:lnTo>
                    <a:pt x="42" y="20"/>
                  </a:lnTo>
                  <a:lnTo>
                    <a:pt x="40" y="12"/>
                  </a:lnTo>
                  <a:lnTo>
                    <a:pt x="36" y="6"/>
                  </a:lnTo>
                  <a:lnTo>
                    <a:pt x="28" y="2"/>
                  </a:lnTo>
                  <a:lnTo>
                    <a:pt x="20" y="0"/>
                  </a:lnTo>
                  <a:lnTo>
                    <a:pt x="20" y="0"/>
                  </a:lnTo>
                  <a:lnTo>
                    <a:pt x="12" y="2"/>
                  </a:lnTo>
                  <a:lnTo>
                    <a:pt x="6" y="6"/>
                  </a:lnTo>
                  <a:lnTo>
                    <a:pt x="2" y="12"/>
                  </a:lnTo>
                  <a:lnTo>
                    <a:pt x="0" y="20"/>
                  </a:lnTo>
                  <a:lnTo>
                    <a:pt x="0" y="2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03" name="Freeform 78">
              <a:extLst>
                <a:ext uri="{FF2B5EF4-FFF2-40B4-BE49-F238E27FC236}">
                  <a16:creationId xmlns:a16="http://schemas.microsoft.com/office/drawing/2014/main" id="{9E2BAA08-3DF3-4B1A-97EB-4A48CE5C120C}"/>
                </a:ext>
              </a:extLst>
            </p:cNvPr>
            <p:cNvSpPr>
              <a:spLocks/>
            </p:cNvSpPr>
            <p:nvPr/>
          </p:nvSpPr>
          <p:spPr bwMode="auto">
            <a:xfrm>
              <a:off x="4555738" y="2795588"/>
              <a:ext cx="66675" cy="66675"/>
            </a:xfrm>
            <a:custGeom>
              <a:avLst/>
              <a:gdLst>
                <a:gd name="T0" fmla="*/ 0 w 42"/>
                <a:gd name="T1" fmla="*/ 20 h 42"/>
                <a:gd name="T2" fmla="*/ 0 w 42"/>
                <a:gd name="T3" fmla="*/ 20 h 42"/>
                <a:gd name="T4" fmla="*/ 2 w 42"/>
                <a:gd name="T5" fmla="*/ 30 h 42"/>
                <a:gd name="T6" fmla="*/ 6 w 42"/>
                <a:gd name="T7" fmla="*/ 36 h 42"/>
                <a:gd name="T8" fmla="*/ 14 w 42"/>
                <a:gd name="T9" fmla="*/ 40 h 42"/>
                <a:gd name="T10" fmla="*/ 22 w 42"/>
                <a:gd name="T11" fmla="*/ 42 h 42"/>
                <a:gd name="T12" fmla="*/ 22 w 42"/>
                <a:gd name="T13" fmla="*/ 42 h 42"/>
                <a:gd name="T14" fmla="*/ 30 w 42"/>
                <a:gd name="T15" fmla="*/ 40 h 42"/>
                <a:gd name="T16" fmla="*/ 36 w 42"/>
                <a:gd name="T17" fmla="*/ 36 h 42"/>
                <a:gd name="T18" fmla="*/ 40 w 42"/>
                <a:gd name="T19" fmla="*/ 30 h 42"/>
                <a:gd name="T20" fmla="*/ 42 w 42"/>
                <a:gd name="T21" fmla="*/ 20 h 42"/>
                <a:gd name="T22" fmla="*/ 42 w 42"/>
                <a:gd name="T23" fmla="*/ 20 h 42"/>
                <a:gd name="T24" fmla="*/ 40 w 42"/>
                <a:gd name="T25" fmla="*/ 12 h 42"/>
                <a:gd name="T26" fmla="*/ 36 w 42"/>
                <a:gd name="T27" fmla="*/ 6 h 42"/>
                <a:gd name="T28" fmla="*/ 30 w 42"/>
                <a:gd name="T29" fmla="*/ 2 h 42"/>
                <a:gd name="T30" fmla="*/ 22 w 42"/>
                <a:gd name="T31" fmla="*/ 0 h 42"/>
                <a:gd name="T32" fmla="*/ 22 w 42"/>
                <a:gd name="T33" fmla="*/ 0 h 42"/>
                <a:gd name="T34" fmla="*/ 14 w 42"/>
                <a:gd name="T35" fmla="*/ 2 h 42"/>
                <a:gd name="T36" fmla="*/ 6 w 42"/>
                <a:gd name="T37" fmla="*/ 6 h 42"/>
                <a:gd name="T38" fmla="*/ 2 w 42"/>
                <a:gd name="T39" fmla="*/ 12 h 42"/>
                <a:gd name="T40" fmla="*/ 0 w 42"/>
                <a:gd name="T41" fmla="*/ 20 h 42"/>
                <a:gd name="T42" fmla="*/ 0 w 42"/>
                <a:gd name="T4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0" y="20"/>
                  </a:moveTo>
                  <a:lnTo>
                    <a:pt x="0" y="20"/>
                  </a:lnTo>
                  <a:lnTo>
                    <a:pt x="2" y="30"/>
                  </a:lnTo>
                  <a:lnTo>
                    <a:pt x="6" y="36"/>
                  </a:lnTo>
                  <a:lnTo>
                    <a:pt x="14" y="40"/>
                  </a:lnTo>
                  <a:lnTo>
                    <a:pt x="22" y="42"/>
                  </a:lnTo>
                  <a:lnTo>
                    <a:pt x="22" y="42"/>
                  </a:lnTo>
                  <a:lnTo>
                    <a:pt x="30" y="40"/>
                  </a:lnTo>
                  <a:lnTo>
                    <a:pt x="36" y="36"/>
                  </a:lnTo>
                  <a:lnTo>
                    <a:pt x="40" y="30"/>
                  </a:lnTo>
                  <a:lnTo>
                    <a:pt x="42" y="20"/>
                  </a:lnTo>
                  <a:lnTo>
                    <a:pt x="42" y="20"/>
                  </a:lnTo>
                  <a:lnTo>
                    <a:pt x="40" y="12"/>
                  </a:lnTo>
                  <a:lnTo>
                    <a:pt x="36" y="6"/>
                  </a:lnTo>
                  <a:lnTo>
                    <a:pt x="30" y="2"/>
                  </a:lnTo>
                  <a:lnTo>
                    <a:pt x="22" y="0"/>
                  </a:lnTo>
                  <a:lnTo>
                    <a:pt x="22" y="0"/>
                  </a:lnTo>
                  <a:lnTo>
                    <a:pt x="14" y="2"/>
                  </a:lnTo>
                  <a:lnTo>
                    <a:pt x="6" y="6"/>
                  </a:lnTo>
                  <a:lnTo>
                    <a:pt x="2" y="12"/>
                  </a:lnTo>
                  <a:lnTo>
                    <a:pt x="0" y="20"/>
                  </a:lnTo>
                  <a:lnTo>
                    <a:pt x="0" y="2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104" name="Group 103">
              <a:extLst>
                <a:ext uri="{FF2B5EF4-FFF2-40B4-BE49-F238E27FC236}">
                  <a16:creationId xmlns:a16="http://schemas.microsoft.com/office/drawing/2014/main" id="{3432EB42-2D2C-4D78-86F4-0448EF64BD69}"/>
                </a:ext>
              </a:extLst>
            </p:cNvPr>
            <p:cNvGrpSpPr>
              <a:grpSpLocks noChangeAspect="1"/>
            </p:cNvGrpSpPr>
            <p:nvPr/>
          </p:nvGrpSpPr>
          <p:grpSpPr bwMode="auto">
            <a:xfrm>
              <a:off x="4962139" y="2634362"/>
              <a:ext cx="407986" cy="408176"/>
              <a:chOff x="-885" y="-25"/>
              <a:chExt cx="4314" cy="4316"/>
            </a:xfrm>
            <a:solidFill>
              <a:schemeClr val="bg1">
                <a:lumMod val="75000"/>
              </a:schemeClr>
            </a:solidFill>
          </p:grpSpPr>
          <p:sp>
            <p:nvSpPr>
              <p:cNvPr id="105" name="Freeform 104">
                <a:extLst>
                  <a:ext uri="{FF2B5EF4-FFF2-40B4-BE49-F238E27FC236}">
                    <a16:creationId xmlns:a16="http://schemas.microsoft.com/office/drawing/2014/main" id="{6B0608B5-5443-4442-B916-1922B26A7BC1}"/>
                  </a:ext>
                </a:extLst>
              </p:cNvPr>
              <p:cNvSpPr>
                <a:spLocks/>
              </p:cNvSpPr>
              <p:nvPr/>
            </p:nvSpPr>
            <p:spPr bwMode="auto">
              <a:xfrm>
                <a:off x="-885" y="1970"/>
                <a:ext cx="1610" cy="2321"/>
              </a:xfrm>
              <a:custGeom>
                <a:avLst/>
                <a:gdLst>
                  <a:gd name="T0" fmla="*/ 622 w 821"/>
                  <a:gd name="T1" fmla="*/ 280 h 1183"/>
                  <a:gd name="T2" fmla="*/ 355 w 821"/>
                  <a:gd name="T3" fmla="*/ 125 h 1183"/>
                  <a:gd name="T4" fmla="*/ 289 w 821"/>
                  <a:gd name="T5" fmla="*/ 87 h 1183"/>
                  <a:gd name="T6" fmla="*/ 211 w 821"/>
                  <a:gd name="T7" fmla="*/ 42 h 1183"/>
                  <a:gd name="T8" fmla="*/ 139 w 821"/>
                  <a:gd name="T9" fmla="*/ 0 h 1183"/>
                  <a:gd name="T10" fmla="*/ 100 w 821"/>
                  <a:gd name="T11" fmla="*/ 73 h 1183"/>
                  <a:gd name="T12" fmla="*/ 100 w 821"/>
                  <a:gd name="T13" fmla="*/ 73 h 1183"/>
                  <a:gd name="T14" fmla="*/ 40 w 821"/>
                  <a:gd name="T15" fmla="*/ 183 h 1183"/>
                  <a:gd name="T16" fmla="*/ 0 w 821"/>
                  <a:gd name="T17" fmla="*/ 338 h 1183"/>
                  <a:gd name="T18" fmla="*/ 0 w 821"/>
                  <a:gd name="T19" fmla="*/ 1101 h 1183"/>
                  <a:gd name="T20" fmla="*/ 83 w 821"/>
                  <a:gd name="T21" fmla="*/ 1183 h 1183"/>
                  <a:gd name="T22" fmla="*/ 745 w 821"/>
                  <a:gd name="T23" fmla="*/ 1183 h 1183"/>
                  <a:gd name="T24" fmla="*/ 815 w 821"/>
                  <a:gd name="T25" fmla="*/ 1102 h 1183"/>
                  <a:gd name="T26" fmla="*/ 706 w 821"/>
                  <a:gd name="T27" fmla="*/ 402 h 1183"/>
                  <a:gd name="T28" fmla="*/ 622 w 821"/>
                  <a:gd name="T29" fmla="*/ 280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1" h="1183">
                    <a:moveTo>
                      <a:pt x="622" y="280"/>
                    </a:moveTo>
                    <a:cubicBezTo>
                      <a:pt x="355" y="125"/>
                      <a:pt x="355" y="125"/>
                      <a:pt x="355" y="125"/>
                    </a:cubicBezTo>
                    <a:cubicBezTo>
                      <a:pt x="289" y="87"/>
                      <a:pt x="289" y="87"/>
                      <a:pt x="289" y="87"/>
                    </a:cubicBezTo>
                    <a:cubicBezTo>
                      <a:pt x="211" y="42"/>
                      <a:pt x="211" y="42"/>
                      <a:pt x="211" y="42"/>
                    </a:cubicBezTo>
                    <a:cubicBezTo>
                      <a:pt x="139" y="0"/>
                      <a:pt x="139" y="0"/>
                      <a:pt x="139" y="0"/>
                    </a:cubicBezTo>
                    <a:cubicBezTo>
                      <a:pt x="100" y="73"/>
                      <a:pt x="100" y="73"/>
                      <a:pt x="100" y="73"/>
                    </a:cubicBezTo>
                    <a:cubicBezTo>
                      <a:pt x="100" y="73"/>
                      <a:pt x="100" y="73"/>
                      <a:pt x="100" y="73"/>
                    </a:cubicBezTo>
                    <a:cubicBezTo>
                      <a:pt x="40" y="183"/>
                      <a:pt x="40" y="183"/>
                      <a:pt x="40" y="183"/>
                    </a:cubicBezTo>
                    <a:cubicBezTo>
                      <a:pt x="18" y="223"/>
                      <a:pt x="0" y="293"/>
                      <a:pt x="0" y="338"/>
                    </a:cubicBezTo>
                    <a:cubicBezTo>
                      <a:pt x="0" y="1101"/>
                      <a:pt x="0" y="1101"/>
                      <a:pt x="0" y="1101"/>
                    </a:cubicBezTo>
                    <a:cubicBezTo>
                      <a:pt x="0" y="1146"/>
                      <a:pt x="38" y="1183"/>
                      <a:pt x="83" y="1183"/>
                    </a:cubicBezTo>
                    <a:cubicBezTo>
                      <a:pt x="745" y="1183"/>
                      <a:pt x="745" y="1183"/>
                      <a:pt x="745" y="1183"/>
                    </a:cubicBezTo>
                    <a:cubicBezTo>
                      <a:pt x="790" y="1183"/>
                      <a:pt x="821" y="1147"/>
                      <a:pt x="815" y="1102"/>
                    </a:cubicBezTo>
                    <a:cubicBezTo>
                      <a:pt x="706" y="402"/>
                      <a:pt x="706" y="402"/>
                      <a:pt x="706" y="402"/>
                    </a:cubicBezTo>
                    <a:cubicBezTo>
                      <a:pt x="699" y="358"/>
                      <a:pt x="661" y="302"/>
                      <a:pt x="622" y="2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06" name="Freeform 105">
                <a:extLst>
                  <a:ext uri="{FF2B5EF4-FFF2-40B4-BE49-F238E27FC236}">
                    <a16:creationId xmlns:a16="http://schemas.microsoft.com/office/drawing/2014/main" id="{4C5AEC77-BC2C-4BB3-A852-444F4C3A60EA}"/>
                  </a:ext>
                </a:extLst>
              </p:cNvPr>
              <p:cNvSpPr>
                <a:spLocks/>
              </p:cNvSpPr>
              <p:nvPr/>
            </p:nvSpPr>
            <p:spPr bwMode="auto">
              <a:xfrm>
                <a:off x="1819" y="1970"/>
                <a:ext cx="1610" cy="2321"/>
              </a:xfrm>
              <a:custGeom>
                <a:avLst/>
                <a:gdLst>
                  <a:gd name="T0" fmla="*/ 722 w 821"/>
                  <a:gd name="T1" fmla="*/ 73 h 1183"/>
                  <a:gd name="T2" fmla="*/ 722 w 821"/>
                  <a:gd name="T3" fmla="*/ 73 h 1183"/>
                  <a:gd name="T4" fmla="*/ 683 w 821"/>
                  <a:gd name="T5" fmla="*/ 0 h 1183"/>
                  <a:gd name="T6" fmla="*/ 611 w 821"/>
                  <a:gd name="T7" fmla="*/ 42 h 1183"/>
                  <a:gd name="T8" fmla="*/ 611 w 821"/>
                  <a:gd name="T9" fmla="*/ 42 h 1183"/>
                  <a:gd name="T10" fmla="*/ 533 w 821"/>
                  <a:gd name="T11" fmla="*/ 87 h 1183"/>
                  <a:gd name="T12" fmla="*/ 467 w 821"/>
                  <a:gd name="T13" fmla="*/ 125 h 1183"/>
                  <a:gd name="T14" fmla="*/ 200 w 821"/>
                  <a:gd name="T15" fmla="*/ 280 h 1183"/>
                  <a:gd name="T16" fmla="*/ 116 w 821"/>
                  <a:gd name="T17" fmla="*/ 402 h 1183"/>
                  <a:gd name="T18" fmla="*/ 7 w 821"/>
                  <a:gd name="T19" fmla="*/ 1102 h 1183"/>
                  <a:gd name="T20" fmla="*/ 77 w 821"/>
                  <a:gd name="T21" fmla="*/ 1183 h 1183"/>
                  <a:gd name="T22" fmla="*/ 739 w 821"/>
                  <a:gd name="T23" fmla="*/ 1183 h 1183"/>
                  <a:gd name="T24" fmla="*/ 821 w 821"/>
                  <a:gd name="T25" fmla="*/ 1101 h 1183"/>
                  <a:gd name="T26" fmla="*/ 821 w 821"/>
                  <a:gd name="T27" fmla="*/ 338 h 1183"/>
                  <a:gd name="T28" fmla="*/ 782 w 821"/>
                  <a:gd name="T29" fmla="*/ 183 h 1183"/>
                  <a:gd name="T30" fmla="*/ 722 w 821"/>
                  <a:gd name="T31" fmla="*/ 73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1" h="1183">
                    <a:moveTo>
                      <a:pt x="722" y="73"/>
                    </a:moveTo>
                    <a:cubicBezTo>
                      <a:pt x="722" y="73"/>
                      <a:pt x="722" y="73"/>
                      <a:pt x="722" y="73"/>
                    </a:cubicBezTo>
                    <a:cubicBezTo>
                      <a:pt x="683" y="0"/>
                      <a:pt x="683" y="0"/>
                      <a:pt x="683" y="0"/>
                    </a:cubicBezTo>
                    <a:cubicBezTo>
                      <a:pt x="611" y="42"/>
                      <a:pt x="611" y="42"/>
                      <a:pt x="611" y="42"/>
                    </a:cubicBezTo>
                    <a:cubicBezTo>
                      <a:pt x="611" y="42"/>
                      <a:pt x="611" y="42"/>
                      <a:pt x="611" y="42"/>
                    </a:cubicBezTo>
                    <a:cubicBezTo>
                      <a:pt x="533" y="87"/>
                      <a:pt x="533" y="87"/>
                      <a:pt x="533" y="87"/>
                    </a:cubicBezTo>
                    <a:cubicBezTo>
                      <a:pt x="467" y="125"/>
                      <a:pt x="467" y="125"/>
                      <a:pt x="467" y="125"/>
                    </a:cubicBezTo>
                    <a:cubicBezTo>
                      <a:pt x="200" y="280"/>
                      <a:pt x="200" y="280"/>
                      <a:pt x="200" y="280"/>
                    </a:cubicBezTo>
                    <a:cubicBezTo>
                      <a:pt x="161" y="302"/>
                      <a:pt x="123" y="358"/>
                      <a:pt x="116" y="402"/>
                    </a:cubicBezTo>
                    <a:cubicBezTo>
                      <a:pt x="7" y="1102"/>
                      <a:pt x="7" y="1102"/>
                      <a:pt x="7" y="1102"/>
                    </a:cubicBezTo>
                    <a:cubicBezTo>
                      <a:pt x="0" y="1147"/>
                      <a:pt x="32" y="1183"/>
                      <a:pt x="77" y="1183"/>
                    </a:cubicBezTo>
                    <a:cubicBezTo>
                      <a:pt x="739" y="1183"/>
                      <a:pt x="739" y="1183"/>
                      <a:pt x="739" y="1183"/>
                    </a:cubicBezTo>
                    <a:cubicBezTo>
                      <a:pt x="784" y="1183"/>
                      <a:pt x="821" y="1146"/>
                      <a:pt x="821" y="1101"/>
                    </a:cubicBezTo>
                    <a:cubicBezTo>
                      <a:pt x="821" y="338"/>
                      <a:pt x="821" y="338"/>
                      <a:pt x="821" y="338"/>
                    </a:cubicBezTo>
                    <a:cubicBezTo>
                      <a:pt x="821" y="293"/>
                      <a:pt x="804" y="223"/>
                      <a:pt x="782" y="183"/>
                    </a:cubicBezTo>
                    <a:lnTo>
                      <a:pt x="722"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07" name="Freeform 106">
                <a:extLst>
                  <a:ext uri="{FF2B5EF4-FFF2-40B4-BE49-F238E27FC236}">
                    <a16:creationId xmlns:a16="http://schemas.microsoft.com/office/drawing/2014/main" id="{2E1A26AC-06B5-46B6-B641-BF8215180FE7}"/>
                  </a:ext>
                </a:extLst>
              </p:cNvPr>
              <p:cNvSpPr>
                <a:spLocks noEditPoints="1"/>
              </p:cNvSpPr>
              <p:nvPr/>
            </p:nvSpPr>
            <p:spPr bwMode="auto">
              <a:xfrm>
                <a:off x="1919" y="-25"/>
                <a:ext cx="1510" cy="1942"/>
              </a:xfrm>
              <a:custGeom>
                <a:avLst/>
                <a:gdLst>
                  <a:gd name="T0" fmla="*/ 674 w 770"/>
                  <a:gd name="T1" fmla="*/ 132 h 990"/>
                  <a:gd name="T2" fmla="*/ 385 w 770"/>
                  <a:gd name="T3" fmla="*/ 0 h 990"/>
                  <a:gd name="T4" fmla="*/ 97 w 770"/>
                  <a:gd name="T5" fmla="*/ 131 h 990"/>
                  <a:gd name="T6" fmla="*/ 91 w 770"/>
                  <a:gd name="T7" fmla="*/ 138 h 990"/>
                  <a:gd name="T8" fmla="*/ 0 w 770"/>
                  <a:gd name="T9" fmla="*/ 385 h 990"/>
                  <a:gd name="T10" fmla="*/ 0 w 770"/>
                  <a:gd name="T11" fmla="*/ 605 h 990"/>
                  <a:gd name="T12" fmla="*/ 385 w 770"/>
                  <a:gd name="T13" fmla="*/ 990 h 990"/>
                  <a:gd name="T14" fmla="*/ 770 w 770"/>
                  <a:gd name="T15" fmla="*/ 605 h 990"/>
                  <a:gd name="T16" fmla="*/ 770 w 770"/>
                  <a:gd name="T17" fmla="*/ 385 h 990"/>
                  <a:gd name="T18" fmla="*/ 680 w 770"/>
                  <a:gd name="T19" fmla="*/ 138 h 990"/>
                  <a:gd name="T20" fmla="*/ 674 w 770"/>
                  <a:gd name="T21" fmla="*/ 132 h 990"/>
                  <a:gd name="T22" fmla="*/ 385 w 770"/>
                  <a:gd name="T23" fmla="*/ 853 h 990"/>
                  <a:gd name="T24" fmla="*/ 138 w 770"/>
                  <a:gd name="T25" fmla="*/ 605 h 990"/>
                  <a:gd name="T26" fmla="*/ 138 w 770"/>
                  <a:gd name="T27" fmla="*/ 385 h 990"/>
                  <a:gd name="T28" fmla="*/ 173 w 770"/>
                  <a:gd name="T29" fmla="*/ 259 h 990"/>
                  <a:gd name="T30" fmla="*/ 385 w 770"/>
                  <a:gd name="T31" fmla="*/ 292 h 990"/>
                  <a:gd name="T32" fmla="*/ 385 w 770"/>
                  <a:gd name="T33" fmla="*/ 292 h 990"/>
                  <a:gd name="T34" fmla="*/ 385 w 770"/>
                  <a:gd name="T35" fmla="*/ 462 h 990"/>
                  <a:gd name="T36" fmla="*/ 464 w 770"/>
                  <a:gd name="T37" fmla="*/ 581 h 990"/>
                  <a:gd name="T38" fmla="*/ 629 w 770"/>
                  <a:gd name="T39" fmla="*/ 649 h 990"/>
                  <a:gd name="T40" fmla="*/ 385 w 770"/>
                  <a:gd name="T41" fmla="*/ 853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0" h="990">
                    <a:moveTo>
                      <a:pt x="674" y="132"/>
                    </a:moveTo>
                    <a:cubicBezTo>
                      <a:pt x="604" y="51"/>
                      <a:pt x="501" y="0"/>
                      <a:pt x="385" y="0"/>
                    </a:cubicBezTo>
                    <a:cubicBezTo>
                      <a:pt x="270" y="0"/>
                      <a:pt x="167" y="51"/>
                      <a:pt x="97" y="131"/>
                    </a:cubicBezTo>
                    <a:cubicBezTo>
                      <a:pt x="95" y="133"/>
                      <a:pt x="93" y="135"/>
                      <a:pt x="91" y="138"/>
                    </a:cubicBezTo>
                    <a:cubicBezTo>
                      <a:pt x="34" y="205"/>
                      <a:pt x="0" y="291"/>
                      <a:pt x="0" y="385"/>
                    </a:cubicBezTo>
                    <a:cubicBezTo>
                      <a:pt x="0" y="605"/>
                      <a:pt x="0" y="605"/>
                      <a:pt x="0" y="605"/>
                    </a:cubicBezTo>
                    <a:cubicBezTo>
                      <a:pt x="0" y="818"/>
                      <a:pt x="173" y="990"/>
                      <a:pt x="385" y="990"/>
                    </a:cubicBezTo>
                    <a:cubicBezTo>
                      <a:pt x="598" y="990"/>
                      <a:pt x="770" y="818"/>
                      <a:pt x="770" y="605"/>
                    </a:cubicBezTo>
                    <a:cubicBezTo>
                      <a:pt x="770" y="385"/>
                      <a:pt x="770" y="385"/>
                      <a:pt x="770" y="385"/>
                    </a:cubicBezTo>
                    <a:cubicBezTo>
                      <a:pt x="770" y="291"/>
                      <a:pt x="736" y="205"/>
                      <a:pt x="680" y="138"/>
                    </a:cubicBezTo>
                    <a:cubicBezTo>
                      <a:pt x="678" y="136"/>
                      <a:pt x="676" y="134"/>
                      <a:pt x="674" y="132"/>
                    </a:cubicBezTo>
                    <a:close/>
                    <a:moveTo>
                      <a:pt x="385" y="853"/>
                    </a:moveTo>
                    <a:cubicBezTo>
                      <a:pt x="249" y="853"/>
                      <a:pt x="138" y="742"/>
                      <a:pt x="138" y="605"/>
                    </a:cubicBezTo>
                    <a:cubicBezTo>
                      <a:pt x="138" y="385"/>
                      <a:pt x="138" y="385"/>
                      <a:pt x="138" y="385"/>
                    </a:cubicBezTo>
                    <a:cubicBezTo>
                      <a:pt x="138" y="339"/>
                      <a:pt x="151" y="296"/>
                      <a:pt x="173" y="259"/>
                    </a:cubicBezTo>
                    <a:cubicBezTo>
                      <a:pt x="228" y="280"/>
                      <a:pt x="303" y="292"/>
                      <a:pt x="385" y="292"/>
                    </a:cubicBezTo>
                    <a:cubicBezTo>
                      <a:pt x="385" y="292"/>
                      <a:pt x="385" y="292"/>
                      <a:pt x="385" y="292"/>
                    </a:cubicBezTo>
                    <a:cubicBezTo>
                      <a:pt x="385" y="462"/>
                      <a:pt x="385" y="462"/>
                      <a:pt x="385" y="462"/>
                    </a:cubicBezTo>
                    <a:cubicBezTo>
                      <a:pt x="385" y="509"/>
                      <a:pt x="421" y="562"/>
                      <a:pt x="464" y="581"/>
                    </a:cubicBezTo>
                    <a:cubicBezTo>
                      <a:pt x="629" y="649"/>
                      <a:pt x="629" y="649"/>
                      <a:pt x="629" y="649"/>
                    </a:cubicBezTo>
                    <a:cubicBezTo>
                      <a:pt x="608" y="765"/>
                      <a:pt x="507" y="853"/>
                      <a:pt x="385"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08" name="Freeform 107">
                <a:extLst>
                  <a:ext uri="{FF2B5EF4-FFF2-40B4-BE49-F238E27FC236}">
                    <a16:creationId xmlns:a16="http://schemas.microsoft.com/office/drawing/2014/main" id="{7791B0FC-2925-47AA-9B18-E352D7E4F20E}"/>
                  </a:ext>
                </a:extLst>
              </p:cNvPr>
              <p:cNvSpPr>
                <a:spLocks noEditPoints="1"/>
              </p:cNvSpPr>
              <p:nvPr/>
            </p:nvSpPr>
            <p:spPr bwMode="auto">
              <a:xfrm>
                <a:off x="-885" y="-25"/>
                <a:ext cx="1510" cy="1942"/>
              </a:xfrm>
              <a:custGeom>
                <a:avLst/>
                <a:gdLst>
                  <a:gd name="T0" fmla="*/ 385 w 770"/>
                  <a:gd name="T1" fmla="*/ 990 h 990"/>
                  <a:gd name="T2" fmla="*/ 770 w 770"/>
                  <a:gd name="T3" fmla="*/ 605 h 990"/>
                  <a:gd name="T4" fmla="*/ 770 w 770"/>
                  <a:gd name="T5" fmla="*/ 385 h 990"/>
                  <a:gd name="T6" fmla="*/ 680 w 770"/>
                  <a:gd name="T7" fmla="*/ 138 h 990"/>
                  <a:gd name="T8" fmla="*/ 674 w 770"/>
                  <a:gd name="T9" fmla="*/ 131 h 990"/>
                  <a:gd name="T10" fmla="*/ 385 w 770"/>
                  <a:gd name="T11" fmla="*/ 0 h 990"/>
                  <a:gd name="T12" fmla="*/ 96 w 770"/>
                  <a:gd name="T13" fmla="*/ 132 h 990"/>
                  <a:gd name="T14" fmla="*/ 91 w 770"/>
                  <a:gd name="T15" fmla="*/ 138 h 990"/>
                  <a:gd name="T16" fmla="*/ 0 w 770"/>
                  <a:gd name="T17" fmla="*/ 385 h 990"/>
                  <a:gd name="T18" fmla="*/ 0 w 770"/>
                  <a:gd name="T19" fmla="*/ 605 h 990"/>
                  <a:gd name="T20" fmla="*/ 385 w 770"/>
                  <a:gd name="T21" fmla="*/ 990 h 990"/>
                  <a:gd name="T22" fmla="*/ 307 w 770"/>
                  <a:gd name="T23" fmla="*/ 581 h 990"/>
                  <a:gd name="T24" fmla="*/ 385 w 770"/>
                  <a:gd name="T25" fmla="*/ 462 h 990"/>
                  <a:gd name="T26" fmla="*/ 385 w 770"/>
                  <a:gd name="T27" fmla="*/ 292 h 990"/>
                  <a:gd name="T28" fmla="*/ 385 w 770"/>
                  <a:gd name="T29" fmla="*/ 292 h 990"/>
                  <a:gd name="T30" fmla="*/ 598 w 770"/>
                  <a:gd name="T31" fmla="*/ 259 h 990"/>
                  <a:gd name="T32" fmla="*/ 633 w 770"/>
                  <a:gd name="T33" fmla="*/ 385 h 990"/>
                  <a:gd name="T34" fmla="*/ 633 w 770"/>
                  <a:gd name="T35" fmla="*/ 605 h 990"/>
                  <a:gd name="T36" fmla="*/ 385 w 770"/>
                  <a:gd name="T37" fmla="*/ 853 h 990"/>
                  <a:gd name="T38" fmla="*/ 142 w 770"/>
                  <a:gd name="T39" fmla="*/ 649 h 990"/>
                  <a:gd name="T40" fmla="*/ 307 w 770"/>
                  <a:gd name="T41" fmla="*/ 581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0" h="990">
                    <a:moveTo>
                      <a:pt x="385" y="990"/>
                    </a:moveTo>
                    <a:cubicBezTo>
                      <a:pt x="598" y="990"/>
                      <a:pt x="770" y="818"/>
                      <a:pt x="770" y="605"/>
                    </a:cubicBezTo>
                    <a:cubicBezTo>
                      <a:pt x="770" y="385"/>
                      <a:pt x="770" y="385"/>
                      <a:pt x="770" y="385"/>
                    </a:cubicBezTo>
                    <a:cubicBezTo>
                      <a:pt x="770" y="291"/>
                      <a:pt x="736" y="205"/>
                      <a:pt x="680" y="138"/>
                    </a:cubicBezTo>
                    <a:cubicBezTo>
                      <a:pt x="678" y="135"/>
                      <a:pt x="676" y="133"/>
                      <a:pt x="674" y="131"/>
                    </a:cubicBezTo>
                    <a:cubicBezTo>
                      <a:pt x="604" y="51"/>
                      <a:pt x="501" y="0"/>
                      <a:pt x="385" y="0"/>
                    </a:cubicBezTo>
                    <a:cubicBezTo>
                      <a:pt x="270" y="0"/>
                      <a:pt x="167" y="51"/>
                      <a:pt x="96" y="132"/>
                    </a:cubicBezTo>
                    <a:cubicBezTo>
                      <a:pt x="94" y="134"/>
                      <a:pt x="92" y="136"/>
                      <a:pt x="91" y="138"/>
                    </a:cubicBezTo>
                    <a:cubicBezTo>
                      <a:pt x="34" y="205"/>
                      <a:pt x="0" y="291"/>
                      <a:pt x="0" y="385"/>
                    </a:cubicBezTo>
                    <a:cubicBezTo>
                      <a:pt x="0" y="605"/>
                      <a:pt x="0" y="605"/>
                      <a:pt x="0" y="605"/>
                    </a:cubicBezTo>
                    <a:cubicBezTo>
                      <a:pt x="0" y="818"/>
                      <a:pt x="173" y="990"/>
                      <a:pt x="385" y="990"/>
                    </a:cubicBezTo>
                    <a:close/>
                    <a:moveTo>
                      <a:pt x="307" y="581"/>
                    </a:moveTo>
                    <a:cubicBezTo>
                      <a:pt x="350" y="562"/>
                      <a:pt x="385" y="509"/>
                      <a:pt x="385" y="462"/>
                    </a:cubicBezTo>
                    <a:cubicBezTo>
                      <a:pt x="385" y="292"/>
                      <a:pt x="385" y="292"/>
                      <a:pt x="385" y="292"/>
                    </a:cubicBezTo>
                    <a:cubicBezTo>
                      <a:pt x="385" y="292"/>
                      <a:pt x="385" y="292"/>
                      <a:pt x="385" y="292"/>
                    </a:cubicBezTo>
                    <a:cubicBezTo>
                      <a:pt x="468" y="292"/>
                      <a:pt x="543" y="280"/>
                      <a:pt x="598" y="259"/>
                    </a:cubicBezTo>
                    <a:cubicBezTo>
                      <a:pt x="620" y="296"/>
                      <a:pt x="633" y="339"/>
                      <a:pt x="633" y="385"/>
                    </a:cubicBezTo>
                    <a:cubicBezTo>
                      <a:pt x="633" y="605"/>
                      <a:pt x="633" y="605"/>
                      <a:pt x="633" y="605"/>
                    </a:cubicBezTo>
                    <a:cubicBezTo>
                      <a:pt x="633" y="742"/>
                      <a:pt x="522" y="853"/>
                      <a:pt x="385" y="853"/>
                    </a:cubicBezTo>
                    <a:cubicBezTo>
                      <a:pt x="264" y="853"/>
                      <a:pt x="163" y="765"/>
                      <a:pt x="142" y="649"/>
                    </a:cubicBezTo>
                    <a:lnTo>
                      <a:pt x="307" y="5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Arial" panose="020B0604020202020204" pitchFamily="34" charset="0"/>
                  <a:sym typeface="+mn-lt"/>
                </a:endParaRPr>
              </a:p>
            </p:txBody>
          </p:sp>
        </p:grpSp>
      </p:grpSp>
      <p:grpSp>
        <p:nvGrpSpPr>
          <p:cNvPr id="5" name="Group 79">
            <a:extLst>
              <a:ext uri="{FF2B5EF4-FFF2-40B4-BE49-F238E27FC236}">
                <a16:creationId xmlns:a16="http://schemas.microsoft.com/office/drawing/2014/main" id="{45A93544-8377-5E7F-3DF0-DC26D6661368}"/>
              </a:ext>
            </a:extLst>
          </p:cNvPr>
          <p:cNvGrpSpPr/>
          <p:nvPr/>
        </p:nvGrpSpPr>
        <p:grpSpPr>
          <a:xfrm>
            <a:off x="6734947" y="2252663"/>
            <a:ext cx="2220277" cy="1412875"/>
            <a:chOff x="5500688" y="2724150"/>
            <a:chExt cx="2220277" cy="1412875"/>
          </a:xfrm>
          <a:solidFill>
            <a:schemeClr val="tx2"/>
          </a:solidFill>
        </p:grpSpPr>
        <p:grpSp>
          <p:nvGrpSpPr>
            <p:cNvPr id="6" name="Group 719">
              <a:extLst>
                <a:ext uri="{FF2B5EF4-FFF2-40B4-BE49-F238E27FC236}">
                  <a16:creationId xmlns:a16="http://schemas.microsoft.com/office/drawing/2014/main" id="{B0A35823-5B99-9F35-E509-14EF06B7DDEA}"/>
                </a:ext>
              </a:extLst>
            </p:cNvPr>
            <p:cNvGrpSpPr>
              <a:grpSpLocks noChangeAspect="1"/>
            </p:cNvGrpSpPr>
            <p:nvPr/>
          </p:nvGrpSpPr>
          <p:grpSpPr bwMode="auto">
            <a:xfrm>
              <a:off x="5930312" y="3068064"/>
              <a:ext cx="363126" cy="483746"/>
              <a:chOff x="4066" y="3173"/>
              <a:chExt cx="861" cy="1147"/>
            </a:xfrm>
            <a:grpFill/>
          </p:grpSpPr>
          <p:sp>
            <p:nvSpPr>
              <p:cNvPr id="14" name="Freeform 720">
                <a:extLst>
                  <a:ext uri="{FF2B5EF4-FFF2-40B4-BE49-F238E27FC236}">
                    <a16:creationId xmlns:a16="http://schemas.microsoft.com/office/drawing/2014/main" id="{C9F73962-9930-77FD-A01C-F195B89056B6}"/>
                  </a:ext>
                </a:extLst>
              </p:cNvPr>
              <p:cNvSpPr>
                <a:spLocks noEditPoints="1"/>
              </p:cNvSpPr>
              <p:nvPr/>
            </p:nvSpPr>
            <p:spPr bwMode="auto">
              <a:xfrm>
                <a:off x="4066" y="3173"/>
                <a:ext cx="861" cy="1147"/>
              </a:xfrm>
              <a:custGeom>
                <a:avLst/>
                <a:gdLst>
                  <a:gd name="T0" fmla="*/ 1008 w 1650"/>
                  <a:gd name="T1" fmla="*/ 0 h 2200"/>
                  <a:gd name="T2" fmla="*/ 183 w 1650"/>
                  <a:gd name="T3" fmla="*/ 0 h 2200"/>
                  <a:gd name="T4" fmla="*/ 0 w 1650"/>
                  <a:gd name="T5" fmla="*/ 183 h 2200"/>
                  <a:gd name="T6" fmla="*/ 0 w 1650"/>
                  <a:gd name="T7" fmla="*/ 2017 h 2200"/>
                  <a:gd name="T8" fmla="*/ 183 w 1650"/>
                  <a:gd name="T9" fmla="*/ 2200 h 2200"/>
                  <a:gd name="T10" fmla="*/ 1466 w 1650"/>
                  <a:gd name="T11" fmla="*/ 2200 h 2200"/>
                  <a:gd name="T12" fmla="*/ 1650 w 1650"/>
                  <a:gd name="T13" fmla="*/ 2017 h 2200"/>
                  <a:gd name="T14" fmla="*/ 1650 w 1650"/>
                  <a:gd name="T15" fmla="*/ 642 h 2200"/>
                  <a:gd name="T16" fmla="*/ 1008 w 1650"/>
                  <a:gd name="T17" fmla="*/ 0 h 2200"/>
                  <a:gd name="T18" fmla="*/ 1466 w 1650"/>
                  <a:gd name="T19" fmla="*/ 2017 h 2200"/>
                  <a:gd name="T20" fmla="*/ 183 w 1650"/>
                  <a:gd name="T21" fmla="*/ 2017 h 2200"/>
                  <a:gd name="T22" fmla="*/ 183 w 1650"/>
                  <a:gd name="T23" fmla="*/ 183 h 2200"/>
                  <a:gd name="T24" fmla="*/ 825 w 1650"/>
                  <a:gd name="T25" fmla="*/ 183 h 2200"/>
                  <a:gd name="T26" fmla="*/ 825 w 1650"/>
                  <a:gd name="T27" fmla="*/ 825 h 2200"/>
                  <a:gd name="T28" fmla="*/ 1466 w 1650"/>
                  <a:gd name="T29" fmla="*/ 825 h 2200"/>
                  <a:gd name="T30" fmla="*/ 1466 w 1650"/>
                  <a:gd name="T31" fmla="*/ 2017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0" h="2200">
                    <a:moveTo>
                      <a:pt x="1008" y="0"/>
                    </a:moveTo>
                    <a:cubicBezTo>
                      <a:pt x="183" y="0"/>
                      <a:pt x="183" y="0"/>
                      <a:pt x="183" y="0"/>
                    </a:cubicBezTo>
                    <a:cubicBezTo>
                      <a:pt x="82" y="0"/>
                      <a:pt x="0" y="82"/>
                      <a:pt x="0" y="183"/>
                    </a:cubicBezTo>
                    <a:cubicBezTo>
                      <a:pt x="0" y="2017"/>
                      <a:pt x="0" y="2017"/>
                      <a:pt x="0" y="2017"/>
                    </a:cubicBezTo>
                    <a:cubicBezTo>
                      <a:pt x="0" y="2118"/>
                      <a:pt x="82" y="2200"/>
                      <a:pt x="183" y="2200"/>
                    </a:cubicBezTo>
                    <a:cubicBezTo>
                      <a:pt x="1466" y="2200"/>
                      <a:pt x="1466" y="2200"/>
                      <a:pt x="1466" y="2200"/>
                    </a:cubicBezTo>
                    <a:cubicBezTo>
                      <a:pt x="1567" y="2200"/>
                      <a:pt x="1650" y="2118"/>
                      <a:pt x="1650" y="2017"/>
                    </a:cubicBezTo>
                    <a:cubicBezTo>
                      <a:pt x="1650" y="642"/>
                      <a:pt x="1650" y="642"/>
                      <a:pt x="1650" y="642"/>
                    </a:cubicBezTo>
                    <a:lnTo>
                      <a:pt x="1008" y="0"/>
                    </a:lnTo>
                    <a:close/>
                    <a:moveTo>
                      <a:pt x="1466" y="2017"/>
                    </a:moveTo>
                    <a:cubicBezTo>
                      <a:pt x="183" y="2017"/>
                      <a:pt x="183" y="2017"/>
                      <a:pt x="183" y="2017"/>
                    </a:cubicBezTo>
                    <a:cubicBezTo>
                      <a:pt x="183" y="183"/>
                      <a:pt x="183" y="183"/>
                      <a:pt x="183" y="183"/>
                    </a:cubicBezTo>
                    <a:cubicBezTo>
                      <a:pt x="825" y="183"/>
                      <a:pt x="825" y="183"/>
                      <a:pt x="825" y="183"/>
                    </a:cubicBezTo>
                    <a:cubicBezTo>
                      <a:pt x="825" y="825"/>
                      <a:pt x="825" y="825"/>
                      <a:pt x="825" y="825"/>
                    </a:cubicBezTo>
                    <a:cubicBezTo>
                      <a:pt x="1466" y="825"/>
                      <a:pt x="1466" y="825"/>
                      <a:pt x="1466" y="825"/>
                    </a:cubicBezTo>
                    <a:lnTo>
                      <a:pt x="1466" y="20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mn-ea"/>
                  <a:sym typeface="+mn-lt"/>
                </a:endParaRPr>
              </a:p>
            </p:txBody>
          </p:sp>
          <p:sp>
            <p:nvSpPr>
              <p:cNvPr id="15" name="Freeform 721">
                <a:extLst>
                  <a:ext uri="{FF2B5EF4-FFF2-40B4-BE49-F238E27FC236}">
                    <a16:creationId xmlns:a16="http://schemas.microsoft.com/office/drawing/2014/main" id="{A93971D4-9B9A-7DE4-CFA5-9D7B1334427D}"/>
                  </a:ext>
                </a:extLst>
              </p:cNvPr>
              <p:cNvSpPr>
                <a:spLocks/>
              </p:cNvSpPr>
              <p:nvPr/>
            </p:nvSpPr>
            <p:spPr bwMode="auto">
              <a:xfrm>
                <a:off x="4213" y="3531"/>
                <a:ext cx="234" cy="56"/>
              </a:xfrm>
              <a:custGeom>
                <a:avLst/>
                <a:gdLst>
                  <a:gd name="T0" fmla="*/ 54 w 448"/>
                  <a:gd name="T1" fmla="*/ 108 h 108"/>
                  <a:gd name="T2" fmla="*/ 394 w 448"/>
                  <a:gd name="T3" fmla="*/ 108 h 108"/>
                  <a:gd name="T4" fmla="*/ 448 w 448"/>
                  <a:gd name="T5" fmla="*/ 54 h 108"/>
                  <a:gd name="T6" fmla="*/ 394 w 448"/>
                  <a:gd name="T7" fmla="*/ 0 h 108"/>
                  <a:gd name="T8" fmla="*/ 54 w 448"/>
                  <a:gd name="T9" fmla="*/ 0 h 108"/>
                  <a:gd name="T10" fmla="*/ 0 w 448"/>
                  <a:gd name="T11" fmla="*/ 54 h 108"/>
                  <a:gd name="T12" fmla="*/ 54 w 448"/>
                  <a:gd name="T13" fmla="*/ 108 h 108"/>
                </a:gdLst>
                <a:ahLst/>
                <a:cxnLst>
                  <a:cxn ang="0">
                    <a:pos x="T0" y="T1"/>
                  </a:cxn>
                  <a:cxn ang="0">
                    <a:pos x="T2" y="T3"/>
                  </a:cxn>
                  <a:cxn ang="0">
                    <a:pos x="T4" y="T5"/>
                  </a:cxn>
                  <a:cxn ang="0">
                    <a:pos x="T6" y="T7"/>
                  </a:cxn>
                  <a:cxn ang="0">
                    <a:pos x="T8" y="T9"/>
                  </a:cxn>
                  <a:cxn ang="0">
                    <a:pos x="T10" y="T11"/>
                  </a:cxn>
                  <a:cxn ang="0">
                    <a:pos x="T12" y="T13"/>
                  </a:cxn>
                </a:cxnLst>
                <a:rect l="0" t="0" r="r" b="b"/>
                <a:pathLst>
                  <a:path w="448" h="108">
                    <a:moveTo>
                      <a:pt x="54" y="108"/>
                    </a:moveTo>
                    <a:cubicBezTo>
                      <a:pt x="394" y="108"/>
                      <a:pt x="394" y="108"/>
                      <a:pt x="394" y="108"/>
                    </a:cubicBezTo>
                    <a:cubicBezTo>
                      <a:pt x="424" y="108"/>
                      <a:pt x="448" y="84"/>
                      <a:pt x="448" y="54"/>
                    </a:cubicBezTo>
                    <a:cubicBezTo>
                      <a:pt x="448" y="24"/>
                      <a:pt x="424" y="0"/>
                      <a:pt x="394" y="0"/>
                    </a:cubicBezTo>
                    <a:cubicBezTo>
                      <a:pt x="54" y="0"/>
                      <a:pt x="54" y="0"/>
                      <a:pt x="54" y="0"/>
                    </a:cubicBezTo>
                    <a:cubicBezTo>
                      <a:pt x="24" y="0"/>
                      <a:pt x="0" y="24"/>
                      <a:pt x="0" y="54"/>
                    </a:cubicBezTo>
                    <a:cubicBezTo>
                      <a:pt x="0" y="84"/>
                      <a:pt x="24" y="108"/>
                      <a:pt x="54"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mn-ea"/>
                  <a:sym typeface="+mn-lt"/>
                </a:endParaRPr>
              </a:p>
            </p:txBody>
          </p:sp>
          <p:sp>
            <p:nvSpPr>
              <p:cNvPr id="16" name="Freeform 722">
                <a:extLst>
                  <a:ext uri="{FF2B5EF4-FFF2-40B4-BE49-F238E27FC236}">
                    <a16:creationId xmlns:a16="http://schemas.microsoft.com/office/drawing/2014/main" id="{F77AC78E-7306-99A6-626D-2930AFD605AE}"/>
                  </a:ext>
                </a:extLst>
              </p:cNvPr>
              <p:cNvSpPr>
                <a:spLocks/>
              </p:cNvSpPr>
              <p:nvPr/>
            </p:nvSpPr>
            <p:spPr bwMode="auto">
              <a:xfrm>
                <a:off x="4207" y="3906"/>
                <a:ext cx="578" cy="244"/>
              </a:xfrm>
              <a:custGeom>
                <a:avLst/>
                <a:gdLst>
                  <a:gd name="T0" fmla="*/ 1008 w 1106"/>
                  <a:gd name="T1" fmla="*/ 21 h 468"/>
                  <a:gd name="T2" fmla="*/ 869 w 1106"/>
                  <a:gd name="T3" fmla="*/ 160 h 468"/>
                  <a:gd name="T4" fmla="*/ 766 w 1106"/>
                  <a:gd name="T5" fmla="*/ 58 h 468"/>
                  <a:gd name="T6" fmla="*/ 728 w 1106"/>
                  <a:gd name="T7" fmla="*/ 42 h 468"/>
                  <a:gd name="T8" fmla="*/ 690 w 1106"/>
                  <a:gd name="T9" fmla="*/ 58 h 468"/>
                  <a:gd name="T10" fmla="*/ 410 w 1106"/>
                  <a:gd name="T11" fmla="*/ 337 h 468"/>
                  <a:gd name="T12" fmla="*/ 258 w 1106"/>
                  <a:gd name="T13" fmla="*/ 185 h 468"/>
                  <a:gd name="T14" fmla="*/ 181 w 1106"/>
                  <a:gd name="T15" fmla="*/ 185 h 468"/>
                  <a:gd name="T16" fmla="*/ 21 w 1106"/>
                  <a:gd name="T17" fmla="*/ 345 h 468"/>
                  <a:gd name="T18" fmla="*/ 21 w 1106"/>
                  <a:gd name="T19" fmla="*/ 422 h 468"/>
                  <a:gd name="T20" fmla="*/ 98 w 1106"/>
                  <a:gd name="T21" fmla="*/ 422 h 468"/>
                  <a:gd name="T22" fmla="*/ 220 w 1106"/>
                  <a:gd name="T23" fmla="*/ 300 h 468"/>
                  <a:gd name="T24" fmla="*/ 372 w 1106"/>
                  <a:gd name="T25" fmla="*/ 452 h 468"/>
                  <a:gd name="T26" fmla="*/ 410 w 1106"/>
                  <a:gd name="T27" fmla="*/ 468 h 468"/>
                  <a:gd name="T28" fmla="*/ 449 w 1106"/>
                  <a:gd name="T29" fmla="*/ 452 h 468"/>
                  <a:gd name="T30" fmla="*/ 728 w 1106"/>
                  <a:gd name="T31" fmla="*/ 173 h 468"/>
                  <a:gd name="T32" fmla="*/ 831 w 1106"/>
                  <a:gd name="T33" fmla="*/ 275 h 468"/>
                  <a:gd name="T34" fmla="*/ 907 w 1106"/>
                  <a:gd name="T35" fmla="*/ 275 h 468"/>
                  <a:gd name="T36" fmla="*/ 1085 w 1106"/>
                  <a:gd name="T37" fmla="*/ 98 h 468"/>
                  <a:gd name="T38" fmla="*/ 1085 w 1106"/>
                  <a:gd name="T39" fmla="*/ 21 h 468"/>
                  <a:gd name="T40" fmla="*/ 1008 w 1106"/>
                  <a:gd name="T41" fmla="*/ 21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6" h="468">
                    <a:moveTo>
                      <a:pt x="1008" y="21"/>
                    </a:moveTo>
                    <a:cubicBezTo>
                      <a:pt x="869" y="160"/>
                      <a:pt x="869" y="160"/>
                      <a:pt x="869" y="160"/>
                    </a:cubicBezTo>
                    <a:cubicBezTo>
                      <a:pt x="766" y="58"/>
                      <a:pt x="766" y="58"/>
                      <a:pt x="766" y="58"/>
                    </a:cubicBezTo>
                    <a:cubicBezTo>
                      <a:pt x="756" y="48"/>
                      <a:pt x="742" y="42"/>
                      <a:pt x="728" y="42"/>
                    </a:cubicBezTo>
                    <a:cubicBezTo>
                      <a:pt x="714" y="42"/>
                      <a:pt x="700" y="48"/>
                      <a:pt x="690" y="58"/>
                    </a:cubicBezTo>
                    <a:cubicBezTo>
                      <a:pt x="410" y="337"/>
                      <a:pt x="410" y="337"/>
                      <a:pt x="410" y="337"/>
                    </a:cubicBezTo>
                    <a:cubicBezTo>
                      <a:pt x="258" y="185"/>
                      <a:pt x="258" y="185"/>
                      <a:pt x="258" y="185"/>
                    </a:cubicBezTo>
                    <a:cubicBezTo>
                      <a:pt x="237" y="164"/>
                      <a:pt x="203" y="164"/>
                      <a:pt x="181" y="185"/>
                    </a:cubicBezTo>
                    <a:cubicBezTo>
                      <a:pt x="21" y="345"/>
                      <a:pt x="21" y="345"/>
                      <a:pt x="21" y="345"/>
                    </a:cubicBezTo>
                    <a:cubicBezTo>
                      <a:pt x="0" y="366"/>
                      <a:pt x="0" y="401"/>
                      <a:pt x="21" y="422"/>
                    </a:cubicBezTo>
                    <a:cubicBezTo>
                      <a:pt x="43" y="443"/>
                      <a:pt x="77" y="443"/>
                      <a:pt x="98" y="422"/>
                    </a:cubicBezTo>
                    <a:cubicBezTo>
                      <a:pt x="220" y="300"/>
                      <a:pt x="220" y="300"/>
                      <a:pt x="220" y="300"/>
                    </a:cubicBezTo>
                    <a:cubicBezTo>
                      <a:pt x="372" y="452"/>
                      <a:pt x="372" y="452"/>
                      <a:pt x="372" y="452"/>
                    </a:cubicBezTo>
                    <a:cubicBezTo>
                      <a:pt x="382" y="463"/>
                      <a:pt x="396" y="468"/>
                      <a:pt x="410" y="468"/>
                    </a:cubicBezTo>
                    <a:cubicBezTo>
                      <a:pt x="424" y="468"/>
                      <a:pt x="438" y="463"/>
                      <a:pt x="449" y="452"/>
                    </a:cubicBezTo>
                    <a:cubicBezTo>
                      <a:pt x="728" y="173"/>
                      <a:pt x="728" y="173"/>
                      <a:pt x="728" y="173"/>
                    </a:cubicBezTo>
                    <a:cubicBezTo>
                      <a:pt x="831" y="275"/>
                      <a:pt x="831" y="275"/>
                      <a:pt x="831" y="275"/>
                    </a:cubicBezTo>
                    <a:cubicBezTo>
                      <a:pt x="851" y="296"/>
                      <a:pt x="887" y="296"/>
                      <a:pt x="907" y="275"/>
                    </a:cubicBezTo>
                    <a:cubicBezTo>
                      <a:pt x="1085" y="98"/>
                      <a:pt x="1085" y="98"/>
                      <a:pt x="1085" y="98"/>
                    </a:cubicBezTo>
                    <a:cubicBezTo>
                      <a:pt x="1106" y="77"/>
                      <a:pt x="1106" y="43"/>
                      <a:pt x="1085" y="21"/>
                    </a:cubicBezTo>
                    <a:cubicBezTo>
                      <a:pt x="1063" y="0"/>
                      <a:pt x="1029" y="0"/>
                      <a:pt x="1008"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mn-ea"/>
                  <a:sym typeface="+mn-lt"/>
                </a:endParaRPr>
              </a:p>
            </p:txBody>
          </p:sp>
          <p:sp>
            <p:nvSpPr>
              <p:cNvPr id="17" name="Freeform 723">
                <a:extLst>
                  <a:ext uri="{FF2B5EF4-FFF2-40B4-BE49-F238E27FC236}">
                    <a16:creationId xmlns:a16="http://schemas.microsoft.com/office/drawing/2014/main" id="{45416FD5-4913-6B1B-6ACC-868AEE32D809}"/>
                  </a:ext>
                </a:extLst>
              </p:cNvPr>
              <p:cNvSpPr>
                <a:spLocks/>
              </p:cNvSpPr>
              <p:nvPr/>
            </p:nvSpPr>
            <p:spPr bwMode="auto">
              <a:xfrm>
                <a:off x="4212" y="3811"/>
                <a:ext cx="568" cy="57"/>
              </a:xfrm>
              <a:custGeom>
                <a:avLst/>
                <a:gdLst>
                  <a:gd name="T0" fmla="*/ 1036 w 1090"/>
                  <a:gd name="T1" fmla="*/ 0 h 109"/>
                  <a:gd name="T2" fmla="*/ 54 w 1090"/>
                  <a:gd name="T3" fmla="*/ 0 h 109"/>
                  <a:gd name="T4" fmla="*/ 0 w 1090"/>
                  <a:gd name="T5" fmla="*/ 55 h 109"/>
                  <a:gd name="T6" fmla="*/ 54 w 1090"/>
                  <a:gd name="T7" fmla="*/ 109 h 109"/>
                  <a:gd name="T8" fmla="*/ 1036 w 1090"/>
                  <a:gd name="T9" fmla="*/ 109 h 109"/>
                  <a:gd name="T10" fmla="*/ 1090 w 1090"/>
                  <a:gd name="T11" fmla="*/ 55 h 109"/>
                  <a:gd name="T12" fmla="*/ 1036 w 1090"/>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1090" h="109">
                    <a:moveTo>
                      <a:pt x="1036" y="0"/>
                    </a:moveTo>
                    <a:cubicBezTo>
                      <a:pt x="54" y="0"/>
                      <a:pt x="54" y="0"/>
                      <a:pt x="54" y="0"/>
                    </a:cubicBezTo>
                    <a:cubicBezTo>
                      <a:pt x="24" y="0"/>
                      <a:pt x="0" y="25"/>
                      <a:pt x="0" y="55"/>
                    </a:cubicBezTo>
                    <a:cubicBezTo>
                      <a:pt x="0" y="85"/>
                      <a:pt x="24" y="109"/>
                      <a:pt x="54" y="109"/>
                    </a:cubicBezTo>
                    <a:cubicBezTo>
                      <a:pt x="1036" y="109"/>
                      <a:pt x="1036" y="109"/>
                      <a:pt x="1036" y="109"/>
                    </a:cubicBezTo>
                    <a:cubicBezTo>
                      <a:pt x="1066" y="109"/>
                      <a:pt x="1090" y="85"/>
                      <a:pt x="1090" y="55"/>
                    </a:cubicBezTo>
                    <a:cubicBezTo>
                      <a:pt x="1090" y="25"/>
                      <a:pt x="1066" y="0"/>
                      <a:pt x="10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mn-ea"/>
                  <a:sym typeface="+mn-lt"/>
                </a:endParaRPr>
              </a:p>
            </p:txBody>
          </p:sp>
          <p:sp>
            <p:nvSpPr>
              <p:cNvPr id="18" name="Freeform 724">
                <a:extLst>
                  <a:ext uri="{FF2B5EF4-FFF2-40B4-BE49-F238E27FC236}">
                    <a16:creationId xmlns:a16="http://schemas.microsoft.com/office/drawing/2014/main" id="{084D7547-AFA4-DB2F-4C22-5A58838825BC}"/>
                  </a:ext>
                </a:extLst>
              </p:cNvPr>
              <p:cNvSpPr>
                <a:spLocks/>
              </p:cNvSpPr>
              <p:nvPr/>
            </p:nvSpPr>
            <p:spPr bwMode="auto">
              <a:xfrm>
                <a:off x="4213" y="3671"/>
                <a:ext cx="566" cy="56"/>
              </a:xfrm>
              <a:custGeom>
                <a:avLst/>
                <a:gdLst>
                  <a:gd name="T0" fmla="*/ 0 w 1085"/>
                  <a:gd name="T1" fmla="*/ 54 h 108"/>
                  <a:gd name="T2" fmla="*/ 54 w 1085"/>
                  <a:gd name="T3" fmla="*/ 108 h 108"/>
                  <a:gd name="T4" fmla="*/ 1030 w 1085"/>
                  <a:gd name="T5" fmla="*/ 108 h 108"/>
                  <a:gd name="T6" fmla="*/ 1085 w 1085"/>
                  <a:gd name="T7" fmla="*/ 54 h 108"/>
                  <a:gd name="T8" fmla="*/ 1030 w 1085"/>
                  <a:gd name="T9" fmla="*/ 0 h 108"/>
                  <a:gd name="T10" fmla="*/ 54 w 1085"/>
                  <a:gd name="T11" fmla="*/ 0 h 108"/>
                  <a:gd name="T12" fmla="*/ 0 w 1085"/>
                  <a:gd name="T13" fmla="*/ 54 h 108"/>
                </a:gdLst>
                <a:ahLst/>
                <a:cxnLst>
                  <a:cxn ang="0">
                    <a:pos x="T0" y="T1"/>
                  </a:cxn>
                  <a:cxn ang="0">
                    <a:pos x="T2" y="T3"/>
                  </a:cxn>
                  <a:cxn ang="0">
                    <a:pos x="T4" y="T5"/>
                  </a:cxn>
                  <a:cxn ang="0">
                    <a:pos x="T6" y="T7"/>
                  </a:cxn>
                  <a:cxn ang="0">
                    <a:pos x="T8" y="T9"/>
                  </a:cxn>
                  <a:cxn ang="0">
                    <a:pos x="T10" y="T11"/>
                  </a:cxn>
                  <a:cxn ang="0">
                    <a:pos x="T12" y="T13"/>
                  </a:cxn>
                </a:cxnLst>
                <a:rect l="0" t="0" r="r" b="b"/>
                <a:pathLst>
                  <a:path w="1085" h="108">
                    <a:moveTo>
                      <a:pt x="0" y="54"/>
                    </a:moveTo>
                    <a:cubicBezTo>
                      <a:pt x="0" y="84"/>
                      <a:pt x="24" y="108"/>
                      <a:pt x="54" y="108"/>
                    </a:cubicBezTo>
                    <a:cubicBezTo>
                      <a:pt x="1030" y="108"/>
                      <a:pt x="1030" y="108"/>
                      <a:pt x="1030" y="108"/>
                    </a:cubicBezTo>
                    <a:cubicBezTo>
                      <a:pt x="1060" y="108"/>
                      <a:pt x="1085" y="84"/>
                      <a:pt x="1085" y="54"/>
                    </a:cubicBezTo>
                    <a:cubicBezTo>
                      <a:pt x="1085" y="24"/>
                      <a:pt x="1060" y="0"/>
                      <a:pt x="1030" y="0"/>
                    </a:cubicBezTo>
                    <a:cubicBezTo>
                      <a:pt x="54" y="0"/>
                      <a:pt x="54" y="0"/>
                      <a:pt x="54" y="0"/>
                    </a:cubicBezTo>
                    <a:cubicBezTo>
                      <a:pt x="24" y="0"/>
                      <a:pt x="0" y="24"/>
                      <a:pt x="0"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mn-ea"/>
                  <a:sym typeface="+mn-lt"/>
                </a:endParaRPr>
              </a:p>
            </p:txBody>
          </p:sp>
        </p:grpSp>
        <p:sp>
          <p:nvSpPr>
            <p:cNvPr id="7" name="Freeform 54">
              <a:extLst>
                <a:ext uri="{FF2B5EF4-FFF2-40B4-BE49-F238E27FC236}">
                  <a16:creationId xmlns:a16="http://schemas.microsoft.com/office/drawing/2014/main" id="{A244EFB1-A588-D691-FE31-83C46EF747C5}"/>
                </a:ext>
              </a:extLst>
            </p:cNvPr>
            <p:cNvSpPr>
              <a:spLocks noEditPoints="1"/>
            </p:cNvSpPr>
            <p:nvPr/>
          </p:nvSpPr>
          <p:spPr bwMode="auto">
            <a:xfrm>
              <a:off x="5634038" y="2832100"/>
              <a:ext cx="955675" cy="955675"/>
            </a:xfrm>
            <a:custGeom>
              <a:avLst/>
              <a:gdLst>
                <a:gd name="T0" fmla="*/ 330 w 602"/>
                <a:gd name="T1" fmla="*/ 600 h 602"/>
                <a:gd name="T2" fmla="*/ 418 w 602"/>
                <a:gd name="T3" fmla="*/ 578 h 602"/>
                <a:gd name="T4" fmla="*/ 492 w 602"/>
                <a:gd name="T5" fmla="*/ 534 h 602"/>
                <a:gd name="T6" fmla="*/ 550 w 602"/>
                <a:gd name="T7" fmla="*/ 470 h 602"/>
                <a:gd name="T8" fmla="*/ 588 w 602"/>
                <a:gd name="T9" fmla="*/ 390 h 602"/>
                <a:gd name="T10" fmla="*/ 602 w 602"/>
                <a:gd name="T11" fmla="*/ 302 h 602"/>
                <a:gd name="T12" fmla="*/ 594 w 602"/>
                <a:gd name="T13" fmla="*/ 240 h 602"/>
                <a:gd name="T14" fmla="*/ 564 w 602"/>
                <a:gd name="T15" fmla="*/ 158 h 602"/>
                <a:gd name="T16" fmla="*/ 512 w 602"/>
                <a:gd name="T17" fmla="*/ 88 h 602"/>
                <a:gd name="T18" fmla="*/ 444 w 602"/>
                <a:gd name="T19" fmla="*/ 36 h 602"/>
                <a:gd name="T20" fmla="*/ 360 w 602"/>
                <a:gd name="T21" fmla="*/ 6 h 602"/>
                <a:gd name="T22" fmla="*/ 300 w 602"/>
                <a:gd name="T23" fmla="*/ 0 h 602"/>
                <a:gd name="T24" fmla="*/ 210 w 602"/>
                <a:gd name="T25" fmla="*/ 14 h 602"/>
                <a:gd name="T26" fmla="*/ 132 w 602"/>
                <a:gd name="T27" fmla="*/ 52 h 602"/>
                <a:gd name="T28" fmla="*/ 68 w 602"/>
                <a:gd name="T29" fmla="*/ 110 h 602"/>
                <a:gd name="T30" fmla="*/ 22 w 602"/>
                <a:gd name="T31" fmla="*/ 184 h 602"/>
                <a:gd name="T32" fmla="*/ 0 w 602"/>
                <a:gd name="T33" fmla="*/ 270 h 602"/>
                <a:gd name="T34" fmla="*/ 0 w 602"/>
                <a:gd name="T35" fmla="*/ 332 h 602"/>
                <a:gd name="T36" fmla="*/ 22 w 602"/>
                <a:gd name="T37" fmla="*/ 418 h 602"/>
                <a:gd name="T38" fmla="*/ 68 w 602"/>
                <a:gd name="T39" fmla="*/ 492 h 602"/>
                <a:gd name="T40" fmla="*/ 132 w 602"/>
                <a:gd name="T41" fmla="*/ 552 h 602"/>
                <a:gd name="T42" fmla="*/ 210 w 602"/>
                <a:gd name="T43" fmla="*/ 588 h 602"/>
                <a:gd name="T44" fmla="*/ 300 w 602"/>
                <a:gd name="T45" fmla="*/ 602 h 602"/>
                <a:gd name="T46" fmla="*/ 300 w 602"/>
                <a:gd name="T47" fmla="*/ 64 h 602"/>
                <a:gd name="T48" fmla="*/ 370 w 602"/>
                <a:gd name="T49" fmla="*/ 76 h 602"/>
                <a:gd name="T50" fmla="*/ 432 w 602"/>
                <a:gd name="T51" fmla="*/ 104 h 602"/>
                <a:gd name="T52" fmla="*/ 482 w 602"/>
                <a:gd name="T53" fmla="*/ 150 h 602"/>
                <a:gd name="T54" fmla="*/ 518 w 602"/>
                <a:gd name="T55" fmla="*/ 210 h 602"/>
                <a:gd name="T56" fmla="*/ 536 w 602"/>
                <a:gd name="T57" fmla="*/ 278 h 602"/>
                <a:gd name="T58" fmla="*/ 536 w 602"/>
                <a:gd name="T59" fmla="*/ 326 h 602"/>
                <a:gd name="T60" fmla="*/ 518 w 602"/>
                <a:gd name="T61" fmla="*/ 394 h 602"/>
                <a:gd name="T62" fmla="*/ 482 w 602"/>
                <a:gd name="T63" fmla="*/ 452 h 602"/>
                <a:gd name="T64" fmla="*/ 432 w 602"/>
                <a:gd name="T65" fmla="*/ 498 h 602"/>
                <a:gd name="T66" fmla="*/ 370 w 602"/>
                <a:gd name="T67" fmla="*/ 528 h 602"/>
                <a:gd name="T68" fmla="*/ 300 w 602"/>
                <a:gd name="T69" fmla="*/ 538 h 602"/>
                <a:gd name="T70" fmla="*/ 252 w 602"/>
                <a:gd name="T71" fmla="*/ 534 h 602"/>
                <a:gd name="T72" fmla="*/ 188 w 602"/>
                <a:gd name="T73" fmla="*/ 510 h 602"/>
                <a:gd name="T74" fmla="*/ 132 w 602"/>
                <a:gd name="T75" fmla="*/ 470 h 602"/>
                <a:gd name="T76" fmla="*/ 92 w 602"/>
                <a:gd name="T77" fmla="*/ 414 h 602"/>
                <a:gd name="T78" fmla="*/ 68 w 602"/>
                <a:gd name="T79" fmla="*/ 350 h 602"/>
                <a:gd name="T80" fmla="*/ 62 w 602"/>
                <a:gd name="T81" fmla="*/ 302 h 602"/>
                <a:gd name="T82" fmla="*/ 74 w 602"/>
                <a:gd name="T83" fmla="*/ 232 h 602"/>
                <a:gd name="T84" fmla="*/ 104 w 602"/>
                <a:gd name="T85" fmla="*/ 170 h 602"/>
                <a:gd name="T86" fmla="*/ 150 w 602"/>
                <a:gd name="T87" fmla="*/ 118 h 602"/>
                <a:gd name="T88" fmla="*/ 208 w 602"/>
                <a:gd name="T89" fmla="*/ 84 h 602"/>
                <a:gd name="T90" fmla="*/ 276 w 602"/>
                <a:gd name="T91" fmla="*/ 66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2" h="602">
                  <a:moveTo>
                    <a:pt x="300" y="602"/>
                  </a:moveTo>
                  <a:lnTo>
                    <a:pt x="300" y="602"/>
                  </a:lnTo>
                  <a:lnTo>
                    <a:pt x="330" y="600"/>
                  </a:lnTo>
                  <a:lnTo>
                    <a:pt x="360" y="596"/>
                  </a:lnTo>
                  <a:lnTo>
                    <a:pt x="390" y="588"/>
                  </a:lnTo>
                  <a:lnTo>
                    <a:pt x="418" y="578"/>
                  </a:lnTo>
                  <a:lnTo>
                    <a:pt x="444" y="566"/>
                  </a:lnTo>
                  <a:lnTo>
                    <a:pt x="468" y="552"/>
                  </a:lnTo>
                  <a:lnTo>
                    <a:pt x="492" y="534"/>
                  </a:lnTo>
                  <a:lnTo>
                    <a:pt x="512" y="514"/>
                  </a:lnTo>
                  <a:lnTo>
                    <a:pt x="532" y="492"/>
                  </a:lnTo>
                  <a:lnTo>
                    <a:pt x="550" y="470"/>
                  </a:lnTo>
                  <a:lnTo>
                    <a:pt x="564" y="444"/>
                  </a:lnTo>
                  <a:lnTo>
                    <a:pt x="578" y="418"/>
                  </a:lnTo>
                  <a:lnTo>
                    <a:pt x="588" y="390"/>
                  </a:lnTo>
                  <a:lnTo>
                    <a:pt x="594" y="362"/>
                  </a:lnTo>
                  <a:lnTo>
                    <a:pt x="600" y="332"/>
                  </a:lnTo>
                  <a:lnTo>
                    <a:pt x="602" y="302"/>
                  </a:lnTo>
                  <a:lnTo>
                    <a:pt x="602" y="302"/>
                  </a:lnTo>
                  <a:lnTo>
                    <a:pt x="600" y="270"/>
                  </a:lnTo>
                  <a:lnTo>
                    <a:pt x="594" y="240"/>
                  </a:lnTo>
                  <a:lnTo>
                    <a:pt x="588" y="212"/>
                  </a:lnTo>
                  <a:lnTo>
                    <a:pt x="578" y="184"/>
                  </a:lnTo>
                  <a:lnTo>
                    <a:pt x="564" y="158"/>
                  </a:lnTo>
                  <a:lnTo>
                    <a:pt x="550" y="134"/>
                  </a:lnTo>
                  <a:lnTo>
                    <a:pt x="532" y="110"/>
                  </a:lnTo>
                  <a:lnTo>
                    <a:pt x="512" y="88"/>
                  </a:lnTo>
                  <a:lnTo>
                    <a:pt x="492" y="70"/>
                  </a:lnTo>
                  <a:lnTo>
                    <a:pt x="468" y="52"/>
                  </a:lnTo>
                  <a:lnTo>
                    <a:pt x="444" y="36"/>
                  </a:lnTo>
                  <a:lnTo>
                    <a:pt x="418" y="24"/>
                  </a:lnTo>
                  <a:lnTo>
                    <a:pt x="390" y="14"/>
                  </a:lnTo>
                  <a:lnTo>
                    <a:pt x="360" y="6"/>
                  </a:lnTo>
                  <a:lnTo>
                    <a:pt x="330" y="2"/>
                  </a:lnTo>
                  <a:lnTo>
                    <a:pt x="300" y="0"/>
                  </a:lnTo>
                  <a:lnTo>
                    <a:pt x="300" y="0"/>
                  </a:lnTo>
                  <a:lnTo>
                    <a:pt x="270" y="2"/>
                  </a:lnTo>
                  <a:lnTo>
                    <a:pt x="240" y="6"/>
                  </a:lnTo>
                  <a:lnTo>
                    <a:pt x="210" y="14"/>
                  </a:lnTo>
                  <a:lnTo>
                    <a:pt x="182" y="24"/>
                  </a:lnTo>
                  <a:lnTo>
                    <a:pt x="156" y="36"/>
                  </a:lnTo>
                  <a:lnTo>
                    <a:pt x="132" y="52"/>
                  </a:lnTo>
                  <a:lnTo>
                    <a:pt x="108" y="70"/>
                  </a:lnTo>
                  <a:lnTo>
                    <a:pt x="88" y="88"/>
                  </a:lnTo>
                  <a:lnTo>
                    <a:pt x="68" y="110"/>
                  </a:lnTo>
                  <a:lnTo>
                    <a:pt x="50" y="134"/>
                  </a:lnTo>
                  <a:lnTo>
                    <a:pt x="36" y="158"/>
                  </a:lnTo>
                  <a:lnTo>
                    <a:pt x="22" y="184"/>
                  </a:lnTo>
                  <a:lnTo>
                    <a:pt x="12" y="212"/>
                  </a:lnTo>
                  <a:lnTo>
                    <a:pt x="6" y="240"/>
                  </a:lnTo>
                  <a:lnTo>
                    <a:pt x="0" y="270"/>
                  </a:lnTo>
                  <a:lnTo>
                    <a:pt x="0" y="302"/>
                  </a:lnTo>
                  <a:lnTo>
                    <a:pt x="0" y="302"/>
                  </a:lnTo>
                  <a:lnTo>
                    <a:pt x="0" y="332"/>
                  </a:lnTo>
                  <a:lnTo>
                    <a:pt x="6" y="362"/>
                  </a:lnTo>
                  <a:lnTo>
                    <a:pt x="12" y="390"/>
                  </a:lnTo>
                  <a:lnTo>
                    <a:pt x="22" y="418"/>
                  </a:lnTo>
                  <a:lnTo>
                    <a:pt x="36" y="444"/>
                  </a:lnTo>
                  <a:lnTo>
                    <a:pt x="50" y="470"/>
                  </a:lnTo>
                  <a:lnTo>
                    <a:pt x="68" y="492"/>
                  </a:lnTo>
                  <a:lnTo>
                    <a:pt x="88" y="514"/>
                  </a:lnTo>
                  <a:lnTo>
                    <a:pt x="108" y="534"/>
                  </a:lnTo>
                  <a:lnTo>
                    <a:pt x="132" y="552"/>
                  </a:lnTo>
                  <a:lnTo>
                    <a:pt x="156" y="566"/>
                  </a:lnTo>
                  <a:lnTo>
                    <a:pt x="182" y="578"/>
                  </a:lnTo>
                  <a:lnTo>
                    <a:pt x="210" y="588"/>
                  </a:lnTo>
                  <a:lnTo>
                    <a:pt x="240" y="596"/>
                  </a:lnTo>
                  <a:lnTo>
                    <a:pt x="270" y="600"/>
                  </a:lnTo>
                  <a:lnTo>
                    <a:pt x="300" y="602"/>
                  </a:lnTo>
                  <a:lnTo>
                    <a:pt x="300" y="602"/>
                  </a:lnTo>
                  <a:close/>
                  <a:moveTo>
                    <a:pt x="300" y="64"/>
                  </a:moveTo>
                  <a:lnTo>
                    <a:pt x="300" y="64"/>
                  </a:lnTo>
                  <a:lnTo>
                    <a:pt x="324" y="66"/>
                  </a:lnTo>
                  <a:lnTo>
                    <a:pt x="348" y="70"/>
                  </a:lnTo>
                  <a:lnTo>
                    <a:pt x="370" y="76"/>
                  </a:lnTo>
                  <a:lnTo>
                    <a:pt x="392" y="84"/>
                  </a:lnTo>
                  <a:lnTo>
                    <a:pt x="412" y="94"/>
                  </a:lnTo>
                  <a:lnTo>
                    <a:pt x="432" y="104"/>
                  </a:lnTo>
                  <a:lnTo>
                    <a:pt x="450" y="118"/>
                  </a:lnTo>
                  <a:lnTo>
                    <a:pt x="468" y="134"/>
                  </a:lnTo>
                  <a:lnTo>
                    <a:pt x="482" y="150"/>
                  </a:lnTo>
                  <a:lnTo>
                    <a:pt x="496" y="170"/>
                  </a:lnTo>
                  <a:lnTo>
                    <a:pt x="508" y="188"/>
                  </a:lnTo>
                  <a:lnTo>
                    <a:pt x="518" y="210"/>
                  </a:lnTo>
                  <a:lnTo>
                    <a:pt x="526" y="232"/>
                  </a:lnTo>
                  <a:lnTo>
                    <a:pt x="532" y="254"/>
                  </a:lnTo>
                  <a:lnTo>
                    <a:pt x="536" y="278"/>
                  </a:lnTo>
                  <a:lnTo>
                    <a:pt x="538" y="302"/>
                  </a:lnTo>
                  <a:lnTo>
                    <a:pt x="538" y="302"/>
                  </a:lnTo>
                  <a:lnTo>
                    <a:pt x="536" y="326"/>
                  </a:lnTo>
                  <a:lnTo>
                    <a:pt x="532" y="350"/>
                  </a:lnTo>
                  <a:lnTo>
                    <a:pt x="526" y="372"/>
                  </a:lnTo>
                  <a:lnTo>
                    <a:pt x="518" y="394"/>
                  </a:lnTo>
                  <a:lnTo>
                    <a:pt x="508" y="414"/>
                  </a:lnTo>
                  <a:lnTo>
                    <a:pt x="496" y="434"/>
                  </a:lnTo>
                  <a:lnTo>
                    <a:pt x="482" y="452"/>
                  </a:lnTo>
                  <a:lnTo>
                    <a:pt x="468" y="470"/>
                  </a:lnTo>
                  <a:lnTo>
                    <a:pt x="450" y="484"/>
                  </a:lnTo>
                  <a:lnTo>
                    <a:pt x="432" y="498"/>
                  </a:lnTo>
                  <a:lnTo>
                    <a:pt x="412" y="510"/>
                  </a:lnTo>
                  <a:lnTo>
                    <a:pt x="392" y="520"/>
                  </a:lnTo>
                  <a:lnTo>
                    <a:pt x="370" y="528"/>
                  </a:lnTo>
                  <a:lnTo>
                    <a:pt x="348" y="534"/>
                  </a:lnTo>
                  <a:lnTo>
                    <a:pt x="324" y="538"/>
                  </a:lnTo>
                  <a:lnTo>
                    <a:pt x="300" y="538"/>
                  </a:lnTo>
                  <a:lnTo>
                    <a:pt x="300" y="538"/>
                  </a:lnTo>
                  <a:lnTo>
                    <a:pt x="276" y="538"/>
                  </a:lnTo>
                  <a:lnTo>
                    <a:pt x="252" y="534"/>
                  </a:lnTo>
                  <a:lnTo>
                    <a:pt x="230" y="528"/>
                  </a:lnTo>
                  <a:lnTo>
                    <a:pt x="208" y="520"/>
                  </a:lnTo>
                  <a:lnTo>
                    <a:pt x="188" y="510"/>
                  </a:lnTo>
                  <a:lnTo>
                    <a:pt x="168" y="498"/>
                  </a:lnTo>
                  <a:lnTo>
                    <a:pt x="150" y="484"/>
                  </a:lnTo>
                  <a:lnTo>
                    <a:pt x="132" y="470"/>
                  </a:lnTo>
                  <a:lnTo>
                    <a:pt x="118" y="452"/>
                  </a:lnTo>
                  <a:lnTo>
                    <a:pt x="104" y="434"/>
                  </a:lnTo>
                  <a:lnTo>
                    <a:pt x="92" y="414"/>
                  </a:lnTo>
                  <a:lnTo>
                    <a:pt x="82" y="394"/>
                  </a:lnTo>
                  <a:lnTo>
                    <a:pt x="74" y="372"/>
                  </a:lnTo>
                  <a:lnTo>
                    <a:pt x="68" y="350"/>
                  </a:lnTo>
                  <a:lnTo>
                    <a:pt x="64" y="326"/>
                  </a:lnTo>
                  <a:lnTo>
                    <a:pt x="62" y="302"/>
                  </a:lnTo>
                  <a:lnTo>
                    <a:pt x="62" y="302"/>
                  </a:lnTo>
                  <a:lnTo>
                    <a:pt x="64" y="278"/>
                  </a:lnTo>
                  <a:lnTo>
                    <a:pt x="68" y="254"/>
                  </a:lnTo>
                  <a:lnTo>
                    <a:pt x="74" y="232"/>
                  </a:lnTo>
                  <a:lnTo>
                    <a:pt x="82" y="210"/>
                  </a:lnTo>
                  <a:lnTo>
                    <a:pt x="92" y="188"/>
                  </a:lnTo>
                  <a:lnTo>
                    <a:pt x="104" y="170"/>
                  </a:lnTo>
                  <a:lnTo>
                    <a:pt x="118" y="150"/>
                  </a:lnTo>
                  <a:lnTo>
                    <a:pt x="132" y="134"/>
                  </a:lnTo>
                  <a:lnTo>
                    <a:pt x="150" y="118"/>
                  </a:lnTo>
                  <a:lnTo>
                    <a:pt x="168" y="104"/>
                  </a:lnTo>
                  <a:lnTo>
                    <a:pt x="188" y="94"/>
                  </a:lnTo>
                  <a:lnTo>
                    <a:pt x="208" y="84"/>
                  </a:lnTo>
                  <a:lnTo>
                    <a:pt x="230" y="76"/>
                  </a:lnTo>
                  <a:lnTo>
                    <a:pt x="252" y="70"/>
                  </a:lnTo>
                  <a:lnTo>
                    <a:pt x="276" y="66"/>
                  </a:lnTo>
                  <a:lnTo>
                    <a:pt x="300" y="64"/>
                  </a:lnTo>
                  <a:lnTo>
                    <a:pt x="300" y="64"/>
                  </a:lnTo>
                  <a:close/>
                </a:path>
              </a:pathLst>
            </a:custGeom>
            <a:grp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mn-ea"/>
                <a:sym typeface="+mn-lt"/>
              </a:endParaRPr>
            </a:p>
          </p:txBody>
        </p:sp>
        <p:sp>
          <p:nvSpPr>
            <p:cNvPr id="8" name="Freeform 67">
              <a:extLst>
                <a:ext uri="{FF2B5EF4-FFF2-40B4-BE49-F238E27FC236}">
                  <a16:creationId xmlns:a16="http://schemas.microsoft.com/office/drawing/2014/main" id="{77D58D2C-023E-087A-791D-D260037689A3}"/>
                </a:ext>
              </a:extLst>
            </p:cNvPr>
            <p:cNvSpPr>
              <a:spLocks/>
            </p:cNvSpPr>
            <p:nvPr/>
          </p:nvSpPr>
          <p:spPr bwMode="auto">
            <a:xfrm>
              <a:off x="5522913" y="2724150"/>
              <a:ext cx="1174750" cy="1171575"/>
            </a:xfrm>
            <a:custGeom>
              <a:avLst/>
              <a:gdLst>
                <a:gd name="T0" fmla="*/ 370 w 740"/>
                <a:gd name="T1" fmla="*/ 0 h 738"/>
                <a:gd name="T2" fmla="*/ 444 w 740"/>
                <a:gd name="T3" fmla="*/ 8 h 738"/>
                <a:gd name="T4" fmla="*/ 514 w 740"/>
                <a:gd name="T5" fmla="*/ 30 h 738"/>
                <a:gd name="T6" fmla="*/ 576 w 740"/>
                <a:gd name="T7" fmla="*/ 64 h 738"/>
                <a:gd name="T8" fmla="*/ 632 w 740"/>
                <a:gd name="T9" fmla="*/ 108 h 738"/>
                <a:gd name="T10" fmla="*/ 676 w 740"/>
                <a:gd name="T11" fmla="*/ 164 h 738"/>
                <a:gd name="T12" fmla="*/ 710 w 740"/>
                <a:gd name="T13" fmla="*/ 226 h 738"/>
                <a:gd name="T14" fmla="*/ 732 w 740"/>
                <a:gd name="T15" fmla="*/ 296 h 738"/>
                <a:gd name="T16" fmla="*/ 740 w 740"/>
                <a:gd name="T17" fmla="*/ 370 h 738"/>
                <a:gd name="T18" fmla="*/ 726 w 740"/>
                <a:gd name="T19" fmla="*/ 370 h 738"/>
                <a:gd name="T20" fmla="*/ 720 w 740"/>
                <a:gd name="T21" fmla="*/ 298 h 738"/>
                <a:gd name="T22" fmla="*/ 698 w 740"/>
                <a:gd name="T23" fmla="*/ 230 h 738"/>
                <a:gd name="T24" fmla="*/ 666 w 740"/>
                <a:gd name="T25" fmla="*/ 170 h 738"/>
                <a:gd name="T26" fmla="*/ 622 w 740"/>
                <a:gd name="T27" fmla="*/ 118 h 738"/>
                <a:gd name="T28" fmla="*/ 570 w 740"/>
                <a:gd name="T29" fmla="*/ 74 h 738"/>
                <a:gd name="T30" fmla="*/ 508 w 740"/>
                <a:gd name="T31" fmla="*/ 42 h 738"/>
                <a:gd name="T32" fmla="*/ 442 w 740"/>
                <a:gd name="T33" fmla="*/ 20 h 738"/>
                <a:gd name="T34" fmla="*/ 370 w 740"/>
                <a:gd name="T35" fmla="*/ 12 h 738"/>
                <a:gd name="T36" fmla="*/ 334 w 740"/>
                <a:gd name="T37" fmla="*/ 14 h 738"/>
                <a:gd name="T38" fmla="*/ 264 w 740"/>
                <a:gd name="T39" fmla="*/ 30 h 738"/>
                <a:gd name="T40" fmla="*/ 200 w 740"/>
                <a:gd name="T41" fmla="*/ 56 h 738"/>
                <a:gd name="T42" fmla="*/ 144 w 740"/>
                <a:gd name="T43" fmla="*/ 94 h 738"/>
                <a:gd name="T44" fmla="*/ 96 w 740"/>
                <a:gd name="T45" fmla="*/ 142 h 738"/>
                <a:gd name="T46" fmla="*/ 56 w 740"/>
                <a:gd name="T47" fmla="*/ 200 h 738"/>
                <a:gd name="T48" fmla="*/ 30 w 740"/>
                <a:gd name="T49" fmla="*/ 264 h 738"/>
                <a:gd name="T50" fmla="*/ 16 w 740"/>
                <a:gd name="T51" fmla="*/ 334 h 738"/>
                <a:gd name="T52" fmla="*/ 14 w 740"/>
                <a:gd name="T53" fmla="*/ 370 h 738"/>
                <a:gd name="T54" fmla="*/ 20 w 740"/>
                <a:gd name="T55" fmla="*/ 442 h 738"/>
                <a:gd name="T56" fmla="*/ 42 w 740"/>
                <a:gd name="T57" fmla="*/ 508 h 738"/>
                <a:gd name="T58" fmla="*/ 74 w 740"/>
                <a:gd name="T59" fmla="*/ 568 h 738"/>
                <a:gd name="T60" fmla="*/ 118 w 740"/>
                <a:gd name="T61" fmla="*/ 622 h 738"/>
                <a:gd name="T62" fmla="*/ 170 w 740"/>
                <a:gd name="T63" fmla="*/ 666 h 738"/>
                <a:gd name="T64" fmla="*/ 232 w 740"/>
                <a:gd name="T65" fmla="*/ 698 h 738"/>
                <a:gd name="T66" fmla="*/ 298 w 740"/>
                <a:gd name="T67" fmla="*/ 718 h 738"/>
                <a:gd name="T68" fmla="*/ 370 w 740"/>
                <a:gd name="T69" fmla="*/ 726 h 738"/>
                <a:gd name="T70" fmla="*/ 370 w 740"/>
                <a:gd name="T71" fmla="*/ 738 h 738"/>
                <a:gd name="T72" fmla="*/ 296 w 740"/>
                <a:gd name="T73" fmla="*/ 732 h 738"/>
                <a:gd name="T74" fmla="*/ 226 w 740"/>
                <a:gd name="T75" fmla="*/ 710 h 738"/>
                <a:gd name="T76" fmla="*/ 164 w 740"/>
                <a:gd name="T77" fmla="*/ 676 h 738"/>
                <a:gd name="T78" fmla="*/ 108 w 740"/>
                <a:gd name="T79" fmla="*/ 630 h 738"/>
                <a:gd name="T80" fmla="*/ 64 w 740"/>
                <a:gd name="T81" fmla="*/ 576 h 738"/>
                <a:gd name="T82" fmla="*/ 30 w 740"/>
                <a:gd name="T83" fmla="*/ 514 h 738"/>
                <a:gd name="T84" fmla="*/ 8 w 740"/>
                <a:gd name="T85" fmla="*/ 444 h 738"/>
                <a:gd name="T86" fmla="*/ 0 w 740"/>
                <a:gd name="T87" fmla="*/ 370 h 738"/>
                <a:gd name="T88" fmla="*/ 2 w 740"/>
                <a:gd name="T89" fmla="*/ 332 h 738"/>
                <a:gd name="T90" fmla="*/ 18 w 740"/>
                <a:gd name="T91" fmla="*/ 260 h 738"/>
                <a:gd name="T92" fmla="*/ 46 w 740"/>
                <a:gd name="T93" fmla="*/ 194 h 738"/>
                <a:gd name="T94" fmla="*/ 86 w 740"/>
                <a:gd name="T95" fmla="*/ 134 h 738"/>
                <a:gd name="T96" fmla="*/ 136 w 740"/>
                <a:gd name="T97" fmla="*/ 84 h 738"/>
                <a:gd name="T98" fmla="*/ 194 w 740"/>
                <a:gd name="T99" fmla="*/ 44 h 738"/>
                <a:gd name="T100" fmla="*/ 260 w 740"/>
                <a:gd name="T101" fmla="*/ 16 h 738"/>
                <a:gd name="T102" fmla="*/ 332 w 740"/>
                <a:gd name="T103" fmla="*/ 2 h 738"/>
                <a:gd name="T104" fmla="*/ 370 w 740"/>
                <a:gd name="T105" fmla="*/ 0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0" h="738">
                  <a:moveTo>
                    <a:pt x="370" y="0"/>
                  </a:moveTo>
                  <a:lnTo>
                    <a:pt x="370" y="0"/>
                  </a:lnTo>
                  <a:lnTo>
                    <a:pt x="408" y="2"/>
                  </a:lnTo>
                  <a:lnTo>
                    <a:pt x="444" y="8"/>
                  </a:lnTo>
                  <a:lnTo>
                    <a:pt x="480" y="16"/>
                  </a:lnTo>
                  <a:lnTo>
                    <a:pt x="514" y="30"/>
                  </a:lnTo>
                  <a:lnTo>
                    <a:pt x="546" y="44"/>
                  </a:lnTo>
                  <a:lnTo>
                    <a:pt x="576" y="64"/>
                  </a:lnTo>
                  <a:lnTo>
                    <a:pt x="604" y="84"/>
                  </a:lnTo>
                  <a:lnTo>
                    <a:pt x="632" y="108"/>
                  </a:lnTo>
                  <a:lnTo>
                    <a:pt x="654" y="134"/>
                  </a:lnTo>
                  <a:lnTo>
                    <a:pt x="676" y="164"/>
                  </a:lnTo>
                  <a:lnTo>
                    <a:pt x="694" y="194"/>
                  </a:lnTo>
                  <a:lnTo>
                    <a:pt x="710" y="226"/>
                  </a:lnTo>
                  <a:lnTo>
                    <a:pt x="722" y="260"/>
                  </a:lnTo>
                  <a:lnTo>
                    <a:pt x="732" y="296"/>
                  </a:lnTo>
                  <a:lnTo>
                    <a:pt x="738" y="332"/>
                  </a:lnTo>
                  <a:lnTo>
                    <a:pt x="740" y="370"/>
                  </a:lnTo>
                  <a:lnTo>
                    <a:pt x="726" y="370"/>
                  </a:lnTo>
                  <a:lnTo>
                    <a:pt x="726" y="370"/>
                  </a:lnTo>
                  <a:lnTo>
                    <a:pt x="724" y="334"/>
                  </a:lnTo>
                  <a:lnTo>
                    <a:pt x="720" y="298"/>
                  </a:lnTo>
                  <a:lnTo>
                    <a:pt x="710" y="264"/>
                  </a:lnTo>
                  <a:lnTo>
                    <a:pt x="698" y="230"/>
                  </a:lnTo>
                  <a:lnTo>
                    <a:pt x="684" y="200"/>
                  </a:lnTo>
                  <a:lnTo>
                    <a:pt x="666" y="170"/>
                  </a:lnTo>
                  <a:lnTo>
                    <a:pt x="646" y="142"/>
                  </a:lnTo>
                  <a:lnTo>
                    <a:pt x="622" y="118"/>
                  </a:lnTo>
                  <a:lnTo>
                    <a:pt x="596" y="94"/>
                  </a:lnTo>
                  <a:lnTo>
                    <a:pt x="570" y="74"/>
                  </a:lnTo>
                  <a:lnTo>
                    <a:pt x="540" y="56"/>
                  </a:lnTo>
                  <a:lnTo>
                    <a:pt x="508" y="42"/>
                  </a:lnTo>
                  <a:lnTo>
                    <a:pt x="476" y="30"/>
                  </a:lnTo>
                  <a:lnTo>
                    <a:pt x="442" y="20"/>
                  </a:lnTo>
                  <a:lnTo>
                    <a:pt x="406" y="14"/>
                  </a:lnTo>
                  <a:lnTo>
                    <a:pt x="370" y="12"/>
                  </a:lnTo>
                  <a:lnTo>
                    <a:pt x="370" y="12"/>
                  </a:lnTo>
                  <a:lnTo>
                    <a:pt x="334" y="14"/>
                  </a:lnTo>
                  <a:lnTo>
                    <a:pt x="298" y="20"/>
                  </a:lnTo>
                  <a:lnTo>
                    <a:pt x="264" y="30"/>
                  </a:lnTo>
                  <a:lnTo>
                    <a:pt x="232" y="42"/>
                  </a:lnTo>
                  <a:lnTo>
                    <a:pt x="200" y="56"/>
                  </a:lnTo>
                  <a:lnTo>
                    <a:pt x="170" y="74"/>
                  </a:lnTo>
                  <a:lnTo>
                    <a:pt x="144" y="94"/>
                  </a:lnTo>
                  <a:lnTo>
                    <a:pt x="118" y="118"/>
                  </a:lnTo>
                  <a:lnTo>
                    <a:pt x="96" y="142"/>
                  </a:lnTo>
                  <a:lnTo>
                    <a:pt x="74" y="170"/>
                  </a:lnTo>
                  <a:lnTo>
                    <a:pt x="56" y="200"/>
                  </a:lnTo>
                  <a:lnTo>
                    <a:pt x="42" y="230"/>
                  </a:lnTo>
                  <a:lnTo>
                    <a:pt x="30" y="264"/>
                  </a:lnTo>
                  <a:lnTo>
                    <a:pt x="20" y="298"/>
                  </a:lnTo>
                  <a:lnTo>
                    <a:pt x="16" y="334"/>
                  </a:lnTo>
                  <a:lnTo>
                    <a:pt x="14" y="370"/>
                  </a:lnTo>
                  <a:lnTo>
                    <a:pt x="14" y="370"/>
                  </a:lnTo>
                  <a:lnTo>
                    <a:pt x="16" y="406"/>
                  </a:lnTo>
                  <a:lnTo>
                    <a:pt x="20" y="442"/>
                  </a:lnTo>
                  <a:lnTo>
                    <a:pt x="30" y="476"/>
                  </a:lnTo>
                  <a:lnTo>
                    <a:pt x="42" y="508"/>
                  </a:lnTo>
                  <a:lnTo>
                    <a:pt x="56" y="540"/>
                  </a:lnTo>
                  <a:lnTo>
                    <a:pt x="74" y="568"/>
                  </a:lnTo>
                  <a:lnTo>
                    <a:pt x="96" y="596"/>
                  </a:lnTo>
                  <a:lnTo>
                    <a:pt x="118" y="622"/>
                  </a:lnTo>
                  <a:lnTo>
                    <a:pt x="144" y="644"/>
                  </a:lnTo>
                  <a:lnTo>
                    <a:pt x="170" y="666"/>
                  </a:lnTo>
                  <a:lnTo>
                    <a:pt x="200" y="682"/>
                  </a:lnTo>
                  <a:lnTo>
                    <a:pt x="232" y="698"/>
                  </a:lnTo>
                  <a:lnTo>
                    <a:pt x="264" y="710"/>
                  </a:lnTo>
                  <a:lnTo>
                    <a:pt x="298" y="718"/>
                  </a:lnTo>
                  <a:lnTo>
                    <a:pt x="334" y="724"/>
                  </a:lnTo>
                  <a:lnTo>
                    <a:pt x="370" y="726"/>
                  </a:lnTo>
                  <a:lnTo>
                    <a:pt x="370" y="738"/>
                  </a:lnTo>
                  <a:lnTo>
                    <a:pt x="370" y="738"/>
                  </a:lnTo>
                  <a:lnTo>
                    <a:pt x="332" y="736"/>
                  </a:lnTo>
                  <a:lnTo>
                    <a:pt x="296" y="732"/>
                  </a:lnTo>
                  <a:lnTo>
                    <a:pt x="260" y="722"/>
                  </a:lnTo>
                  <a:lnTo>
                    <a:pt x="226" y="710"/>
                  </a:lnTo>
                  <a:lnTo>
                    <a:pt x="194" y="694"/>
                  </a:lnTo>
                  <a:lnTo>
                    <a:pt x="164" y="676"/>
                  </a:lnTo>
                  <a:lnTo>
                    <a:pt x="136" y="654"/>
                  </a:lnTo>
                  <a:lnTo>
                    <a:pt x="108" y="630"/>
                  </a:lnTo>
                  <a:lnTo>
                    <a:pt x="86" y="604"/>
                  </a:lnTo>
                  <a:lnTo>
                    <a:pt x="64" y="576"/>
                  </a:lnTo>
                  <a:lnTo>
                    <a:pt x="46" y="546"/>
                  </a:lnTo>
                  <a:lnTo>
                    <a:pt x="30" y="514"/>
                  </a:lnTo>
                  <a:lnTo>
                    <a:pt x="18" y="480"/>
                  </a:lnTo>
                  <a:lnTo>
                    <a:pt x="8" y="444"/>
                  </a:lnTo>
                  <a:lnTo>
                    <a:pt x="2" y="408"/>
                  </a:lnTo>
                  <a:lnTo>
                    <a:pt x="0" y="370"/>
                  </a:lnTo>
                  <a:lnTo>
                    <a:pt x="0" y="370"/>
                  </a:lnTo>
                  <a:lnTo>
                    <a:pt x="2" y="332"/>
                  </a:lnTo>
                  <a:lnTo>
                    <a:pt x="8" y="296"/>
                  </a:lnTo>
                  <a:lnTo>
                    <a:pt x="18" y="260"/>
                  </a:lnTo>
                  <a:lnTo>
                    <a:pt x="30" y="226"/>
                  </a:lnTo>
                  <a:lnTo>
                    <a:pt x="46" y="194"/>
                  </a:lnTo>
                  <a:lnTo>
                    <a:pt x="64" y="164"/>
                  </a:lnTo>
                  <a:lnTo>
                    <a:pt x="86" y="134"/>
                  </a:lnTo>
                  <a:lnTo>
                    <a:pt x="108" y="108"/>
                  </a:lnTo>
                  <a:lnTo>
                    <a:pt x="136" y="84"/>
                  </a:lnTo>
                  <a:lnTo>
                    <a:pt x="164" y="64"/>
                  </a:lnTo>
                  <a:lnTo>
                    <a:pt x="194" y="44"/>
                  </a:lnTo>
                  <a:lnTo>
                    <a:pt x="226" y="30"/>
                  </a:lnTo>
                  <a:lnTo>
                    <a:pt x="260" y="16"/>
                  </a:lnTo>
                  <a:lnTo>
                    <a:pt x="296" y="8"/>
                  </a:lnTo>
                  <a:lnTo>
                    <a:pt x="332" y="2"/>
                  </a:lnTo>
                  <a:lnTo>
                    <a:pt x="370" y="0"/>
                  </a:lnTo>
                  <a:lnTo>
                    <a:pt x="370" y="0"/>
                  </a:lnTo>
                  <a:close/>
                </a:path>
              </a:pathLst>
            </a:custGeom>
            <a:grp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mn-ea"/>
                <a:sym typeface="+mn-lt"/>
              </a:endParaRPr>
            </a:p>
          </p:txBody>
        </p:sp>
        <p:sp>
          <p:nvSpPr>
            <p:cNvPr id="9" name="Rectangle 68">
              <a:extLst>
                <a:ext uri="{FF2B5EF4-FFF2-40B4-BE49-F238E27FC236}">
                  <a16:creationId xmlns:a16="http://schemas.microsoft.com/office/drawing/2014/main" id="{74CE66B5-137D-5205-A564-438A95459B86}"/>
                </a:ext>
              </a:extLst>
            </p:cNvPr>
            <p:cNvSpPr>
              <a:spLocks noChangeArrowheads="1"/>
            </p:cNvSpPr>
            <p:nvPr/>
          </p:nvSpPr>
          <p:spPr bwMode="auto">
            <a:xfrm>
              <a:off x="6100763" y="3876675"/>
              <a:ext cx="19050" cy="22542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mn-ea"/>
                <a:sym typeface="+mn-lt"/>
              </a:endParaRPr>
            </a:p>
          </p:txBody>
        </p:sp>
        <p:sp>
          <p:nvSpPr>
            <p:cNvPr id="10" name="Rectangle 69">
              <a:extLst>
                <a:ext uri="{FF2B5EF4-FFF2-40B4-BE49-F238E27FC236}">
                  <a16:creationId xmlns:a16="http://schemas.microsoft.com/office/drawing/2014/main" id="{8C1F852B-0FB7-57FE-88FA-E836C44AA792}"/>
                </a:ext>
              </a:extLst>
            </p:cNvPr>
            <p:cNvSpPr>
              <a:spLocks noChangeArrowheads="1"/>
            </p:cNvSpPr>
            <p:nvPr/>
          </p:nvSpPr>
          <p:spPr bwMode="auto">
            <a:xfrm>
              <a:off x="6681788" y="3289300"/>
              <a:ext cx="1005840" cy="2222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mn-ea"/>
                <a:sym typeface="+mn-lt"/>
              </a:endParaRPr>
            </a:p>
          </p:txBody>
        </p:sp>
        <p:sp>
          <p:nvSpPr>
            <p:cNvPr id="11" name="Freeform 70">
              <a:extLst>
                <a:ext uri="{FF2B5EF4-FFF2-40B4-BE49-F238E27FC236}">
                  <a16:creationId xmlns:a16="http://schemas.microsoft.com/office/drawing/2014/main" id="{3288DDB1-100D-4F92-0F46-B579683E730B}"/>
                </a:ext>
              </a:extLst>
            </p:cNvPr>
            <p:cNvSpPr>
              <a:spLocks/>
            </p:cNvSpPr>
            <p:nvPr/>
          </p:nvSpPr>
          <p:spPr bwMode="auto">
            <a:xfrm>
              <a:off x="7654290" y="3267075"/>
              <a:ext cx="66675" cy="66675"/>
            </a:xfrm>
            <a:custGeom>
              <a:avLst/>
              <a:gdLst>
                <a:gd name="T0" fmla="*/ 0 w 42"/>
                <a:gd name="T1" fmla="*/ 20 h 42"/>
                <a:gd name="T2" fmla="*/ 0 w 42"/>
                <a:gd name="T3" fmla="*/ 20 h 42"/>
                <a:gd name="T4" fmla="*/ 2 w 42"/>
                <a:gd name="T5" fmla="*/ 30 h 42"/>
                <a:gd name="T6" fmla="*/ 6 w 42"/>
                <a:gd name="T7" fmla="*/ 36 h 42"/>
                <a:gd name="T8" fmla="*/ 14 w 42"/>
                <a:gd name="T9" fmla="*/ 40 h 42"/>
                <a:gd name="T10" fmla="*/ 22 w 42"/>
                <a:gd name="T11" fmla="*/ 42 h 42"/>
                <a:gd name="T12" fmla="*/ 22 w 42"/>
                <a:gd name="T13" fmla="*/ 42 h 42"/>
                <a:gd name="T14" fmla="*/ 30 w 42"/>
                <a:gd name="T15" fmla="*/ 40 h 42"/>
                <a:gd name="T16" fmla="*/ 36 w 42"/>
                <a:gd name="T17" fmla="*/ 36 h 42"/>
                <a:gd name="T18" fmla="*/ 40 w 42"/>
                <a:gd name="T19" fmla="*/ 30 h 42"/>
                <a:gd name="T20" fmla="*/ 42 w 42"/>
                <a:gd name="T21" fmla="*/ 20 h 42"/>
                <a:gd name="T22" fmla="*/ 42 w 42"/>
                <a:gd name="T23" fmla="*/ 20 h 42"/>
                <a:gd name="T24" fmla="*/ 40 w 42"/>
                <a:gd name="T25" fmla="*/ 12 h 42"/>
                <a:gd name="T26" fmla="*/ 36 w 42"/>
                <a:gd name="T27" fmla="*/ 6 h 42"/>
                <a:gd name="T28" fmla="*/ 30 w 42"/>
                <a:gd name="T29" fmla="*/ 2 h 42"/>
                <a:gd name="T30" fmla="*/ 22 w 42"/>
                <a:gd name="T31" fmla="*/ 0 h 42"/>
                <a:gd name="T32" fmla="*/ 22 w 42"/>
                <a:gd name="T33" fmla="*/ 0 h 42"/>
                <a:gd name="T34" fmla="*/ 14 w 42"/>
                <a:gd name="T35" fmla="*/ 2 h 42"/>
                <a:gd name="T36" fmla="*/ 6 w 42"/>
                <a:gd name="T37" fmla="*/ 6 h 42"/>
                <a:gd name="T38" fmla="*/ 2 w 42"/>
                <a:gd name="T39" fmla="*/ 12 h 42"/>
                <a:gd name="T40" fmla="*/ 0 w 42"/>
                <a:gd name="T41" fmla="*/ 20 h 42"/>
                <a:gd name="T42" fmla="*/ 0 w 42"/>
                <a:gd name="T4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0" y="20"/>
                  </a:moveTo>
                  <a:lnTo>
                    <a:pt x="0" y="20"/>
                  </a:lnTo>
                  <a:lnTo>
                    <a:pt x="2" y="30"/>
                  </a:lnTo>
                  <a:lnTo>
                    <a:pt x="6" y="36"/>
                  </a:lnTo>
                  <a:lnTo>
                    <a:pt x="14" y="40"/>
                  </a:lnTo>
                  <a:lnTo>
                    <a:pt x="22" y="42"/>
                  </a:lnTo>
                  <a:lnTo>
                    <a:pt x="22" y="42"/>
                  </a:lnTo>
                  <a:lnTo>
                    <a:pt x="30" y="40"/>
                  </a:lnTo>
                  <a:lnTo>
                    <a:pt x="36" y="36"/>
                  </a:lnTo>
                  <a:lnTo>
                    <a:pt x="40" y="30"/>
                  </a:lnTo>
                  <a:lnTo>
                    <a:pt x="42" y="20"/>
                  </a:lnTo>
                  <a:lnTo>
                    <a:pt x="42" y="20"/>
                  </a:lnTo>
                  <a:lnTo>
                    <a:pt x="40" y="12"/>
                  </a:lnTo>
                  <a:lnTo>
                    <a:pt x="36" y="6"/>
                  </a:lnTo>
                  <a:lnTo>
                    <a:pt x="30" y="2"/>
                  </a:lnTo>
                  <a:lnTo>
                    <a:pt x="22" y="0"/>
                  </a:lnTo>
                  <a:lnTo>
                    <a:pt x="22" y="0"/>
                  </a:lnTo>
                  <a:lnTo>
                    <a:pt x="14" y="2"/>
                  </a:lnTo>
                  <a:lnTo>
                    <a:pt x="6" y="6"/>
                  </a:lnTo>
                  <a:lnTo>
                    <a:pt x="2" y="12"/>
                  </a:lnTo>
                  <a:lnTo>
                    <a:pt x="0" y="20"/>
                  </a:lnTo>
                  <a:lnTo>
                    <a:pt x="0" y="20"/>
                  </a:lnTo>
                  <a:close/>
                </a:path>
              </a:pathLst>
            </a:custGeom>
            <a:grp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mn-ea"/>
                <a:sym typeface="+mn-lt"/>
              </a:endParaRPr>
            </a:p>
          </p:txBody>
        </p:sp>
        <p:sp>
          <p:nvSpPr>
            <p:cNvPr id="12" name="Freeform 71">
              <a:extLst>
                <a:ext uri="{FF2B5EF4-FFF2-40B4-BE49-F238E27FC236}">
                  <a16:creationId xmlns:a16="http://schemas.microsoft.com/office/drawing/2014/main" id="{3B34ABBF-8559-4786-7A18-7F2B64F3CA29}"/>
                </a:ext>
              </a:extLst>
            </p:cNvPr>
            <p:cNvSpPr>
              <a:spLocks/>
            </p:cNvSpPr>
            <p:nvPr/>
          </p:nvSpPr>
          <p:spPr bwMode="auto">
            <a:xfrm>
              <a:off x="6078538" y="4070350"/>
              <a:ext cx="63500" cy="66675"/>
            </a:xfrm>
            <a:custGeom>
              <a:avLst/>
              <a:gdLst>
                <a:gd name="T0" fmla="*/ 0 w 40"/>
                <a:gd name="T1" fmla="*/ 20 h 42"/>
                <a:gd name="T2" fmla="*/ 0 w 40"/>
                <a:gd name="T3" fmla="*/ 20 h 42"/>
                <a:gd name="T4" fmla="*/ 0 w 40"/>
                <a:gd name="T5" fmla="*/ 28 h 42"/>
                <a:gd name="T6" fmla="*/ 6 w 40"/>
                <a:gd name="T7" fmla="*/ 36 h 42"/>
                <a:gd name="T8" fmla="*/ 12 w 40"/>
                <a:gd name="T9" fmla="*/ 40 h 42"/>
                <a:gd name="T10" fmla="*/ 20 w 40"/>
                <a:gd name="T11" fmla="*/ 42 h 42"/>
                <a:gd name="T12" fmla="*/ 20 w 40"/>
                <a:gd name="T13" fmla="*/ 42 h 42"/>
                <a:gd name="T14" fmla="*/ 28 w 40"/>
                <a:gd name="T15" fmla="*/ 40 h 42"/>
                <a:gd name="T16" fmla="*/ 34 w 40"/>
                <a:gd name="T17" fmla="*/ 36 h 42"/>
                <a:gd name="T18" fmla="*/ 40 w 40"/>
                <a:gd name="T19" fmla="*/ 28 h 42"/>
                <a:gd name="T20" fmla="*/ 40 w 40"/>
                <a:gd name="T21" fmla="*/ 20 h 42"/>
                <a:gd name="T22" fmla="*/ 40 w 40"/>
                <a:gd name="T23" fmla="*/ 20 h 42"/>
                <a:gd name="T24" fmla="*/ 40 w 40"/>
                <a:gd name="T25" fmla="*/ 12 h 42"/>
                <a:gd name="T26" fmla="*/ 34 w 40"/>
                <a:gd name="T27" fmla="*/ 6 h 42"/>
                <a:gd name="T28" fmla="*/ 28 w 40"/>
                <a:gd name="T29" fmla="*/ 2 h 42"/>
                <a:gd name="T30" fmla="*/ 20 w 40"/>
                <a:gd name="T31" fmla="*/ 0 h 42"/>
                <a:gd name="T32" fmla="*/ 20 w 40"/>
                <a:gd name="T33" fmla="*/ 0 h 42"/>
                <a:gd name="T34" fmla="*/ 12 w 40"/>
                <a:gd name="T35" fmla="*/ 2 h 42"/>
                <a:gd name="T36" fmla="*/ 6 w 40"/>
                <a:gd name="T37" fmla="*/ 6 h 42"/>
                <a:gd name="T38" fmla="*/ 0 w 40"/>
                <a:gd name="T39" fmla="*/ 12 h 42"/>
                <a:gd name="T40" fmla="*/ 0 w 40"/>
                <a:gd name="T41" fmla="*/ 20 h 42"/>
                <a:gd name="T42" fmla="*/ 0 w 40"/>
                <a:gd name="T4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0" y="20"/>
                  </a:moveTo>
                  <a:lnTo>
                    <a:pt x="0" y="20"/>
                  </a:lnTo>
                  <a:lnTo>
                    <a:pt x="0" y="28"/>
                  </a:lnTo>
                  <a:lnTo>
                    <a:pt x="6" y="36"/>
                  </a:lnTo>
                  <a:lnTo>
                    <a:pt x="12" y="40"/>
                  </a:lnTo>
                  <a:lnTo>
                    <a:pt x="20" y="42"/>
                  </a:lnTo>
                  <a:lnTo>
                    <a:pt x="20" y="42"/>
                  </a:lnTo>
                  <a:lnTo>
                    <a:pt x="28" y="40"/>
                  </a:lnTo>
                  <a:lnTo>
                    <a:pt x="34" y="36"/>
                  </a:lnTo>
                  <a:lnTo>
                    <a:pt x="40" y="28"/>
                  </a:lnTo>
                  <a:lnTo>
                    <a:pt x="40" y="20"/>
                  </a:lnTo>
                  <a:lnTo>
                    <a:pt x="40" y="20"/>
                  </a:lnTo>
                  <a:lnTo>
                    <a:pt x="40" y="12"/>
                  </a:lnTo>
                  <a:lnTo>
                    <a:pt x="34" y="6"/>
                  </a:lnTo>
                  <a:lnTo>
                    <a:pt x="28" y="2"/>
                  </a:lnTo>
                  <a:lnTo>
                    <a:pt x="20" y="0"/>
                  </a:lnTo>
                  <a:lnTo>
                    <a:pt x="20" y="0"/>
                  </a:lnTo>
                  <a:lnTo>
                    <a:pt x="12" y="2"/>
                  </a:lnTo>
                  <a:lnTo>
                    <a:pt x="6" y="6"/>
                  </a:lnTo>
                  <a:lnTo>
                    <a:pt x="0" y="12"/>
                  </a:lnTo>
                  <a:lnTo>
                    <a:pt x="0" y="20"/>
                  </a:lnTo>
                  <a:lnTo>
                    <a:pt x="0" y="20"/>
                  </a:lnTo>
                  <a:close/>
                </a:path>
              </a:pathLst>
            </a:custGeom>
            <a:grp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mn-ea"/>
                <a:sym typeface="+mn-lt"/>
              </a:endParaRPr>
            </a:p>
          </p:txBody>
        </p:sp>
        <p:sp>
          <p:nvSpPr>
            <p:cNvPr id="13" name="Freeform 72">
              <a:extLst>
                <a:ext uri="{FF2B5EF4-FFF2-40B4-BE49-F238E27FC236}">
                  <a16:creationId xmlns:a16="http://schemas.microsoft.com/office/drawing/2014/main" id="{60081021-B353-0886-ACE6-0D94E3ECA39C}"/>
                </a:ext>
              </a:extLst>
            </p:cNvPr>
            <p:cNvSpPr>
              <a:spLocks/>
            </p:cNvSpPr>
            <p:nvPr/>
          </p:nvSpPr>
          <p:spPr bwMode="auto">
            <a:xfrm>
              <a:off x="5500688" y="3267075"/>
              <a:ext cx="66675" cy="66675"/>
            </a:xfrm>
            <a:custGeom>
              <a:avLst/>
              <a:gdLst>
                <a:gd name="T0" fmla="*/ 0 w 42"/>
                <a:gd name="T1" fmla="*/ 20 h 42"/>
                <a:gd name="T2" fmla="*/ 0 w 42"/>
                <a:gd name="T3" fmla="*/ 20 h 42"/>
                <a:gd name="T4" fmla="*/ 2 w 42"/>
                <a:gd name="T5" fmla="*/ 30 h 42"/>
                <a:gd name="T6" fmla="*/ 6 w 42"/>
                <a:gd name="T7" fmla="*/ 36 h 42"/>
                <a:gd name="T8" fmla="*/ 12 w 42"/>
                <a:gd name="T9" fmla="*/ 40 h 42"/>
                <a:gd name="T10" fmla="*/ 20 w 42"/>
                <a:gd name="T11" fmla="*/ 42 h 42"/>
                <a:gd name="T12" fmla="*/ 20 w 42"/>
                <a:gd name="T13" fmla="*/ 42 h 42"/>
                <a:gd name="T14" fmla="*/ 30 w 42"/>
                <a:gd name="T15" fmla="*/ 40 h 42"/>
                <a:gd name="T16" fmla="*/ 36 w 42"/>
                <a:gd name="T17" fmla="*/ 36 h 42"/>
                <a:gd name="T18" fmla="*/ 40 w 42"/>
                <a:gd name="T19" fmla="*/ 30 h 42"/>
                <a:gd name="T20" fmla="*/ 42 w 42"/>
                <a:gd name="T21" fmla="*/ 20 h 42"/>
                <a:gd name="T22" fmla="*/ 42 w 42"/>
                <a:gd name="T23" fmla="*/ 20 h 42"/>
                <a:gd name="T24" fmla="*/ 40 w 42"/>
                <a:gd name="T25" fmla="*/ 12 h 42"/>
                <a:gd name="T26" fmla="*/ 36 w 42"/>
                <a:gd name="T27" fmla="*/ 6 h 42"/>
                <a:gd name="T28" fmla="*/ 30 w 42"/>
                <a:gd name="T29" fmla="*/ 2 h 42"/>
                <a:gd name="T30" fmla="*/ 20 w 42"/>
                <a:gd name="T31" fmla="*/ 0 h 42"/>
                <a:gd name="T32" fmla="*/ 20 w 42"/>
                <a:gd name="T33" fmla="*/ 0 h 42"/>
                <a:gd name="T34" fmla="*/ 12 w 42"/>
                <a:gd name="T35" fmla="*/ 2 h 42"/>
                <a:gd name="T36" fmla="*/ 6 w 42"/>
                <a:gd name="T37" fmla="*/ 6 h 42"/>
                <a:gd name="T38" fmla="*/ 2 w 42"/>
                <a:gd name="T39" fmla="*/ 12 h 42"/>
                <a:gd name="T40" fmla="*/ 0 w 42"/>
                <a:gd name="T41" fmla="*/ 20 h 42"/>
                <a:gd name="T42" fmla="*/ 0 w 42"/>
                <a:gd name="T4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0" y="20"/>
                  </a:moveTo>
                  <a:lnTo>
                    <a:pt x="0" y="20"/>
                  </a:lnTo>
                  <a:lnTo>
                    <a:pt x="2" y="30"/>
                  </a:lnTo>
                  <a:lnTo>
                    <a:pt x="6" y="36"/>
                  </a:lnTo>
                  <a:lnTo>
                    <a:pt x="12" y="40"/>
                  </a:lnTo>
                  <a:lnTo>
                    <a:pt x="20" y="42"/>
                  </a:lnTo>
                  <a:lnTo>
                    <a:pt x="20" y="42"/>
                  </a:lnTo>
                  <a:lnTo>
                    <a:pt x="30" y="40"/>
                  </a:lnTo>
                  <a:lnTo>
                    <a:pt x="36" y="36"/>
                  </a:lnTo>
                  <a:lnTo>
                    <a:pt x="40" y="30"/>
                  </a:lnTo>
                  <a:lnTo>
                    <a:pt x="42" y="20"/>
                  </a:lnTo>
                  <a:lnTo>
                    <a:pt x="42" y="20"/>
                  </a:lnTo>
                  <a:lnTo>
                    <a:pt x="40" y="12"/>
                  </a:lnTo>
                  <a:lnTo>
                    <a:pt x="36" y="6"/>
                  </a:lnTo>
                  <a:lnTo>
                    <a:pt x="30" y="2"/>
                  </a:lnTo>
                  <a:lnTo>
                    <a:pt x="20" y="0"/>
                  </a:lnTo>
                  <a:lnTo>
                    <a:pt x="20" y="0"/>
                  </a:lnTo>
                  <a:lnTo>
                    <a:pt x="12" y="2"/>
                  </a:lnTo>
                  <a:lnTo>
                    <a:pt x="6" y="6"/>
                  </a:lnTo>
                  <a:lnTo>
                    <a:pt x="2" y="12"/>
                  </a:lnTo>
                  <a:lnTo>
                    <a:pt x="0" y="20"/>
                  </a:lnTo>
                  <a:lnTo>
                    <a:pt x="0" y="20"/>
                  </a:lnTo>
                  <a:close/>
                </a:path>
              </a:pathLst>
            </a:custGeom>
            <a:grp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mn-ea"/>
                <a:sym typeface="+mn-lt"/>
              </a:endParaRPr>
            </a:p>
          </p:txBody>
        </p:sp>
      </p:grpSp>
      <p:sp>
        <p:nvSpPr>
          <p:cNvPr id="19" name="Rectangle 72">
            <a:extLst>
              <a:ext uri="{FF2B5EF4-FFF2-40B4-BE49-F238E27FC236}">
                <a16:creationId xmlns:a16="http://schemas.microsoft.com/office/drawing/2014/main" id="{BC99A4AC-9114-90F5-F0E7-6622928934F9}"/>
              </a:ext>
            </a:extLst>
          </p:cNvPr>
          <p:cNvSpPr/>
          <p:nvPr/>
        </p:nvSpPr>
        <p:spPr>
          <a:xfrm>
            <a:off x="6420622" y="3624917"/>
            <a:ext cx="1828800" cy="1669396"/>
          </a:xfrm>
          <a:prstGeom prst="rect">
            <a:avLst/>
          </a:prstGeom>
          <a:solidFill>
            <a:schemeClr val="bg1">
              <a:lumMod val="95000"/>
            </a:schemeClr>
          </a:solidFill>
          <a:ln w="19050">
            <a:noFill/>
          </a:ln>
        </p:spPr>
        <p:txBody>
          <a:bodyPr wrap="square" tIns="182880" anchor="t">
            <a:noAutofit/>
          </a:bodyPr>
          <a:lstStyle/>
          <a:p>
            <a:pPr algn="ctr">
              <a:spcAft>
                <a:spcPts val="200"/>
              </a:spcAft>
            </a:pPr>
            <a:r>
              <a:rPr lang="en-US" altLang="zh-CN" sz="1400" b="1" dirty="0">
                <a:latin typeface="Arial" panose="020B0604020202020204" pitchFamily="34" charset="0"/>
                <a:ea typeface="微软雅黑" panose="020B0503020204020204" pitchFamily="34" charset="-122"/>
                <a:cs typeface="Arial" panose="020B0604020202020204" pitchFamily="34" charset="0"/>
                <a:sym typeface="+mn-lt"/>
              </a:rPr>
              <a:t>3-</a:t>
            </a: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管理利益冲突</a:t>
            </a:r>
            <a:endParaRPr lang="en-GB" sz="1400" b="1" dirty="0">
              <a:latin typeface="Arial" panose="020B0604020202020204" pitchFamily="34" charset="0"/>
              <a:ea typeface="微软雅黑" panose="020B0503020204020204" pitchFamily="34" charset="-122"/>
              <a:cs typeface="Arial" panose="020B0604020202020204" pitchFamily="34" charset="0"/>
              <a:sym typeface="+mn-lt"/>
            </a:endParaRPr>
          </a:p>
        </p:txBody>
      </p:sp>
    </p:spTree>
    <p:custDataLst>
      <p:tags r:id="rId1"/>
    </p:custDataLst>
    <p:extLst>
      <p:ext uri="{BB962C8B-B14F-4D97-AF65-F5344CB8AC3E}">
        <p14:creationId xmlns:p14="http://schemas.microsoft.com/office/powerpoint/2010/main" val="3922005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0FDB9-6A37-4404-A872-2C27E2BF84BD}"/>
              </a:ext>
            </a:extLst>
          </p:cNvPr>
          <p:cNvSpPr>
            <a:spLocks noGrp="1"/>
          </p:cNvSpPr>
          <p:nvPr>
            <p:ph type="title"/>
          </p:nvPr>
        </p:nvSpPr>
        <p:spPr/>
        <p:txBody>
          <a:bodyPr/>
          <a:lstStyle/>
          <a:p>
            <a:r>
              <a:rPr lang="en-US" altLang="zh-CN" dirty="0">
                <a:cs typeface="+mn-ea"/>
                <a:sym typeface="+mn-lt"/>
              </a:rPr>
              <a:t>3-</a:t>
            </a:r>
            <a:r>
              <a:rPr lang="zh-CN" altLang="en-US" dirty="0">
                <a:cs typeface="+mn-ea"/>
                <a:sym typeface="+mn-lt"/>
              </a:rPr>
              <a:t>管理</a:t>
            </a:r>
          </a:p>
        </p:txBody>
      </p:sp>
      <p:sp>
        <p:nvSpPr>
          <p:cNvPr id="33" name="Content Placeholder 21">
            <a:extLst>
              <a:ext uri="{FF2B5EF4-FFF2-40B4-BE49-F238E27FC236}">
                <a16:creationId xmlns:a16="http://schemas.microsoft.com/office/drawing/2014/main" id="{08036DED-2F01-CCED-2FD4-A6639366DC15}"/>
              </a:ext>
            </a:extLst>
          </p:cNvPr>
          <p:cNvSpPr txBox="1">
            <a:spLocks/>
          </p:cNvSpPr>
          <p:nvPr/>
        </p:nvSpPr>
        <p:spPr>
          <a:xfrm>
            <a:off x="396273" y="1307316"/>
            <a:ext cx="8607446" cy="371577"/>
          </a:xfrm>
          <a:prstGeom prst="rect">
            <a:avLst/>
          </a:prstGeom>
        </p:spPr>
        <p:txBody>
          <a:bodyPr vert="horz" wrap="square" lIns="0" tIns="45720" rIns="0" bIns="45720" rtlCol="0" anchor="t">
            <a:spAutoFit/>
          </a:bodyPr>
          <a:lstStyle>
            <a:lvl1pPr marL="274320" indent="-274320" algn="l" defTabSz="1219170" rtl="0" eaLnBrk="1" latinLnBrk="0" hangingPunct="1">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1pPr>
            <a:lvl2pPr marL="548640" indent="-274320" algn="l" defTabSz="121917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82296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3pPr>
            <a:lvl4pPr marL="109728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1371600" indent="-274320" algn="l" defTabSz="1219170" rtl="0" eaLnBrk="1" latinLnBrk="0" hangingPunct="1">
              <a:spcBef>
                <a:spcPts val="0"/>
              </a:spcBef>
              <a:spcAft>
                <a:spcPts val="600"/>
              </a:spcAft>
              <a:buFont typeface="Arial" panose="020B0604020202020204" pitchFamily="34" charset="0"/>
              <a:buChar char="•"/>
              <a:defRPr sz="1100" b="0" kern="120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lnSpc>
                <a:spcPct val="125000"/>
              </a:lnSpc>
              <a:buClr>
                <a:schemeClr val="tx1"/>
              </a:buClr>
              <a:buNone/>
            </a:pPr>
            <a:r>
              <a:rPr lang="zh-CN" altLang="en-US" dirty="0">
                <a:latin typeface="Arial" panose="020B0604020202020204" pitchFamily="34" charset="0"/>
                <a:ea typeface="微软雅黑" panose="020B0503020204020204" pitchFamily="34" charset="-122"/>
                <a:cs typeface="Arial" panose="020B0604020202020204" pitchFamily="34" charset="0"/>
                <a:sym typeface="+mn-lt"/>
              </a:rPr>
              <a:t>大多数利益冲突可以通过积极主动的公开对话，以简单和双方都能接受的方式解决。</a:t>
            </a:r>
            <a:endParaRPr lang="en-GB" altLang="zh-CN" dirty="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48" name="副标题 6">
            <a:extLst>
              <a:ext uri="{FF2B5EF4-FFF2-40B4-BE49-F238E27FC236}">
                <a16:creationId xmlns:a16="http://schemas.microsoft.com/office/drawing/2014/main" id="{4E88EDA9-1A18-185C-1F8F-0614FCB911C2}"/>
              </a:ext>
            </a:extLst>
          </p:cNvPr>
          <p:cNvSpPr>
            <a:spLocks noGrp="1"/>
          </p:cNvSpPr>
          <p:nvPr>
            <p:ph type="subTitle" idx="1"/>
          </p:nvPr>
        </p:nvSpPr>
        <p:spPr>
          <a:xfrm>
            <a:off x="365125" y="694950"/>
            <a:ext cx="11460164" cy="352800"/>
          </a:xfrm>
        </p:spPr>
        <p:txBody>
          <a:bodyPr/>
          <a:lstStyle/>
          <a:p>
            <a:r>
              <a:rPr lang="zh-CN" altLang="en-US" sz="2400" dirty="0">
                <a:cs typeface="Arial" panose="020B0604020202020204" pitchFamily="34" charset="0"/>
              </a:rPr>
              <a:t>直线经理的职责</a:t>
            </a:r>
            <a:endParaRPr lang="en-GB" sz="2400" dirty="0">
              <a:cs typeface="Arial" panose="020B0604020202020204" pitchFamily="34" charset="0"/>
            </a:endParaRPr>
          </a:p>
        </p:txBody>
      </p:sp>
      <p:sp>
        <p:nvSpPr>
          <p:cNvPr id="3" name="Content Placeholder 90">
            <a:extLst>
              <a:ext uri="{FF2B5EF4-FFF2-40B4-BE49-F238E27FC236}">
                <a16:creationId xmlns:a16="http://schemas.microsoft.com/office/drawing/2014/main" id="{28CA3375-E3F0-1628-D290-E167B095BF56}"/>
              </a:ext>
            </a:extLst>
          </p:cNvPr>
          <p:cNvSpPr txBox="1">
            <a:spLocks/>
          </p:cNvSpPr>
          <p:nvPr/>
        </p:nvSpPr>
        <p:spPr>
          <a:xfrm>
            <a:off x="6845289" y="2211543"/>
            <a:ext cx="4979999" cy="3201233"/>
          </a:xfrm>
          <a:prstGeom prst="roundRect">
            <a:avLst>
              <a:gd name="adj" fmla="val 8709"/>
            </a:avLst>
          </a:prstGeom>
          <a:solidFill>
            <a:schemeClr val="bg1">
              <a:lumMod val="95000"/>
            </a:schemeClr>
          </a:solidFill>
          <a:ln w="19050">
            <a:solidFill>
              <a:schemeClr val="bg1">
                <a:lumMod val="95000"/>
              </a:schemeClr>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121920" rIns="182880" bIns="121920" numCol="1" spcCol="0" rtlCol="0" fromWordArt="0" anchor="ctr" anchorCtr="0" forceAA="0" compatLnSpc="1">
            <a:prstTxWarp prst="textNoShape">
              <a:avLst/>
            </a:prstTxWarp>
            <a:noAutofit/>
          </a:bodyPr>
          <a:lstStyle>
            <a:defPPr>
              <a:defRPr lang="en-US"/>
            </a:defPPr>
            <a:lvl1pPr>
              <a:spcAft>
                <a:spcPts val="1200"/>
              </a:spcAft>
              <a:defRPr sz="1800">
                <a:solidFill>
                  <a:schemeClr val="tx1"/>
                </a:solidFill>
                <a:latin typeface="Arial" panose="020B0604020202020204" pitchFamily="34" charset="0"/>
                <a:ea typeface="微软雅黑" panose="020B0503020204020204" pitchFamily="34" charset="-122"/>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indent="-285750">
              <a:buFont typeface="Arial" panose="020B0604020202020204" pitchFamily="34" charset="0"/>
              <a:buChar char="•"/>
            </a:pPr>
            <a:r>
              <a:rPr lang="zh-CN" altLang="en-US" sz="1400" b="1" dirty="0">
                <a:sym typeface="+mn-lt"/>
              </a:rPr>
              <a:t>评估</a:t>
            </a:r>
            <a:r>
              <a:rPr lang="zh-CN" altLang="en-US" sz="1400" dirty="0">
                <a:sym typeface="+mn-lt"/>
              </a:rPr>
              <a:t>识别的利益冲突，并评估解决披露的利益冲突的方案。</a:t>
            </a:r>
            <a:endParaRPr lang="en-GB" altLang="zh-CN" sz="1400" dirty="0">
              <a:sym typeface="+mn-lt"/>
            </a:endParaRPr>
          </a:p>
          <a:p>
            <a:pPr marL="285750" indent="-285750">
              <a:buFont typeface="Arial" panose="020B0604020202020204" pitchFamily="34" charset="0"/>
              <a:buChar char="•"/>
            </a:pPr>
            <a:r>
              <a:rPr lang="zh-CN" altLang="en-US" sz="1400" dirty="0">
                <a:sym typeface="+mn-lt"/>
              </a:rPr>
              <a:t>酌情与</a:t>
            </a:r>
            <a:r>
              <a:rPr lang="zh-CN" altLang="en-US" sz="1400" u="sng" dirty="0">
                <a:sym typeface="+mn-lt"/>
              </a:rPr>
              <a:t>合规部业务合作伙伴</a:t>
            </a:r>
            <a:r>
              <a:rPr lang="zh-CN" altLang="en-US" sz="1400" dirty="0">
                <a:sym typeface="+mn-lt"/>
              </a:rPr>
              <a:t>协商，</a:t>
            </a:r>
            <a:r>
              <a:rPr lang="zh-CN" altLang="en-US" sz="1400" b="1" dirty="0">
                <a:sym typeface="+mn-lt"/>
              </a:rPr>
              <a:t>确定</a:t>
            </a:r>
            <a:r>
              <a:rPr lang="zh-CN" altLang="en-US" sz="1400" dirty="0">
                <a:sym typeface="+mn-lt"/>
              </a:rPr>
              <a:t>利益冲突的适当适当方案，以便 </a:t>
            </a:r>
            <a:r>
              <a:rPr lang="en-US" altLang="zh-CN" sz="1400" dirty="0">
                <a:sym typeface="+mn-lt"/>
              </a:rPr>
              <a:t>(</a:t>
            </a:r>
            <a:r>
              <a:rPr lang="en-US" altLang="zh-CN" sz="1400" dirty="0" err="1">
                <a:sym typeface="+mn-lt"/>
              </a:rPr>
              <a:t>i</a:t>
            </a:r>
            <a:r>
              <a:rPr lang="en-US" altLang="zh-CN" sz="1400" dirty="0">
                <a:sym typeface="+mn-lt"/>
              </a:rPr>
              <a:t>) </a:t>
            </a:r>
            <a:r>
              <a:rPr lang="zh-CN" altLang="en-US" sz="1400" dirty="0">
                <a:sym typeface="+mn-lt"/>
              </a:rPr>
              <a:t>将</a:t>
            </a:r>
            <a:r>
              <a:rPr lang="en-GB" altLang="zh-CN" sz="1400" dirty="0">
                <a:sym typeface="+mn-lt"/>
              </a:rPr>
              <a:t>GSK</a:t>
            </a:r>
            <a:r>
              <a:rPr lang="zh-CN" altLang="en-US" sz="1400" dirty="0">
                <a:sym typeface="+mn-lt"/>
              </a:rPr>
              <a:t>的风险降至最低，</a:t>
            </a:r>
            <a:r>
              <a:rPr lang="en-US" altLang="zh-CN" sz="1400" dirty="0">
                <a:sym typeface="+mn-lt"/>
              </a:rPr>
              <a:t>(ii) </a:t>
            </a:r>
            <a:r>
              <a:rPr lang="zh-CN" altLang="en-US" sz="1400" dirty="0">
                <a:sym typeface="+mn-lt"/>
              </a:rPr>
              <a:t>尽可能保护</a:t>
            </a:r>
            <a:r>
              <a:rPr lang="zh-CN" altLang="en-US" sz="1400" u="sng" dirty="0">
                <a:sym typeface="+mn-lt"/>
              </a:rPr>
              <a:t>员工</a:t>
            </a:r>
            <a:r>
              <a:rPr lang="zh-CN" altLang="en-US" sz="1400" dirty="0">
                <a:sym typeface="+mn-lt"/>
              </a:rPr>
              <a:t>的个人利益。</a:t>
            </a:r>
            <a:endParaRPr lang="en-GB" altLang="zh-CN" sz="1400" dirty="0">
              <a:sym typeface="+mn-lt"/>
            </a:endParaRPr>
          </a:p>
          <a:p>
            <a:pPr marL="285750" indent="-285750">
              <a:buFont typeface="Arial" panose="020B0604020202020204" pitchFamily="34" charset="0"/>
              <a:buChar char="•"/>
            </a:pPr>
            <a:r>
              <a:rPr lang="zh-CN" altLang="en-US" sz="1400" dirty="0">
                <a:sym typeface="+mn-lt"/>
              </a:rPr>
              <a:t>向</a:t>
            </a:r>
            <a:r>
              <a:rPr lang="zh-CN" altLang="en-US" sz="1400" u="sng" dirty="0">
                <a:sym typeface="+mn-lt"/>
              </a:rPr>
              <a:t>员工</a:t>
            </a:r>
            <a:r>
              <a:rPr lang="zh-CN" altLang="en-US" sz="1400" b="1" dirty="0">
                <a:sym typeface="+mn-lt"/>
              </a:rPr>
              <a:t>传达</a:t>
            </a:r>
            <a:r>
              <a:rPr lang="zh-CN" altLang="en-US" sz="1400" dirty="0">
                <a:sym typeface="+mn-lt"/>
              </a:rPr>
              <a:t>决定。</a:t>
            </a:r>
            <a:endParaRPr lang="en-GB" altLang="zh-CN" sz="1400" dirty="0">
              <a:sym typeface="+mn-lt"/>
            </a:endParaRPr>
          </a:p>
          <a:p>
            <a:pPr marL="285750" indent="-285750">
              <a:buFont typeface="Arial" panose="020B0604020202020204" pitchFamily="34" charset="0"/>
              <a:buChar char="•"/>
            </a:pPr>
            <a:r>
              <a:rPr lang="zh-CN" altLang="en-US" sz="1400" b="1" dirty="0">
                <a:sym typeface="+mn-lt"/>
              </a:rPr>
              <a:t>确保</a:t>
            </a:r>
            <a:r>
              <a:rPr lang="zh-CN" altLang="en-US" sz="1400" u="sng" dirty="0">
                <a:sym typeface="+mn-lt"/>
              </a:rPr>
              <a:t>员工</a:t>
            </a:r>
            <a:r>
              <a:rPr lang="zh-CN" altLang="en-US" sz="1400" dirty="0">
                <a:sym typeface="+mn-lt"/>
              </a:rPr>
              <a:t>理解并遵守商定的方案。</a:t>
            </a:r>
            <a:endParaRPr lang="en-GB" altLang="zh-CN" sz="1400" dirty="0">
              <a:sym typeface="+mn-lt"/>
            </a:endParaRPr>
          </a:p>
          <a:p>
            <a:pPr marL="285750" indent="-285750">
              <a:buFont typeface="Arial" panose="020B0604020202020204" pitchFamily="34" charset="0"/>
              <a:buChar char="•"/>
            </a:pPr>
            <a:r>
              <a:rPr lang="zh-CN" altLang="en-US" sz="1400" dirty="0">
                <a:sym typeface="+mn-lt"/>
              </a:rPr>
              <a:t>至少每年与</a:t>
            </a:r>
            <a:r>
              <a:rPr lang="zh-CN" altLang="en-US" sz="1400" u="sng" dirty="0">
                <a:sym typeface="+mn-lt"/>
              </a:rPr>
              <a:t>员工</a:t>
            </a:r>
            <a:r>
              <a:rPr lang="zh-CN" altLang="en-US" sz="1400" dirty="0">
                <a:sym typeface="+mn-lt"/>
              </a:rPr>
              <a:t>一起</a:t>
            </a:r>
            <a:r>
              <a:rPr lang="zh-CN" altLang="en-US" sz="1400" b="1" dirty="0">
                <a:sym typeface="+mn-lt"/>
              </a:rPr>
              <a:t>审查</a:t>
            </a:r>
            <a:r>
              <a:rPr lang="zh-CN" altLang="en-US" sz="1400" dirty="0">
                <a:sym typeface="+mn-lt"/>
              </a:rPr>
              <a:t>商定行动的遵守情况。</a:t>
            </a:r>
            <a:endParaRPr lang="en-GB" altLang="zh-CN" sz="1400" dirty="0">
              <a:sym typeface="+mn-lt"/>
            </a:endParaRPr>
          </a:p>
          <a:p>
            <a:pPr marL="285750" indent="-285750">
              <a:buFont typeface="Arial" panose="020B0604020202020204" pitchFamily="34" charset="0"/>
              <a:buChar char="•"/>
            </a:pPr>
            <a:r>
              <a:rPr lang="zh-CN" altLang="en-US" sz="1400" dirty="0">
                <a:sym typeface="+mn-lt"/>
              </a:rPr>
              <a:t>向</a:t>
            </a:r>
            <a:r>
              <a:rPr lang="zh-CN" altLang="en-US" sz="1400" u="sng" dirty="0">
                <a:sym typeface="+mn-lt"/>
              </a:rPr>
              <a:t>合规部业务合作伙伴</a:t>
            </a:r>
            <a:r>
              <a:rPr lang="zh-CN" altLang="en-US" sz="1400" b="1" dirty="0">
                <a:sym typeface="+mn-lt"/>
              </a:rPr>
              <a:t>提出</a:t>
            </a:r>
            <a:r>
              <a:rPr lang="zh-CN" altLang="en-US" sz="1400" dirty="0">
                <a:sym typeface="+mn-lt"/>
              </a:rPr>
              <a:t>问题和疑虑，若有。</a:t>
            </a:r>
            <a:endParaRPr lang="en-US" altLang="zh-CN" sz="1400" dirty="0">
              <a:sym typeface="+mn-lt"/>
            </a:endParaRPr>
          </a:p>
        </p:txBody>
      </p:sp>
      <p:graphicFrame>
        <p:nvGraphicFramePr>
          <p:cNvPr id="4" name="Table 8">
            <a:extLst>
              <a:ext uri="{FF2B5EF4-FFF2-40B4-BE49-F238E27FC236}">
                <a16:creationId xmlns:a16="http://schemas.microsoft.com/office/drawing/2014/main" id="{964EC12F-3BAE-42D6-DFCA-1FA2FD267A93}"/>
              </a:ext>
            </a:extLst>
          </p:cNvPr>
          <p:cNvGraphicFramePr>
            <a:graphicFrameLocks noGrp="1"/>
          </p:cNvGraphicFramePr>
          <p:nvPr>
            <p:extLst>
              <p:ext uri="{D42A27DB-BD31-4B8C-83A1-F6EECF244321}">
                <p14:modId xmlns:p14="http://schemas.microsoft.com/office/powerpoint/2010/main" val="902985055"/>
              </p:ext>
            </p:extLst>
          </p:nvPr>
        </p:nvGraphicFramePr>
        <p:xfrm>
          <a:off x="7348646" y="1719298"/>
          <a:ext cx="3652838" cy="396240"/>
        </p:xfrm>
        <a:graphic>
          <a:graphicData uri="http://schemas.openxmlformats.org/drawingml/2006/table">
            <a:tbl>
              <a:tblPr firstRow="1" bandRow="1">
                <a:tableStyleId>{9D7B26C5-4107-4FEC-AEDC-1716B250A1EF}</a:tableStyleId>
              </a:tblPr>
              <a:tblGrid>
                <a:gridCol w="3652838">
                  <a:extLst>
                    <a:ext uri="{9D8B030D-6E8A-4147-A177-3AD203B41FA5}">
                      <a16:colId xmlns:a16="http://schemas.microsoft.com/office/drawing/2014/main" val="3344843492"/>
                    </a:ext>
                  </a:extLst>
                </a:gridCol>
              </a:tblGrid>
              <a:tr h="370840">
                <a:tc>
                  <a:txBody>
                    <a:bodyPr/>
                    <a:lstStyle/>
                    <a:p>
                      <a:r>
                        <a:rPr lang="zh-CN" altLang="en-US" sz="2000" b="1" dirty="0">
                          <a:solidFill>
                            <a:schemeClr val="accent2"/>
                          </a:solidFill>
                          <a:latin typeface="Arial" panose="020B0604020202020204" pitchFamily="34" charset="0"/>
                          <a:ea typeface="微软雅黑" panose="020B0503020204020204" pitchFamily="34" charset="-122"/>
                          <a:cs typeface="Arial" panose="020B0604020202020204" pitchFamily="34" charset="0"/>
                        </a:rPr>
                        <a:t>直线经理</a:t>
                      </a:r>
                      <a:endParaRPr lang="en-GB" sz="2000" b="1" dirty="0">
                        <a:solidFill>
                          <a:schemeClr val="accent2"/>
                        </a:solidFill>
                        <a:latin typeface="微软雅黑" panose="020B0503020204020204" pitchFamily="34" charset="-122"/>
                        <a:ea typeface="微软雅黑" panose="020B0503020204020204" pitchFamily="34" charset="-122"/>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82481907"/>
                  </a:ext>
                </a:extLst>
              </a:tr>
            </a:tbl>
          </a:graphicData>
        </a:graphic>
      </p:graphicFrame>
      <p:grpSp>
        <p:nvGrpSpPr>
          <p:cNvPr id="20" name="Group 1092">
            <a:extLst>
              <a:ext uri="{FF2B5EF4-FFF2-40B4-BE49-F238E27FC236}">
                <a16:creationId xmlns:a16="http://schemas.microsoft.com/office/drawing/2014/main" id="{F8C39946-27F4-9F9A-DB22-76EA694F095D}"/>
              </a:ext>
            </a:extLst>
          </p:cNvPr>
          <p:cNvGrpSpPr/>
          <p:nvPr/>
        </p:nvGrpSpPr>
        <p:grpSpPr>
          <a:xfrm>
            <a:off x="6845289" y="1734538"/>
            <a:ext cx="329184" cy="365760"/>
            <a:chOff x="7081838" y="2051050"/>
            <a:chExt cx="765175" cy="850900"/>
          </a:xfrm>
          <a:solidFill>
            <a:schemeClr val="accent2"/>
          </a:solidFill>
        </p:grpSpPr>
        <p:sp>
          <p:nvSpPr>
            <p:cNvPr id="21" name="Freeform 38">
              <a:extLst>
                <a:ext uri="{FF2B5EF4-FFF2-40B4-BE49-F238E27FC236}">
                  <a16:creationId xmlns:a16="http://schemas.microsoft.com/office/drawing/2014/main" id="{8C6CDF7C-BF2E-8E93-A158-4B4B8E0526C4}"/>
                </a:ext>
              </a:extLst>
            </p:cNvPr>
            <p:cNvSpPr>
              <a:spLocks/>
            </p:cNvSpPr>
            <p:nvPr/>
          </p:nvSpPr>
          <p:spPr bwMode="auto">
            <a:xfrm>
              <a:off x="7170738" y="2051050"/>
              <a:ext cx="142875" cy="142875"/>
            </a:xfrm>
            <a:custGeom>
              <a:avLst/>
              <a:gdLst/>
              <a:ahLst/>
              <a:cxnLst>
                <a:cxn ang="0">
                  <a:pos x="90" y="44"/>
                </a:cxn>
                <a:cxn ang="0">
                  <a:pos x="90" y="44"/>
                </a:cxn>
                <a:cxn ang="0">
                  <a:pos x="88" y="54"/>
                </a:cxn>
                <a:cxn ang="0">
                  <a:pos x="86" y="62"/>
                </a:cxn>
                <a:cxn ang="0">
                  <a:pos x="82" y="70"/>
                </a:cxn>
                <a:cxn ang="0">
                  <a:pos x="76" y="76"/>
                </a:cxn>
                <a:cxn ang="0">
                  <a:pos x="70" y="82"/>
                </a:cxn>
                <a:cxn ang="0">
                  <a:pos x="62" y="86"/>
                </a:cxn>
                <a:cxn ang="0">
                  <a:pos x="54" y="88"/>
                </a:cxn>
                <a:cxn ang="0">
                  <a:pos x="44" y="90"/>
                </a:cxn>
                <a:cxn ang="0">
                  <a:pos x="44" y="90"/>
                </a:cxn>
                <a:cxn ang="0">
                  <a:pos x="36" y="88"/>
                </a:cxn>
                <a:cxn ang="0">
                  <a:pos x="28" y="86"/>
                </a:cxn>
                <a:cxn ang="0">
                  <a:pos x="20" y="82"/>
                </a:cxn>
                <a:cxn ang="0">
                  <a:pos x="12" y="76"/>
                </a:cxn>
                <a:cxn ang="0">
                  <a:pos x="8" y="70"/>
                </a:cxn>
                <a:cxn ang="0">
                  <a:pos x="4" y="62"/>
                </a:cxn>
                <a:cxn ang="0">
                  <a:pos x="0" y="54"/>
                </a:cxn>
                <a:cxn ang="0">
                  <a:pos x="0" y="44"/>
                </a:cxn>
                <a:cxn ang="0">
                  <a:pos x="0" y="44"/>
                </a:cxn>
                <a:cxn ang="0">
                  <a:pos x="0" y="36"/>
                </a:cxn>
                <a:cxn ang="0">
                  <a:pos x="4" y="26"/>
                </a:cxn>
                <a:cxn ang="0">
                  <a:pos x="8" y="20"/>
                </a:cxn>
                <a:cxn ang="0">
                  <a:pos x="12" y="12"/>
                </a:cxn>
                <a:cxn ang="0">
                  <a:pos x="20" y="6"/>
                </a:cxn>
                <a:cxn ang="0">
                  <a:pos x="28" y="2"/>
                </a:cxn>
                <a:cxn ang="0">
                  <a:pos x="36" y="0"/>
                </a:cxn>
                <a:cxn ang="0">
                  <a:pos x="44" y="0"/>
                </a:cxn>
                <a:cxn ang="0">
                  <a:pos x="44" y="0"/>
                </a:cxn>
                <a:cxn ang="0">
                  <a:pos x="54" y="0"/>
                </a:cxn>
                <a:cxn ang="0">
                  <a:pos x="62" y="2"/>
                </a:cxn>
                <a:cxn ang="0">
                  <a:pos x="70" y="6"/>
                </a:cxn>
                <a:cxn ang="0">
                  <a:pos x="76" y="12"/>
                </a:cxn>
                <a:cxn ang="0">
                  <a:pos x="82" y="20"/>
                </a:cxn>
                <a:cxn ang="0">
                  <a:pos x="86" y="26"/>
                </a:cxn>
                <a:cxn ang="0">
                  <a:pos x="88" y="36"/>
                </a:cxn>
                <a:cxn ang="0">
                  <a:pos x="90" y="44"/>
                </a:cxn>
                <a:cxn ang="0">
                  <a:pos x="90" y="44"/>
                </a:cxn>
              </a:cxnLst>
              <a:rect l="0" t="0" r="r" b="b"/>
              <a:pathLst>
                <a:path w="90" h="90">
                  <a:moveTo>
                    <a:pt x="90" y="44"/>
                  </a:moveTo>
                  <a:lnTo>
                    <a:pt x="90" y="44"/>
                  </a:lnTo>
                  <a:lnTo>
                    <a:pt x="88" y="54"/>
                  </a:lnTo>
                  <a:lnTo>
                    <a:pt x="86" y="62"/>
                  </a:lnTo>
                  <a:lnTo>
                    <a:pt x="82" y="70"/>
                  </a:lnTo>
                  <a:lnTo>
                    <a:pt x="76" y="76"/>
                  </a:lnTo>
                  <a:lnTo>
                    <a:pt x="70" y="82"/>
                  </a:lnTo>
                  <a:lnTo>
                    <a:pt x="62" y="86"/>
                  </a:lnTo>
                  <a:lnTo>
                    <a:pt x="54" y="88"/>
                  </a:lnTo>
                  <a:lnTo>
                    <a:pt x="44" y="90"/>
                  </a:lnTo>
                  <a:lnTo>
                    <a:pt x="44" y="90"/>
                  </a:lnTo>
                  <a:lnTo>
                    <a:pt x="36" y="88"/>
                  </a:lnTo>
                  <a:lnTo>
                    <a:pt x="28" y="86"/>
                  </a:lnTo>
                  <a:lnTo>
                    <a:pt x="20" y="82"/>
                  </a:lnTo>
                  <a:lnTo>
                    <a:pt x="12" y="76"/>
                  </a:lnTo>
                  <a:lnTo>
                    <a:pt x="8" y="70"/>
                  </a:lnTo>
                  <a:lnTo>
                    <a:pt x="4" y="62"/>
                  </a:lnTo>
                  <a:lnTo>
                    <a:pt x="0" y="54"/>
                  </a:lnTo>
                  <a:lnTo>
                    <a:pt x="0" y="44"/>
                  </a:lnTo>
                  <a:lnTo>
                    <a:pt x="0" y="44"/>
                  </a:lnTo>
                  <a:lnTo>
                    <a:pt x="0" y="36"/>
                  </a:lnTo>
                  <a:lnTo>
                    <a:pt x="4" y="26"/>
                  </a:lnTo>
                  <a:lnTo>
                    <a:pt x="8" y="20"/>
                  </a:lnTo>
                  <a:lnTo>
                    <a:pt x="12" y="12"/>
                  </a:lnTo>
                  <a:lnTo>
                    <a:pt x="20" y="6"/>
                  </a:lnTo>
                  <a:lnTo>
                    <a:pt x="28" y="2"/>
                  </a:lnTo>
                  <a:lnTo>
                    <a:pt x="36" y="0"/>
                  </a:lnTo>
                  <a:lnTo>
                    <a:pt x="44" y="0"/>
                  </a:lnTo>
                  <a:lnTo>
                    <a:pt x="44" y="0"/>
                  </a:lnTo>
                  <a:lnTo>
                    <a:pt x="54" y="0"/>
                  </a:lnTo>
                  <a:lnTo>
                    <a:pt x="62" y="2"/>
                  </a:lnTo>
                  <a:lnTo>
                    <a:pt x="70" y="6"/>
                  </a:lnTo>
                  <a:lnTo>
                    <a:pt x="76" y="12"/>
                  </a:lnTo>
                  <a:lnTo>
                    <a:pt x="82" y="20"/>
                  </a:lnTo>
                  <a:lnTo>
                    <a:pt x="86" y="26"/>
                  </a:lnTo>
                  <a:lnTo>
                    <a:pt x="88" y="36"/>
                  </a:lnTo>
                  <a:lnTo>
                    <a:pt x="90" y="44"/>
                  </a:lnTo>
                  <a:lnTo>
                    <a:pt x="90"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26" name="Freeform 39">
              <a:extLst>
                <a:ext uri="{FF2B5EF4-FFF2-40B4-BE49-F238E27FC236}">
                  <a16:creationId xmlns:a16="http://schemas.microsoft.com/office/drawing/2014/main" id="{C0696F9F-DCB2-3C9F-7423-2A746B250D36}"/>
                </a:ext>
              </a:extLst>
            </p:cNvPr>
            <p:cNvSpPr>
              <a:spLocks/>
            </p:cNvSpPr>
            <p:nvPr/>
          </p:nvSpPr>
          <p:spPr bwMode="auto">
            <a:xfrm>
              <a:off x="7605713" y="2051050"/>
              <a:ext cx="142875" cy="142875"/>
            </a:xfrm>
            <a:custGeom>
              <a:avLst/>
              <a:gdLst/>
              <a:ahLst/>
              <a:cxnLst>
                <a:cxn ang="0">
                  <a:pos x="90" y="44"/>
                </a:cxn>
                <a:cxn ang="0">
                  <a:pos x="90" y="44"/>
                </a:cxn>
                <a:cxn ang="0">
                  <a:pos x="88" y="54"/>
                </a:cxn>
                <a:cxn ang="0">
                  <a:pos x="86" y="62"/>
                </a:cxn>
                <a:cxn ang="0">
                  <a:pos x="82" y="70"/>
                </a:cxn>
                <a:cxn ang="0">
                  <a:pos x="76" y="76"/>
                </a:cxn>
                <a:cxn ang="0">
                  <a:pos x="70" y="82"/>
                </a:cxn>
                <a:cxn ang="0">
                  <a:pos x="62" y="86"/>
                </a:cxn>
                <a:cxn ang="0">
                  <a:pos x="54" y="88"/>
                </a:cxn>
                <a:cxn ang="0">
                  <a:pos x="44" y="90"/>
                </a:cxn>
                <a:cxn ang="0">
                  <a:pos x="44" y="90"/>
                </a:cxn>
                <a:cxn ang="0">
                  <a:pos x="36" y="88"/>
                </a:cxn>
                <a:cxn ang="0">
                  <a:pos x="28" y="86"/>
                </a:cxn>
                <a:cxn ang="0">
                  <a:pos x="20" y="82"/>
                </a:cxn>
                <a:cxn ang="0">
                  <a:pos x="12" y="76"/>
                </a:cxn>
                <a:cxn ang="0">
                  <a:pos x="8" y="70"/>
                </a:cxn>
                <a:cxn ang="0">
                  <a:pos x="4" y="62"/>
                </a:cxn>
                <a:cxn ang="0">
                  <a:pos x="0" y="54"/>
                </a:cxn>
                <a:cxn ang="0">
                  <a:pos x="0" y="44"/>
                </a:cxn>
                <a:cxn ang="0">
                  <a:pos x="0" y="44"/>
                </a:cxn>
                <a:cxn ang="0">
                  <a:pos x="0" y="36"/>
                </a:cxn>
                <a:cxn ang="0">
                  <a:pos x="4" y="26"/>
                </a:cxn>
                <a:cxn ang="0">
                  <a:pos x="8" y="20"/>
                </a:cxn>
                <a:cxn ang="0">
                  <a:pos x="12" y="12"/>
                </a:cxn>
                <a:cxn ang="0">
                  <a:pos x="20" y="6"/>
                </a:cxn>
                <a:cxn ang="0">
                  <a:pos x="28" y="2"/>
                </a:cxn>
                <a:cxn ang="0">
                  <a:pos x="36" y="0"/>
                </a:cxn>
                <a:cxn ang="0">
                  <a:pos x="44" y="0"/>
                </a:cxn>
                <a:cxn ang="0">
                  <a:pos x="44" y="0"/>
                </a:cxn>
                <a:cxn ang="0">
                  <a:pos x="54" y="0"/>
                </a:cxn>
                <a:cxn ang="0">
                  <a:pos x="62" y="2"/>
                </a:cxn>
                <a:cxn ang="0">
                  <a:pos x="70" y="6"/>
                </a:cxn>
                <a:cxn ang="0">
                  <a:pos x="76" y="12"/>
                </a:cxn>
                <a:cxn ang="0">
                  <a:pos x="82" y="20"/>
                </a:cxn>
                <a:cxn ang="0">
                  <a:pos x="86" y="26"/>
                </a:cxn>
                <a:cxn ang="0">
                  <a:pos x="88" y="36"/>
                </a:cxn>
                <a:cxn ang="0">
                  <a:pos x="90" y="44"/>
                </a:cxn>
                <a:cxn ang="0">
                  <a:pos x="90" y="44"/>
                </a:cxn>
              </a:cxnLst>
              <a:rect l="0" t="0" r="r" b="b"/>
              <a:pathLst>
                <a:path w="90" h="90">
                  <a:moveTo>
                    <a:pt x="90" y="44"/>
                  </a:moveTo>
                  <a:lnTo>
                    <a:pt x="90" y="44"/>
                  </a:lnTo>
                  <a:lnTo>
                    <a:pt x="88" y="54"/>
                  </a:lnTo>
                  <a:lnTo>
                    <a:pt x="86" y="62"/>
                  </a:lnTo>
                  <a:lnTo>
                    <a:pt x="82" y="70"/>
                  </a:lnTo>
                  <a:lnTo>
                    <a:pt x="76" y="76"/>
                  </a:lnTo>
                  <a:lnTo>
                    <a:pt x="70" y="82"/>
                  </a:lnTo>
                  <a:lnTo>
                    <a:pt x="62" y="86"/>
                  </a:lnTo>
                  <a:lnTo>
                    <a:pt x="54" y="88"/>
                  </a:lnTo>
                  <a:lnTo>
                    <a:pt x="44" y="90"/>
                  </a:lnTo>
                  <a:lnTo>
                    <a:pt x="44" y="90"/>
                  </a:lnTo>
                  <a:lnTo>
                    <a:pt x="36" y="88"/>
                  </a:lnTo>
                  <a:lnTo>
                    <a:pt x="28" y="86"/>
                  </a:lnTo>
                  <a:lnTo>
                    <a:pt x="20" y="82"/>
                  </a:lnTo>
                  <a:lnTo>
                    <a:pt x="12" y="76"/>
                  </a:lnTo>
                  <a:lnTo>
                    <a:pt x="8" y="70"/>
                  </a:lnTo>
                  <a:lnTo>
                    <a:pt x="4" y="62"/>
                  </a:lnTo>
                  <a:lnTo>
                    <a:pt x="0" y="54"/>
                  </a:lnTo>
                  <a:lnTo>
                    <a:pt x="0" y="44"/>
                  </a:lnTo>
                  <a:lnTo>
                    <a:pt x="0" y="44"/>
                  </a:lnTo>
                  <a:lnTo>
                    <a:pt x="0" y="36"/>
                  </a:lnTo>
                  <a:lnTo>
                    <a:pt x="4" y="26"/>
                  </a:lnTo>
                  <a:lnTo>
                    <a:pt x="8" y="20"/>
                  </a:lnTo>
                  <a:lnTo>
                    <a:pt x="12" y="12"/>
                  </a:lnTo>
                  <a:lnTo>
                    <a:pt x="20" y="6"/>
                  </a:lnTo>
                  <a:lnTo>
                    <a:pt x="28" y="2"/>
                  </a:lnTo>
                  <a:lnTo>
                    <a:pt x="36" y="0"/>
                  </a:lnTo>
                  <a:lnTo>
                    <a:pt x="44" y="0"/>
                  </a:lnTo>
                  <a:lnTo>
                    <a:pt x="44" y="0"/>
                  </a:lnTo>
                  <a:lnTo>
                    <a:pt x="54" y="0"/>
                  </a:lnTo>
                  <a:lnTo>
                    <a:pt x="62" y="2"/>
                  </a:lnTo>
                  <a:lnTo>
                    <a:pt x="70" y="6"/>
                  </a:lnTo>
                  <a:lnTo>
                    <a:pt x="76" y="12"/>
                  </a:lnTo>
                  <a:lnTo>
                    <a:pt x="82" y="20"/>
                  </a:lnTo>
                  <a:lnTo>
                    <a:pt x="86" y="26"/>
                  </a:lnTo>
                  <a:lnTo>
                    <a:pt x="88" y="36"/>
                  </a:lnTo>
                  <a:lnTo>
                    <a:pt x="90" y="44"/>
                  </a:lnTo>
                  <a:lnTo>
                    <a:pt x="90"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27" name="Freeform 40">
              <a:extLst>
                <a:ext uri="{FF2B5EF4-FFF2-40B4-BE49-F238E27FC236}">
                  <a16:creationId xmlns:a16="http://schemas.microsoft.com/office/drawing/2014/main" id="{DE257979-7E7D-E6B5-E6F0-2D539D297B2E}"/>
                </a:ext>
              </a:extLst>
            </p:cNvPr>
            <p:cNvSpPr>
              <a:spLocks/>
            </p:cNvSpPr>
            <p:nvPr/>
          </p:nvSpPr>
          <p:spPr bwMode="auto">
            <a:xfrm>
              <a:off x="7081838" y="2232025"/>
              <a:ext cx="390525" cy="669925"/>
            </a:xfrm>
            <a:custGeom>
              <a:avLst/>
              <a:gdLst/>
              <a:ahLst/>
              <a:cxnLst>
                <a:cxn ang="0">
                  <a:pos x="246" y="160"/>
                </a:cxn>
                <a:cxn ang="0">
                  <a:pos x="228" y="166"/>
                </a:cxn>
                <a:cxn ang="0">
                  <a:pos x="212" y="168"/>
                </a:cxn>
                <a:cxn ang="0">
                  <a:pos x="204" y="168"/>
                </a:cxn>
                <a:cxn ang="0">
                  <a:pos x="192" y="164"/>
                </a:cxn>
                <a:cxn ang="0">
                  <a:pos x="172" y="148"/>
                </a:cxn>
                <a:cxn ang="0">
                  <a:pos x="168" y="140"/>
                </a:cxn>
                <a:cxn ang="0">
                  <a:pos x="162" y="116"/>
                </a:cxn>
                <a:cxn ang="0">
                  <a:pos x="164" y="98"/>
                </a:cxn>
                <a:cxn ang="0">
                  <a:pos x="166" y="86"/>
                </a:cxn>
                <a:cxn ang="0">
                  <a:pos x="176" y="68"/>
                </a:cxn>
                <a:cxn ang="0">
                  <a:pos x="190" y="58"/>
                </a:cxn>
                <a:cxn ang="0">
                  <a:pos x="206" y="54"/>
                </a:cxn>
                <a:cxn ang="0">
                  <a:pos x="212" y="52"/>
                </a:cxn>
                <a:cxn ang="0">
                  <a:pos x="222" y="54"/>
                </a:cxn>
                <a:cxn ang="0">
                  <a:pos x="238" y="60"/>
                </a:cxn>
                <a:cxn ang="0">
                  <a:pos x="240" y="60"/>
                </a:cxn>
                <a:cxn ang="0">
                  <a:pos x="246" y="62"/>
                </a:cxn>
                <a:cxn ang="0">
                  <a:pos x="246" y="62"/>
                </a:cxn>
                <a:cxn ang="0">
                  <a:pos x="238" y="16"/>
                </a:cxn>
                <a:cxn ang="0">
                  <a:pos x="236" y="0"/>
                </a:cxn>
                <a:cxn ang="0">
                  <a:pos x="218" y="2"/>
                </a:cxn>
                <a:cxn ang="0">
                  <a:pos x="176" y="2"/>
                </a:cxn>
                <a:cxn ang="0">
                  <a:pos x="118" y="88"/>
                </a:cxn>
                <a:cxn ang="0">
                  <a:pos x="96" y="0"/>
                </a:cxn>
                <a:cxn ang="0">
                  <a:pos x="60" y="0"/>
                </a:cxn>
                <a:cxn ang="0">
                  <a:pos x="44" y="0"/>
                </a:cxn>
                <a:cxn ang="0">
                  <a:pos x="26" y="4"/>
                </a:cxn>
                <a:cxn ang="0">
                  <a:pos x="12" y="14"/>
                </a:cxn>
                <a:cxn ang="0">
                  <a:pos x="4" y="28"/>
                </a:cxn>
                <a:cxn ang="0">
                  <a:pos x="0" y="46"/>
                </a:cxn>
                <a:cxn ang="0">
                  <a:pos x="20" y="188"/>
                </a:cxn>
                <a:cxn ang="0">
                  <a:pos x="24" y="208"/>
                </a:cxn>
                <a:cxn ang="0">
                  <a:pos x="38" y="224"/>
                </a:cxn>
                <a:cxn ang="0">
                  <a:pos x="98" y="422"/>
                </a:cxn>
                <a:cxn ang="0">
                  <a:pos x="114" y="226"/>
                </a:cxn>
                <a:cxn ang="0">
                  <a:pos x="152" y="422"/>
                </a:cxn>
                <a:cxn ang="0">
                  <a:pos x="174" y="222"/>
                </a:cxn>
                <a:cxn ang="0">
                  <a:pos x="176" y="220"/>
                </a:cxn>
                <a:cxn ang="0">
                  <a:pos x="210" y="220"/>
                </a:cxn>
                <a:cxn ang="0">
                  <a:pos x="240" y="222"/>
                </a:cxn>
                <a:cxn ang="0">
                  <a:pos x="240" y="218"/>
                </a:cxn>
                <a:cxn ang="0">
                  <a:pos x="240" y="218"/>
                </a:cxn>
                <a:cxn ang="0">
                  <a:pos x="246" y="182"/>
                </a:cxn>
                <a:cxn ang="0">
                  <a:pos x="246" y="160"/>
                </a:cxn>
              </a:cxnLst>
              <a:rect l="0" t="0" r="r" b="b"/>
              <a:pathLst>
                <a:path w="246" h="422">
                  <a:moveTo>
                    <a:pt x="246" y="160"/>
                  </a:moveTo>
                  <a:lnTo>
                    <a:pt x="246" y="160"/>
                  </a:lnTo>
                  <a:lnTo>
                    <a:pt x="238" y="164"/>
                  </a:lnTo>
                  <a:lnTo>
                    <a:pt x="228" y="166"/>
                  </a:lnTo>
                  <a:lnTo>
                    <a:pt x="212" y="168"/>
                  </a:lnTo>
                  <a:lnTo>
                    <a:pt x="212" y="168"/>
                  </a:lnTo>
                  <a:lnTo>
                    <a:pt x="204" y="168"/>
                  </a:lnTo>
                  <a:lnTo>
                    <a:pt x="204" y="168"/>
                  </a:lnTo>
                  <a:lnTo>
                    <a:pt x="192" y="164"/>
                  </a:lnTo>
                  <a:lnTo>
                    <a:pt x="192" y="164"/>
                  </a:lnTo>
                  <a:lnTo>
                    <a:pt x="180" y="156"/>
                  </a:lnTo>
                  <a:lnTo>
                    <a:pt x="172" y="148"/>
                  </a:lnTo>
                  <a:lnTo>
                    <a:pt x="172" y="148"/>
                  </a:lnTo>
                  <a:lnTo>
                    <a:pt x="168" y="140"/>
                  </a:lnTo>
                  <a:lnTo>
                    <a:pt x="164" y="132"/>
                  </a:lnTo>
                  <a:lnTo>
                    <a:pt x="162" y="116"/>
                  </a:lnTo>
                  <a:lnTo>
                    <a:pt x="162" y="104"/>
                  </a:lnTo>
                  <a:lnTo>
                    <a:pt x="164" y="98"/>
                  </a:lnTo>
                  <a:lnTo>
                    <a:pt x="164" y="98"/>
                  </a:lnTo>
                  <a:lnTo>
                    <a:pt x="166" y="86"/>
                  </a:lnTo>
                  <a:lnTo>
                    <a:pt x="172" y="76"/>
                  </a:lnTo>
                  <a:lnTo>
                    <a:pt x="176" y="68"/>
                  </a:lnTo>
                  <a:lnTo>
                    <a:pt x="184" y="62"/>
                  </a:lnTo>
                  <a:lnTo>
                    <a:pt x="190" y="58"/>
                  </a:lnTo>
                  <a:lnTo>
                    <a:pt x="196" y="56"/>
                  </a:lnTo>
                  <a:lnTo>
                    <a:pt x="206" y="54"/>
                  </a:lnTo>
                  <a:lnTo>
                    <a:pt x="206" y="54"/>
                  </a:lnTo>
                  <a:lnTo>
                    <a:pt x="212" y="52"/>
                  </a:lnTo>
                  <a:lnTo>
                    <a:pt x="212" y="52"/>
                  </a:lnTo>
                  <a:lnTo>
                    <a:pt x="222" y="54"/>
                  </a:lnTo>
                  <a:lnTo>
                    <a:pt x="230" y="56"/>
                  </a:lnTo>
                  <a:lnTo>
                    <a:pt x="238" y="60"/>
                  </a:lnTo>
                  <a:lnTo>
                    <a:pt x="240" y="60"/>
                  </a:lnTo>
                  <a:lnTo>
                    <a:pt x="240" y="60"/>
                  </a:lnTo>
                  <a:lnTo>
                    <a:pt x="246" y="62"/>
                  </a:lnTo>
                  <a:lnTo>
                    <a:pt x="246" y="62"/>
                  </a:lnTo>
                  <a:lnTo>
                    <a:pt x="246" y="62"/>
                  </a:lnTo>
                  <a:lnTo>
                    <a:pt x="246" y="62"/>
                  </a:lnTo>
                  <a:lnTo>
                    <a:pt x="246" y="44"/>
                  </a:lnTo>
                  <a:lnTo>
                    <a:pt x="238" y="16"/>
                  </a:lnTo>
                  <a:lnTo>
                    <a:pt x="236" y="2"/>
                  </a:lnTo>
                  <a:lnTo>
                    <a:pt x="236" y="0"/>
                  </a:lnTo>
                  <a:lnTo>
                    <a:pt x="236" y="0"/>
                  </a:lnTo>
                  <a:lnTo>
                    <a:pt x="218" y="2"/>
                  </a:lnTo>
                  <a:lnTo>
                    <a:pt x="200" y="4"/>
                  </a:lnTo>
                  <a:lnTo>
                    <a:pt x="176" y="2"/>
                  </a:lnTo>
                  <a:lnTo>
                    <a:pt x="148" y="0"/>
                  </a:lnTo>
                  <a:lnTo>
                    <a:pt x="118" y="88"/>
                  </a:lnTo>
                  <a:lnTo>
                    <a:pt x="108" y="0"/>
                  </a:lnTo>
                  <a:lnTo>
                    <a:pt x="96" y="0"/>
                  </a:lnTo>
                  <a:lnTo>
                    <a:pt x="92" y="88"/>
                  </a:lnTo>
                  <a:lnTo>
                    <a:pt x="60" y="0"/>
                  </a:lnTo>
                  <a:lnTo>
                    <a:pt x="44" y="0"/>
                  </a:lnTo>
                  <a:lnTo>
                    <a:pt x="44" y="0"/>
                  </a:lnTo>
                  <a:lnTo>
                    <a:pt x="34" y="2"/>
                  </a:lnTo>
                  <a:lnTo>
                    <a:pt x="26" y="4"/>
                  </a:lnTo>
                  <a:lnTo>
                    <a:pt x="20" y="8"/>
                  </a:lnTo>
                  <a:lnTo>
                    <a:pt x="12" y="14"/>
                  </a:lnTo>
                  <a:lnTo>
                    <a:pt x="8" y="20"/>
                  </a:lnTo>
                  <a:lnTo>
                    <a:pt x="4" y="28"/>
                  </a:lnTo>
                  <a:lnTo>
                    <a:pt x="2" y="36"/>
                  </a:lnTo>
                  <a:lnTo>
                    <a:pt x="0" y="46"/>
                  </a:lnTo>
                  <a:lnTo>
                    <a:pt x="20" y="188"/>
                  </a:lnTo>
                  <a:lnTo>
                    <a:pt x="20" y="188"/>
                  </a:lnTo>
                  <a:lnTo>
                    <a:pt x="22" y="198"/>
                  </a:lnTo>
                  <a:lnTo>
                    <a:pt x="24" y="208"/>
                  </a:lnTo>
                  <a:lnTo>
                    <a:pt x="30" y="216"/>
                  </a:lnTo>
                  <a:lnTo>
                    <a:pt x="38" y="224"/>
                  </a:lnTo>
                  <a:lnTo>
                    <a:pt x="60" y="422"/>
                  </a:lnTo>
                  <a:lnTo>
                    <a:pt x="98" y="422"/>
                  </a:lnTo>
                  <a:lnTo>
                    <a:pt x="98" y="226"/>
                  </a:lnTo>
                  <a:lnTo>
                    <a:pt x="114" y="226"/>
                  </a:lnTo>
                  <a:lnTo>
                    <a:pt x="114" y="422"/>
                  </a:lnTo>
                  <a:lnTo>
                    <a:pt x="152" y="422"/>
                  </a:lnTo>
                  <a:lnTo>
                    <a:pt x="174" y="222"/>
                  </a:lnTo>
                  <a:lnTo>
                    <a:pt x="174" y="222"/>
                  </a:lnTo>
                  <a:lnTo>
                    <a:pt x="176" y="220"/>
                  </a:lnTo>
                  <a:lnTo>
                    <a:pt x="176" y="220"/>
                  </a:lnTo>
                  <a:lnTo>
                    <a:pt x="194" y="220"/>
                  </a:lnTo>
                  <a:lnTo>
                    <a:pt x="210" y="220"/>
                  </a:lnTo>
                  <a:lnTo>
                    <a:pt x="240" y="222"/>
                  </a:lnTo>
                  <a:lnTo>
                    <a:pt x="240" y="222"/>
                  </a:lnTo>
                  <a:lnTo>
                    <a:pt x="240" y="218"/>
                  </a:lnTo>
                  <a:lnTo>
                    <a:pt x="240" y="218"/>
                  </a:lnTo>
                  <a:lnTo>
                    <a:pt x="240" y="218"/>
                  </a:lnTo>
                  <a:lnTo>
                    <a:pt x="240" y="218"/>
                  </a:lnTo>
                  <a:lnTo>
                    <a:pt x="244" y="198"/>
                  </a:lnTo>
                  <a:lnTo>
                    <a:pt x="246" y="182"/>
                  </a:lnTo>
                  <a:lnTo>
                    <a:pt x="246" y="160"/>
                  </a:lnTo>
                  <a:lnTo>
                    <a:pt x="246" y="1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28" name="Freeform 41">
              <a:extLst>
                <a:ext uri="{FF2B5EF4-FFF2-40B4-BE49-F238E27FC236}">
                  <a16:creationId xmlns:a16="http://schemas.microsoft.com/office/drawing/2014/main" id="{6531E51B-639A-2CB0-43D2-A5FCCA5FBB5B}"/>
                </a:ext>
              </a:extLst>
            </p:cNvPr>
            <p:cNvSpPr>
              <a:spLocks/>
            </p:cNvSpPr>
            <p:nvPr/>
          </p:nvSpPr>
          <p:spPr bwMode="auto">
            <a:xfrm>
              <a:off x="7367588" y="2228850"/>
              <a:ext cx="479425" cy="673100"/>
            </a:xfrm>
            <a:custGeom>
              <a:avLst/>
              <a:gdLst/>
              <a:ahLst/>
              <a:cxnLst>
                <a:cxn ang="0">
                  <a:pos x="240" y="2"/>
                </a:cxn>
                <a:cxn ang="0">
                  <a:pos x="200" y="2"/>
                </a:cxn>
                <a:cxn ang="0">
                  <a:pos x="184" y="82"/>
                </a:cxn>
                <a:cxn ang="0">
                  <a:pos x="182" y="82"/>
                </a:cxn>
                <a:cxn ang="0">
                  <a:pos x="152" y="4"/>
                </a:cxn>
                <a:cxn ang="0">
                  <a:pos x="122" y="4"/>
                </a:cxn>
                <a:cxn ang="0">
                  <a:pos x="72" y="0"/>
                </a:cxn>
                <a:cxn ang="0">
                  <a:pos x="76" y="12"/>
                </a:cxn>
                <a:cxn ang="0">
                  <a:pos x="84" y="54"/>
                </a:cxn>
                <a:cxn ang="0">
                  <a:pos x="82" y="76"/>
                </a:cxn>
                <a:cxn ang="0">
                  <a:pos x="76" y="80"/>
                </a:cxn>
                <a:cxn ang="0">
                  <a:pos x="68" y="82"/>
                </a:cxn>
                <a:cxn ang="0">
                  <a:pos x="50" y="76"/>
                </a:cxn>
                <a:cxn ang="0">
                  <a:pos x="44" y="74"/>
                </a:cxn>
                <a:cxn ang="0">
                  <a:pos x="30" y="72"/>
                </a:cxn>
                <a:cxn ang="0">
                  <a:pos x="12" y="80"/>
                </a:cxn>
                <a:cxn ang="0">
                  <a:pos x="0" y="104"/>
                </a:cxn>
                <a:cxn ang="0">
                  <a:pos x="0" y="110"/>
                </a:cxn>
                <a:cxn ang="0">
                  <a:pos x="2" y="134"/>
                </a:cxn>
                <a:cxn ang="0">
                  <a:pos x="14" y="148"/>
                </a:cxn>
                <a:cxn ang="0">
                  <a:pos x="26" y="152"/>
                </a:cxn>
                <a:cxn ang="0">
                  <a:pos x="50" y="150"/>
                </a:cxn>
                <a:cxn ang="0">
                  <a:pos x="62" y="144"/>
                </a:cxn>
                <a:cxn ang="0">
                  <a:pos x="72" y="142"/>
                </a:cxn>
                <a:cxn ang="0">
                  <a:pos x="80" y="146"/>
                </a:cxn>
                <a:cxn ang="0">
                  <a:pos x="84" y="158"/>
                </a:cxn>
                <a:cxn ang="0">
                  <a:pos x="84" y="180"/>
                </a:cxn>
                <a:cxn ang="0">
                  <a:pos x="76" y="228"/>
                </a:cxn>
                <a:cxn ang="0">
                  <a:pos x="94" y="230"/>
                </a:cxn>
                <a:cxn ang="0">
                  <a:pos x="130" y="232"/>
                </a:cxn>
                <a:cxn ang="0">
                  <a:pos x="190" y="424"/>
                </a:cxn>
                <a:cxn ang="0">
                  <a:pos x="206" y="228"/>
                </a:cxn>
                <a:cxn ang="0">
                  <a:pos x="244" y="424"/>
                </a:cxn>
                <a:cxn ang="0">
                  <a:pos x="266" y="224"/>
                </a:cxn>
                <a:cxn ang="0">
                  <a:pos x="278" y="208"/>
                </a:cxn>
                <a:cxn ang="0">
                  <a:pos x="282" y="190"/>
                </a:cxn>
                <a:cxn ang="0">
                  <a:pos x="302" y="48"/>
                </a:cxn>
                <a:cxn ang="0">
                  <a:pos x="298" y="30"/>
                </a:cxn>
                <a:cxn ang="0">
                  <a:pos x="288" y="16"/>
                </a:cxn>
                <a:cxn ang="0">
                  <a:pos x="276" y="6"/>
                </a:cxn>
                <a:cxn ang="0">
                  <a:pos x="258" y="2"/>
                </a:cxn>
              </a:cxnLst>
              <a:rect l="0" t="0" r="r" b="b"/>
              <a:pathLst>
                <a:path w="302" h="424">
                  <a:moveTo>
                    <a:pt x="258" y="2"/>
                  </a:moveTo>
                  <a:lnTo>
                    <a:pt x="240" y="2"/>
                  </a:lnTo>
                  <a:lnTo>
                    <a:pt x="210" y="90"/>
                  </a:lnTo>
                  <a:lnTo>
                    <a:pt x="200" y="2"/>
                  </a:lnTo>
                  <a:lnTo>
                    <a:pt x="188" y="2"/>
                  </a:lnTo>
                  <a:lnTo>
                    <a:pt x="184" y="82"/>
                  </a:lnTo>
                  <a:lnTo>
                    <a:pt x="184" y="82"/>
                  </a:lnTo>
                  <a:lnTo>
                    <a:pt x="182" y="82"/>
                  </a:lnTo>
                  <a:lnTo>
                    <a:pt x="152" y="2"/>
                  </a:lnTo>
                  <a:lnTo>
                    <a:pt x="152" y="4"/>
                  </a:lnTo>
                  <a:lnTo>
                    <a:pt x="152" y="4"/>
                  </a:lnTo>
                  <a:lnTo>
                    <a:pt x="122" y="4"/>
                  </a:lnTo>
                  <a:lnTo>
                    <a:pt x="98" y="2"/>
                  </a:lnTo>
                  <a:lnTo>
                    <a:pt x="72" y="0"/>
                  </a:lnTo>
                  <a:lnTo>
                    <a:pt x="72" y="0"/>
                  </a:lnTo>
                  <a:lnTo>
                    <a:pt x="76" y="12"/>
                  </a:lnTo>
                  <a:lnTo>
                    <a:pt x="82" y="38"/>
                  </a:lnTo>
                  <a:lnTo>
                    <a:pt x="84" y="54"/>
                  </a:lnTo>
                  <a:lnTo>
                    <a:pt x="84" y="66"/>
                  </a:lnTo>
                  <a:lnTo>
                    <a:pt x="82" y="76"/>
                  </a:lnTo>
                  <a:lnTo>
                    <a:pt x="78" y="80"/>
                  </a:lnTo>
                  <a:lnTo>
                    <a:pt x="76" y="80"/>
                  </a:lnTo>
                  <a:lnTo>
                    <a:pt x="76" y="80"/>
                  </a:lnTo>
                  <a:lnTo>
                    <a:pt x="68" y="82"/>
                  </a:lnTo>
                  <a:lnTo>
                    <a:pt x="60" y="80"/>
                  </a:lnTo>
                  <a:lnTo>
                    <a:pt x="50" y="76"/>
                  </a:lnTo>
                  <a:lnTo>
                    <a:pt x="50" y="76"/>
                  </a:lnTo>
                  <a:lnTo>
                    <a:pt x="44" y="74"/>
                  </a:lnTo>
                  <a:lnTo>
                    <a:pt x="38" y="72"/>
                  </a:lnTo>
                  <a:lnTo>
                    <a:pt x="30" y="72"/>
                  </a:lnTo>
                  <a:lnTo>
                    <a:pt x="20" y="74"/>
                  </a:lnTo>
                  <a:lnTo>
                    <a:pt x="12" y="80"/>
                  </a:lnTo>
                  <a:lnTo>
                    <a:pt x="6" y="88"/>
                  </a:lnTo>
                  <a:lnTo>
                    <a:pt x="0" y="104"/>
                  </a:lnTo>
                  <a:lnTo>
                    <a:pt x="0" y="104"/>
                  </a:lnTo>
                  <a:lnTo>
                    <a:pt x="0" y="110"/>
                  </a:lnTo>
                  <a:lnTo>
                    <a:pt x="0" y="126"/>
                  </a:lnTo>
                  <a:lnTo>
                    <a:pt x="2" y="134"/>
                  </a:lnTo>
                  <a:lnTo>
                    <a:pt x="8" y="142"/>
                  </a:lnTo>
                  <a:lnTo>
                    <a:pt x="14" y="148"/>
                  </a:lnTo>
                  <a:lnTo>
                    <a:pt x="26" y="152"/>
                  </a:lnTo>
                  <a:lnTo>
                    <a:pt x="26" y="152"/>
                  </a:lnTo>
                  <a:lnTo>
                    <a:pt x="38" y="152"/>
                  </a:lnTo>
                  <a:lnTo>
                    <a:pt x="50" y="150"/>
                  </a:lnTo>
                  <a:lnTo>
                    <a:pt x="62" y="144"/>
                  </a:lnTo>
                  <a:lnTo>
                    <a:pt x="62" y="144"/>
                  </a:lnTo>
                  <a:lnTo>
                    <a:pt x="64" y="142"/>
                  </a:lnTo>
                  <a:lnTo>
                    <a:pt x="72" y="142"/>
                  </a:lnTo>
                  <a:lnTo>
                    <a:pt x="76" y="142"/>
                  </a:lnTo>
                  <a:lnTo>
                    <a:pt x="80" y="146"/>
                  </a:lnTo>
                  <a:lnTo>
                    <a:pt x="82" y="150"/>
                  </a:lnTo>
                  <a:lnTo>
                    <a:pt x="84" y="158"/>
                  </a:lnTo>
                  <a:lnTo>
                    <a:pt x="84" y="158"/>
                  </a:lnTo>
                  <a:lnTo>
                    <a:pt x="84" y="180"/>
                  </a:lnTo>
                  <a:lnTo>
                    <a:pt x="82" y="202"/>
                  </a:lnTo>
                  <a:lnTo>
                    <a:pt x="76" y="228"/>
                  </a:lnTo>
                  <a:lnTo>
                    <a:pt x="76" y="228"/>
                  </a:lnTo>
                  <a:lnTo>
                    <a:pt x="94" y="230"/>
                  </a:lnTo>
                  <a:lnTo>
                    <a:pt x="110" y="232"/>
                  </a:lnTo>
                  <a:lnTo>
                    <a:pt x="130" y="232"/>
                  </a:lnTo>
                  <a:lnTo>
                    <a:pt x="152" y="424"/>
                  </a:lnTo>
                  <a:lnTo>
                    <a:pt x="190" y="424"/>
                  </a:lnTo>
                  <a:lnTo>
                    <a:pt x="190" y="228"/>
                  </a:lnTo>
                  <a:lnTo>
                    <a:pt x="206" y="228"/>
                  </a:lnTo>
                  <a:lnTo>
                    <a:pt x="206" y="424"/>
                  </a:lnTo>
                  <a:lnTo>
                    <a:pt x="244" y="424"/>
                  </a:lnTo>
                  <a:lnTo>
                    <a:pt x="266" y="224"/>
                  </a:lnTo>
                  <a:lnTo>
                    <a:pt x="266" y="224"/>
                  </a:lnTo>
                  <a:lnTo>
                    <a:pt x="272" y="218"/>
                  </a:lnTo>
                  <a:lnTo>
                    <a:pt x="278" y="208"/>
                  </a:lnTo>
                  <a:lnTo>
                    <a:pt x="280" y="200"/>
                  </a:lnTo>
                  <a:lnTo>
                    <a:pt x="282" y="190"/>
                  </a:lnTo>
                  <a:lnTo>
                    <a:pt x="302" y="48"/>
                  </a:lnTo>
                  <a:lnTo>
                    <a:pt x="302" y="48"/>
                  </a:lnTo>
                  <a:lnTo>
                    <a:pt x="300" y="38"/>
                  </a:lnTo>
                  <a:lnTo>
                    <a:pt x="298" y="30"/>
                  </a:lnTo>
                  <a:lnTo>
                    <a:pt x="294" y="22"/>
                  </a:lnTo>
                  <a:lnTo>
                    <a:pt x="288" y="16"/>
                  </a:lnTo>
                  <a:lnTo>
                    <a:pt x="282" y="10"/>
                  </a:lnTo>
                  <a:lnTo>
                    <a:pt x="276" y="6"/>
                  </a:lnTo>
                  <a:lnTo>
                    <a:pt x="268" y="4"/>
                  </a:lnTo>
                  <a:lnTo>
                    <a:pt x="258" y="2"/>
                  </a:lnTo>
                  <a:lnTo>
                    <a:pt x="258"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grpSp>
      <p:sp>
        <p:nvSpPr>
          <p:cNvPr id="30" name="矩形: 圆角 29">
            <a:extLst>
              <a:ext uri="{FF2B5EF4-FFF2-40B4-BE49-F238E27FC236}">
                <a16:creationId xmlns:a16="http://schemas.microsoft.com/office/drawing/2014/main" id="{E7A334C9-0704-056B-B166-109BDDE41DE5}"/>
              </a:ext>
            </a:extLst>
          </p:cNvPr>
          <p:cNvSpPr/>
          <p:nvPr/>
        </p:nvSpPr>
        <p:spPr bwMode="auto">
          <a:xfrm>
            <a:off x="365124" y="1734538"/>
            <a:ext cx="5857875" cy="3678238"/>
          </a:xfrm>
          <a:prstGeom prst="roundRect">
            <a:avLst>
              <a:gd name="adj" fmla="val 5437"/>
            </a:avLst>
          </a:prstGeom>
          <a:no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eaLnBrk="0" fontAlgn="auto" hangingPunct="0">
              <a:spcBef>
                <a:spcPts val="300"/>
              </a:spcBef>
              <a:spcAft>
                <a:spcPts val="300"/>
              </a:spcAft>
              <a:buClr>
                <a:schemeClr val="tx2"/>
              </a:buClr>
              <a:buSzPct val="110000"/>
            </a:pPr>
            <a:endParaRPr lang="en-GB" sz="1600" kern="0" dirty="0" err="1">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graphicFrame>
        <p:nvGraphicFramePr>
          <p:cNvPr id="55" name="Table 8">
            <a:extLst>
              <a:ext uri="{FF2B5EF4-FFF2-40B4-BE49-F238E27FC236}">
                <a16:creationId xmlns:a16="http://schemas.microsoft.com/office/drawing/2014/main" id="{3ECF48C3-5202-8F98-8513-3F0370DDF1F2}"/>
              </a:ext>
            </a:extLst>
          </p:cNvPr>
          <p:cNvGraphicFramePr>
            <a:graphicFrameLocks noGrp="1"/>
          </p:cNvGraphicFramePr>
          <p:nvPr>
            <p:extLst>
              <p:ext uri="{D42A27DB-BD31-4B8C-83A1-F6EECF244321}">
                <p14:modId xmlns:p14="http://schemas.microsoft.com/office/powerpoint/2010/main" val="2141942084"/>
              </p:ext>
            </p:extLst>
          </p:nvPr>
        </p:nvGraphicFramePr>
        <p:xfrm>
          <a:off x="430893" y="1700554"/>
          <a:ext cx="2055759" cy="441995"/>
        </p:xfrm>
        <a:graphic>
          <a:graphicData uri="http://schemas.openxmlformats.org/drawingml/2006/table">
            <a:tbl>
              <a:tblPr firstRow="1" bandRow="1">
                <a:tableStyleId>{9D7B26C5-4107-4FEC-AEDC-1716B250A1EF}</a:tableStyleId>
              </a:tblPr>
              <a:tblGrid>
                <a:gridCol w="2055759">
                  <a:extLst>
                    <a:ext uri="{9D8B030D-6E8A-4147-A177-3AD203B41FA5}">
                      <a16:colId xmlns:a16="http://schemas.microsoft.com/office/drawing/2014/main" val="3344843492"/>
                    </a:ext>
                  </a:extLst>
                </a:gridCol>
              </a:tblGrid>
              <a:tr h="441995">
                <a:tc>
                  <a:txBody>
                    <a:bodyPr/>
                    <a:lstStyle/>
                    <a:p>
                      <a:r>
                        <a:rPr lang="zh-CN" altLang="en-US" sz="2000" b="1" dirty="0">
                          <a:solidFill>
                            <a:schemeClr val="tx2"/>
                          </a:solidFill>
                          <a:latin typeface="微软雅黑" panose="020B0503020204020204" pitchFamily="34" charset="-122"/>
                          <a:ea typeface="微软雅黑" panose="020B0503020204020204" pitchFamily="34" charset="-122"/>
                        </a:rPr>
                        <a:t>具体管理流程</a:t>
                      </a:r>
                      <a:endParaRPr lang="en-GB" sz="2000" b="1" dirty="0">
                        <a:solidFill>
                          <a:schemeClr val="tx2"/>
                        </a:solidFill>
                        <a:latin typeface="微软雅黑" panose="020B0503020204020204" pitchFamily="34" charset="-122"/>
                        <a:ea typeface="微软雅黑" panose="020B0503020204020204" pitchFamily="34" charset="-122"/>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82481907"/>
                  </a:ext>
                </a:extLst>
              </a:tr>
            </a:tbl>
          </a:graphicData>
        </a:graphic>
      </p:graphicFrame>
      <p:sp>
        <p:nvSpPr>
          <p:cNvPr id="59" name="Content Placeholder 21">
            <a:extLst>
              <a:ext uri="{FF2B5EF4-FFF2-40B4-BE49-F238E27FC236}">
                <a16:creationId xmlns:a16="http://schemas.microsoft.com/office/drawing/2014/main" id="{A8BF111E-55AD-FA2E-C765-AA287385D2A7}"/>
              </a:ext>
            </a:extLst>
          </p:cNvPr>
          <p:cNvSpPr txBox="1">
            <a:spLocks/>
          </p:cNvSpPr>
          <p:nvPr/>
        </p:nvSpPr>
        <p:spPr>
          <a:xfrm>
            <a:off x="396273" y="5438236"/>
            <a:ext cx="2941288" cy="338554"/>
          </a:xfrm>
          <a:prstGeom prst="rect">
            <a:avLst/>
          </a:prstGeom>
        </p:spPr>
        <p:txBody>
          <a:bodyPr vert="horz" wrap="square" lIns="0" tIns="45720" rIns="0" bIns="45720" rtlCol="0" anchor="ctr">
            <a:spAutoFit/>
          </a:bodyPr>
          <a:lstStyle>
            <a:lvl1pPr marL="274320" indent="-274320" algn="l" defTabSz="1219170" rtl="0" eaLnBrk="1" latinLnBrk="0" hangingPunct="1">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1pPr>
            <a:lvl2pPr marL="548640" indent="-274320" algn="l" defTabSz="121917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82296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3pPr>
            <a:lvl4pPr marL="109728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1371600" indent="-274320" algn="l" defTabSz="1219170" rtl="0" eaLnBrk="1" latinLnBrk="0" hangingPunct="1">
              <a:spcBef>
                <a:spcPts val="0"/>
              </a:spcBef>
              <a:spcAft>
                <a:spcPts val="600"/>
              </a:spcAft>
              <a:buFont typeface="Arial" panose="020B0604020202020204" pitchFamily="34" charset="0"/>
              <a:buChar char="•"/>
              <a:defRPr sz="1100" b="0" kern="120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buClr>
                <a:schemeClr val="tx1"/>
              </a:buClr>
              <a:buNone/>
            </a:pPr>
            <a:r>
              <a:rPr lang="zh-CN" altLang="en-US"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rPr>
              <a:t>您可以通过点击查看更多内容</a:t>
            </a:r>
            <a:endParaRPr lang="en-IN"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60" name="Rectangle 27">
            <a:extLst>
              <a:ext uri="{FF2B5EF4-FFF2-40B4-BE49-F238E27FC236}">
                <a16:creationId xmlns:a16="http://schemas.microsoft.com/office/drawing/2014/main" id="{F79C537D-7B8B-C6FF-57D8-6DB215010FE6}"/>
              </a:ext>
            </a:extLst>
          </p:cNvPr>
          <p:cNvSpPr/>
          <p:nvPr/>
        </p:nvSpPr>
        <p:spPr bwMode="auto">
          <a:xfrm>
            <a:off x="411020" y="5809450"/>
            <a:ext cx="1981199" cy="534200"/>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97200" bIns="72000" numCol="1" spcCol="0" rtlCol="0" fromWordArt="0" anchor="ctr" anchorCtr="0" forceAA="0" compatLnSpc="1">
            <a:prstTxWarp prst="textNoShape">
              <a:avLst/>
            </a:prstTxWarp>
            <a:noAutofit/>
          </a:bodyPr>
          <a:lstStyle/>
          <a:p>
            <a:pPr algn="ct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常见利益冲突的解决方案包括哪些内容？</a:t>
            </a:r>
          </a:p>
        </p:txBody>
      </p:sp>
      <p:graphicFrame>
        <p:nvGraphicFramePr>
          <p:cNvPr id="29" name="表格 28">
            <a:extLst>
              <a:ext uri="{FF2B5EF4-FFF2-40B4-BE49-F238E27FC236}">
                <a16:creationId xmlns:a16="http://schemas.microsoft.com/office/drawing/2014/main" id="{B7D2EA0E-1B67-F9D7-8AAF-CC9FDC56859E}"/>
              </a:ext>
            </a:extLst>
          </p:cNvPr>
          <p:cNvGraphicFramePr>
            <a:graphicFrameLocks noGrp="1"/>
          </p:cNvGraphicFramePr>
          <p:nvPr>
            <p:extLst>
              <p:ext uri="{D42A27DB-BD31-4B8C-83A1-F6EECF244321}">
                <p14:modId xmlns:p14="http://schemas.microsoft.com/office/powerpoint/2010/main" val="3007269224"/>
              </p:ext>
            </p:extLst>
          </p:nvPr>
        </p:nvGraphicFramePr>
        <p:xfrm>
          <a:off x="0" y="-11036"/>
          <a:ext cx="12192000" cy="253923"/>
        </p:xfrm>
        <a:graphic>
          <a:graphicData uri="http://schemas.openxmlformats.org/drawingml/2006/table">
            <a:tbl>
              <a:tblPr firstRow="1" bandRow="1">
                <a:tableStyleId>{9D7B26C5-4107-4FEC-AEDC-1716B250A1EF}</a:tableStyleId>
              </a:tblPr>
              <a:tblGrid>
                <a:gridCol w="1016000">
                  <a:extLst>
                    <a:ext uri="{9D8B030D-6E8A-4147-A177-3AD203B41FA5}">
                      <a16:colId xmlns:a16="http://schemas.microsoft.com/office/drawing/2014/main" val="430702346"/>
                    </a:ext>
                  </a:extLst>
                </a:gridCol>
                <a:gridCol w="1016000">
                  <a:extLst>
                    <a:ext uri="{9D8B030D-6E8A-4147-A177-3AD203B41FA5}">
                      <a16:colId xmlns:a16="http://schemas.microsoft.com/office/drawing/2014/main" val="3238340718"/>
                    </a:ext>
                  </a:extLst>
                </a:gridCol>
                <a:gridCol w="1016000">
                  <a:extLst>
                    <a:ext uri="{9D8B030D-6E8A-4147-A177-3AD203B41FA5}">
                      <a16:colId xmlns:a16="http://schemas.microsoft.com/office/drawing/2014/main" val="375901009"/>
                    </a:ext>
                  </a:extLst>
                </a:gridCol>
                <a:gridCol w="1016000">
                  <a:extLst>
                    <a:ext uri="{9D8B030D-6E8A-4147-A177-3AD203B41FA5}">
                      <a16:colId xmlns:a16="http://schemas.microsoft.com/office/drawing/2014/main" val="1186696337"/>
                    </a:ext>
                  </a:extLst>
                </a:gridCol>
                <a:gridCol w="1016000">
                  <a:extLst>
                    <a:ext uri="{9D8B030D-6E8A-4147-A177-3AD203B41FA5}">
                      <a16:colId xmlns:a16="http://schemas.microsoft.com/office/drawing/2014/main" val="1856434816"/>
                    </a:ext>
                  </a:extLst>
                </a:gridCol>
                <a:gridCol w="1016000">
                  <a:extLst>
                    <a:ext uri="{9D8B030D-6E8A-4147-A177-3AD203B41FA5}">
                      <a16:colId xmlns:a16="http://schemas.microsoft.com/office/drawing/2014/main" val="2631607187"/>
                    </a:ext>
                  </a:extLst>
                </a:gridCol>
                <a:gridCol w="1016000">
                  <a:extLst>
                    <a:ext uri="{9D8B030D-6E8A-4147-A177-3AD203B41FA5}">
                      <a16:colId xmlns:a16="http://schemas.microsoft.com/office/drawing/2014/main" val="3908009043"/>
                    </a:ext>
                  </a:extLst>
                </a:gridCol>
                <a:gridCol w="1016000">
                  <a:extLst>
                    <a:ext uri="{9D8B030D-6E8A-4147-A177-3AD203B41FA5}">
                      <a16:colId xmlns:a16="http://schemas.microsoft.com/office/drawing/2014/main" val="2320919784"/>
                    </a:ext>
                  </a:extLst>
                </a:gridCol>
                <a:gridCol w="1016000">
                  <a:extLst>
                    <a:ext uri="{9D8B030D-6E8A-4147-A177-3AD203B41FA5}">
                      <a16:colId xmlns:a16="http://schemas.microsoft.com/office/drawing/2014/main" val="345247987"/>
                    </a:ext>
                  </a:extLst>
                </a:gridCol>
                <a:gridCol w="1016000">
                  <a:extLst>
                    <a:ext uri="{9D8B030D-6E8A-4147-A177-3AD203B41FA5}">
                      <a16:colId xmlns:a16="http://schemas.microsoft.com/office/drawing/2014/main" val="2953035068"/>
                    </a:ext>
                  </a:extLst>
                </a:gridCol>
                <a:gridCol w="1016000">
                  <a:extLst>
                    <a:ext uri="{9D8B030D-6E8A-4147-A177-3AD203B41FA5}">
                      <a16:colId xmlns:a16="http://schemas.microsoft.com/office/drawing/2014/main" val="3468142707"/>
                    </a:ext>
                  </a:extLst>
                </a:gridCol>
                <a:gridCol w="1016000">
                  <a:extLst>
                    <a:ext uri="{9D8B030D-6E8A-4147-A177-3AD203B41FA5}">
                      <a16:colId xmlns:a16="http://schemas.microsoft.com/office/drawing/2014/main" val="3194531347"/>
                    </a:ext>
                  </a:extLst>
                </a:gridCol>
              </a:tblGrid>
              <a:tr h="253923">
                <a:tc>
                  <a:txBody>
                    <a:bodyPr/>
                    <a:lstStyle/>
                    <a:p>
                      <a:endParaRPr lang="en-GB" sz="900" dirty="0"/>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70703203"/>
                  </a:ext>
                </a:extLst>
              </a:tr>
            </a:tbl>
          </a:graphicData>
        </a:graphic>
      </p:graphicFrame>
      <p:grpSp>
        <p:nvGrpSpPr>
          <p:cNvPr id="127" name="组合 126">
            <a:extLst>
              <a:ext uri="{FF2B5EF4-FFF2-40B4-BE49-F238E27FC236}">
                <a16:creationId xmlns:a16="http://schemas.microsoft.com/office/drawing/2014/main" id="{B5397ED8-4F02-8610-164D-A67E6385ADFB}"/>
              </a:ext>
            </a:extLst>
          </p:cNvPr>
          <p:cNvGrpSpPr/>
          <p:nvPr/>
        </p:nvGrpSpPr>
        <p:grpSpPr>
          <a:xfrm>
            <a:off x="2684752" y="2100298"/>
            <a:ext cx="3171560" cy="3151972"/>
            <a:chOff x="705115" y="2142550"/>
            <a:chExt cx="3171560" cy="3151972"/>
          </a:xfrm>
        </p:grpSpPr>
        <p:grpSp>
          <p:nvGrpSpPr>
            <p:cNvPr id="93" name="组合 92">
              <a:extLst>
                <a:ext uri="{FF2B5EF4-FFF2-40B4-BE49-F238E27FC236}">
                  <a16:creationId xmlns:a16="http://schemas.microsoft.com/office/drawing/2014/main" id="{477ED6F5-7692-455B-4B58-F33A35D4AE5C}"/>
                </a:ext>
              </a:extLst>
            </p:cNvPr>
            <p:cNvGrpSpPr/>
            <p:nvPr/>
          </p:nvGrpSpPr>
          <p:grpSpPr>
            <a:xfrm>
              <a:off x="705115" y="2142550"/>
              <a:ext cx="3171560" cy="3151972"/>
              <a:chOff x="705115" y="2496310"/>
              <a:chExt cx="1837014" cy="3337427"/>
            </a:xfrm>
          </p:grpSpPr>
          <p:sp>
            <p:nvSpPr>
              <p:cNvPr id="75" name="Freeform 9">
                <a:extLst>
                  <a:ext uri="{FF2B5EF4-FFF2-40B4-BE49-F238E27FC236}">
                    <a16:creationId xmlns:a16="http://schemas.microsoft.com/office/drawing/2014/main" id="{176E2EF6-C7B2-8BA7-740F-EB89B81CA1F8}"/>
                  </a:ext>
                </a:extLst>
              </p:cNvPr>
              <p:cNvSpPr>
                <a:spLocks/>
              </p:cNvSpPr>
              <p:nvPr/>
            </p:nvSpPr>
            <p:spPr bwMode="auto">
              <a:xfrm>
                <a:off x="705115" y="2496310"/>
                <a:ext cx="1837014" cy="810082"/>
              </a:xfrm>
              <a:custGeom>
                <a:avLst/>
                <a:gdLst>
                  <a:gd name="T0" fmla="*/ 3294 w 3846"/>
                  <a:gd name="T1" fmla="*/ 446 h 1696"/>
                  <a:gd name="T2" fmla="*/ 2736 w 3846"/>
                  <a:gd name="T3" fmla="*/ 0 h 1696"/>
                  <a:gd name="T4" fmla="*/ 2736 w 3846"/>
                  <a:gd name="T5" fmla="*/ 438 h 1696"/>
                  <a:gd name="T6" fmla="*/ 96 w 3846"/>
                  <a:gd name="T7" fmla="*/ 438 h 1696"/>
                  <a:gd name="T8" fmla="*/ 96 w 3846"/>
                  <a:gd name="T9" fmla="*/ 438 h 1696"/>
                  <a:gd name="T10" fmla="*/ 78 w 3846"/>
                  <a:gd name="T11" fmla="*/ 440 h 1696"/>
                  <a:gd name="T12" fmla="*/ 60 w 3846"/>
                  <a:gd name="T13" fmla="*/ 446 h 1696"/>
                  <a:gd name="T14" fmla="*/ 44 w 3846"/>
                  <a:gd name="T15" fmla="*/ 454 h 1696"/>
                  <a:gd name="T16" fmla="*/ 28 w 3846"/>
                  <a:gd name="T17" fmla="*/ 466 h 1696"/>
                  <a:gd name="T18" fmla="*/ 18 w 3846"/>
                  <a:gd name="T19" fmla="*/ 480 h 1696"/>
                  <a:gd name="T20" fmla="*/ 8 w 3846"/>
                  <a:gd name="T21" fmla="*/ 496 h 1696"/>
                  <a:gd name="T22" fmla="*/ 2 w 3846"/>
                  <a:gd name="T23" fmla="*/ 514 h 1696"/>
                  <a:gd name="T24" fmla="*/ 0 w 3846"/>
                  <a:gd name="T25" fmla="*/ 534 h 1696"/>
                  <a:gd name="T26" fmla="*/ 0 w 3846"/>
                  <a:gd name="T27" fmla="*/ 1044 h 1696"/>
                  <a:gd name="T28" fmla="*/ 0 w 3846"/>
                  <a:gd name="T29" fmla="*/ 1156 h 1696"/>
                  <a:gd name="T30" fmla="*/ 0 w 3846"/>
                  <a:gd name="T31" fmla="*/ 1156 h 1696"/>
                  <a:gd name="T32" fmla="*/ 0 w 3846"/>
                  <a:gd name="T33" fmla="*/ 1256 h 1696"/>
                  <a:gd name="T34" fmla="*/ 558 w 3846"/>
                  <a:gd name="T35" fmla="*/ 1696 h 1696"/>
                  <a:gd name="T36" fmla="*/ 1106 w 3846"/>
                  <a:gd name="T37" fmla="*/ 1252 h 1696"/>
                  <a:gd name="T38" fmla="*/ 3750 w 3846"/>
                  <a:gd name="T39" fmla="*/ 1252 h 1696"/>
                  <a:gd name="T40" fmla="*/ 3750 w 3846"/>
                  <a:gd name="T41" fmla="*/ 1252 h 1696"/>
                  <a:gd name="T42" fmla="*/ 3770 w 3846"/>
                  <a:gd name="T43" fmla="*/ 1250 h 1696"/>
                  <a:gd name="T44" fmla="*/ 3788 w 3846"/>
                  <a:gd name="T45" fmla="*/ 1244 h 1696"/>
                  <a:gd name="T46" fmla="*/ 3804 w 3846"/>
                  <a:gd name="T47" fmla="*/ 1236 h 1696"/>
                  <a:gd name="T48" fmla="*/ 3818 w 3846"/>
                  <a:gd name="T49" fmla="*/ 1224 h 1696"/>
                  <a:gd name="T50" fmla="*/ 3830 w 3846"/>
                  <a:gd name="T51" fmla="*/ 1210 h 1696"/>
                  <a:gd name="T52" fmla="*/ 3838 w 3846"/>
                  <a:gd name="T53" fmla="*/ 1192 h 1696"/>
                  <a:gd name="T54" fmla="*/ 3844 w 3846"/>
                  <a:gd name="T55" fmla="*/ 1174 h 1696"/>
                  <a:gd name="T56" fmla="*/ 3846 w 3846"/>
                  <a:gd name="T57" fmla="*/ 1156 h 1696"/>
                  <a:gd name="T58" fmla="*/ 3846 w 3846"/>
                  <a:gd name="T59" fmla="*/ 674 h 1696"/>
                  <a:gd name="T60" fmla="*/ 3846 w 3846"/>
                  <a:gd name="T61" fmla="*/ 572 h 1696"/>
                  <a:gd name="T62" fmla="*/ 3846 w 3846"/>
                  <a:gd name="T63" fmla="*/ 534 h 1696"/>
                  <a:gd name="T64" fmla="*/ 3846 w 3846"/>
                  <a:gd name="T65" fmla="*/ 0 h 1696"/>
                  <a:gd name="T66" fmla="*/ 3294 w 3846"/>
                  <a:gd name="T67" fmla="*/ 446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6" h="1696">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chemeClr val="tx2"/>
              </a:solidFill>
              <a:ln w="12700">
                <a:noFill/>
                <a:prstDash val="solid"/>
                <a:round/>
                <a:headEnd/>
                <a:tailEnd/>
              </a:ln>
            </p:spPr>
            <p:txBody>
              <a:bodyPr vert="horz" wrap="square" lIns="76828" tIns="38415" rIns="76828" bIns="38415" numCol="1" anchor="ctr" anchorCtr="0" compatLnSpc="1">
                <a:prstTxWarp prst="textNoShape">
                  <a:avLst/>
                </a:prstTxWarp>
              </a:bodyPr>
              <a:lstStyle/>
              <a:p>
                <a:endParaRPr lang="en-GB" sz="14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76" name="Freeform 9">
                <a:extLst>
                  <a:ext uri="{FF2B5EF4-FFF2-40B4-BE49-F238E27FC236}">
                    <a16:creationId xmlns:a16="http://schemas.microsoft.com/office/drawing/2014/main" id="{4F0D77F2-D128-2D98-789A-C8C203C5F294}"/>
                  </a:ext>
                </a:extLst>
              </p:cNvPr>
              <p:cNvSpPr>
                <a:spLocks/>
              </p:cNvSpPr>
              <p:nvPr/>
            </p:nvSpPr>
            <p:spPr bwMode="auto">
              <a:xfrm>
                <a:off x="705115" y="3759468"/>
                <a:ext cx="1837014" cy="810082"/>
              </a:xfrm>
              <a:custGeom>
                <a:avLst/>
                <a:gdLst>
                  <a:gd name="T0" fmla="*/ 3294 w 3846"/>
                  <a:gd name="T1" fmla="*/ 446 h 1696"/>
                  <a:gd name="T2" fmla="*/ 2736 w 3846"/>
                  <a:gd name="T3" fmla="*/ 0 h 1696"/>
                  <a:gd name="T4" fmla="*/ 2736 w 3846"/>
                  <a:gd name="T5" fmla="*/ 438 h 1696"/>
                  <a:gd name="T6" fmla="*/ 96 w 3846"/>
                  <a:gd name="T7" fmla="*/ 438 h 1696"/>
                  <a:gd name="T8" fmla="*/ 96 w 3846"/>
                  <a:gd name="T9" fmla="*/ 438 h 1696"/>
                  <a:gd name="T10" fmla="*/ 78 w 3846"/>
                  <a:gd name="T11" fmla="*/ 440 h 1696"/>
                  <a:gd name="T12" fmla="*/ 60 w 3846"/>
                  <a:gd name="T13" fmla="*/ 446 h 1696"/>
                  <a:gd name="T14" fmla="*/ 44 w 3846"/>
                  <a:gd name="T15" fmla="*/ 454 h 1696"/>
                  <a:gd name="T16" fmla="*/ 28 w 3846"/>
                  <a:gd name="T17" fmla="*/ 466 h 1696"/>
                  <a:gd name="T18" fmla="*/ 18 w 3846"/>
                  <a:gd name="T19" fmla="*/ 480 h 1696"/>
                  <a:gd name="T20" fmla="*/ 8 w 3846"/>
                  <a:gd name="T21" fmla="*/ 496 h 1696"/>
                  <a:gd name="T22" fmla="*/ 2 w 3846"/>
                  <a:gd name="T23" fmla="*/ 514 h 1696"/>
                  <a:gd name="T24" fmla="*/ 0 w 3846"/>
                  <a:gd name="T25" fmla="*/ 534 h 1696"/>
                  <a:gd name="T26" fmla="*/ 0 w 3846"/>
                  <a:gd name="T27" fmla="*/ 1044 h 1696"/>
                  <a:gd name="T28" fmla="*/ 0 w 3846"/>
                  <a:gd name="T29" fmla="*/ 1156 h 1696"/>
                  <a:gd name="T30" fmla="*/ 0 w 3846"/>
                  <a:gd name="T31" fmla="*/ 1156 h 1696"/>
                  <a:gd name="T32" fmla="*/ 0 w 3846"/>
                  <a:gd name="T33" fmla="*/ 1256 h 1696"/>
                  <a:gd name="T34" fmla="*/ 558 w 3846"/>
                  <a:gd name="T35" fmla="*/ 1696 h 1696"/>
                  <a:gd name="T36" fmla="*/ 1106 w 3846"/>
                  <a:gd name="T37" fmla="*/ 1252 h 1696"/>
                  <a:gd name="T38" fmla="*/ 3750 w 3846"/>
                  <a:gd name="T39" fmla="*/ 1252 h 1696"/>
                  <a:gd name="T40" fmla="*/ 3750 w 3846"/>
                  <a:gd name="T41" fmla="*/ 1252 h 1696"/>
                  <a:gd name="T42" fmla="*/ 3770 w 3846"/>
                  <a:gd name="T43" fmla="*/ 1250 h 1696"/>
                  <a:gd name="T44" fmla="*/ 3788 w 3846"/>
                  <a:gd name="T45" fmla="*/ 1244 h 1696"/>
                  <a:gd name="T46" fmla="*/ 3804 w 3846"/>
                  <a:gd name="T47" fmla="*/ 1236 h 1696"/>
                  <a:gd name="T48" fmla="*/ 3818 w 3846"/>
                  <a:gd name="T49" fmla="*/ 1224 h 1696"/>
                  <a:gd name="T50" fmla="*/ 3830 w 3846"/>
                  <a:gd name="T51" fmla="*/ 1210 h 1696"/>
                  <a:gd name="T52" fmla="*/ 3838 w 3846"/>
                  <a:gd name="T53" fmla="*/ 1192 h 1696"/>
                  <a:gd name="T54" fmla="*/ 3844 w 3846"/>
                  <a:gd name="T55" fmla="*/ 1174 h 1696"/>
                  <a:gd name="T56" fmla="*/ 3846 w 3846"/>
                  <a:gd name="T57" fmla="*/ 1156 h 1696"/>
                  <a:gd name="T58" fmla="*/ 3846 w 3846"/>
                  <a:gd name="T59" fmla="*/ 674 h 1696"/>
                  <a:gd name="T60" fmla="*/ 3846 w 3846"/>
                  <a:gd name="T61" fmla="*/ 572 h 1696"/>
                  <a:gd name="T62" fmla="*/ 3846 w 3846"/>
                  <a:gd name="T63" fmla="*/ 534 h 1696"/>
                  <a:gd name="T64" fmla="*/ 3846 w 3846"/>
                  <a:gd name="T65" fmla="*/ 0 h 1696"/>
                  <a:gd name="T66" fmla="*/ 3294 w 3846"/>
                  <a:gd name="T67" fmla="*/ 446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6" h="1696">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chemeClr val="accent3"/>
              </a:solidFill>
              <a:ln w="12700">
                <a:noFill/>
                <a:prstDash val="solid"/>
                <a:round/>
                <a:headEnd/>
                <a:tailEnd/>
              </a:ln>
            </p:spPr>
            <p:txBody>
              <a:bodyPr vert="horz" wrap="square" lIns="76828" tIns="38415" rIns="76828" bIns="38415" numCol="1" anchor="ctr" anchorCtr="0" compatLnSpc="1">
                <a:prstTxWarp prst="textNoShape">
                  <a:avLst/>
                </a:prstTxWarp>
              </a:bodyPr>
              <a:lstStyle/>
              <a:p>
                <a:endParaRPr lang="en-GB" sz="14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77" name="Freeform 9">
                <a:extLst>
                  <a:ext uri="{FF2B5EF4-FFF2-40B4-BE49-F238E27FC236}">
                    <a16:creationId xmlns:a16="http://schemas.microsoft.com/office/drawing/2014/main" id="{D0F3B7EE-C9D1-5D5D-3501-78373926B83B}"/>
                  </a:ext>
                </a:extLst>
              </p:cNvPr>
              <p:cNvSpPr>
                <a:spLocks/>
              </p:cNvSpPr>
              <p:nvPr/>
            </p:nvSpPr>
            <p:spPr bwMode="auto">
              <a:xfrm flipH="1">
                <a:off x="705115" y="3129853"/>
                <a:ext cx="1837014" cy="810082"/>
              </a:xfrm>
              <a:custGeom>
                <a:avLst/>
                <a:gdLst>
                  <a:gd name="T0" fmla="*/ 3294 w 3846"/>
                  <a:gd name="T1" fmla="*/ 446 h 1696"/>
                  <a:gd name="T2" fmla="*/ 2736 w 3846"/>
                  <a:gd name="T3" fmla="*/ 0 h 1696"/>
                  <a:gd name="T4" fmla="*/ 2736 w 3846"/>
                  <a:gd name="T5" fmla="*/ 438 h 1696"/>
                  <a:gd name="T6" fmla="*/ 96 w 3846"/>
                  <a:gd name="T7" fmla="*/ 438 h 1696"/>
                  <a:gd name="T8" fmla="*/ 96 w 3846"/>
                  <a:gd name="T9" fmla="*/ 438 h 1696"/>
                  <a:gd name="T10" fmla="*/ 78 w 3846"/>
                  <a:gd name="T11" fmla="*/ 440 h 1696"/>
                  <a:gd name="T12" fmla="*/ 60 w 3846"/>
                  <a:gd name="T13" fmla="*/ 446 h 1696"/>
                  <a:gd name="T14" fmla="*/ 44 w 3846"/>
                  <a:gd name="T15" fmla="*/ 454 h 1696"/>
                  <a:gd name="T16" fmla="*/ 28 w 3846"/>
                  <a:gd name="T17" fmla="*/ 466 h 1696"/>
                  <a:gd name="T18" fmla="*/ 18 w 3846"/>
                  <a:gd name="T19" fmla="*/ 480 h 1696"/>
                  <a:gd name="T20" fmla="*/ 8 w 3846"/>
                  <a:gd name="T21" fmla="*/ 496 h 1696"/>
                  <a:gd name="T22" fmla="*/ 2 w 3846"/>
                  <a:gd name="T23" fmla="*/ 514 h 1696"/>
                  <a:gd name="T24" fmla="*/ 0 w 3846"/>
                  <a:gd name="T25" fmla="*/ 534 h 1696"/>
                  <a:gd name="T26" fmla="*/ 0 w 3846"/>
                  <a:gd name="T27" fmla="*/ 1044 h 1696"/>
                  <a:gd name="T28" fmla="*/ 0 w 3846"/>
                  <a:gd name="T29" fmla="*/ 1156 h 1696"/>
                  <a:gd name="T30" fmla="*/ 0 w 3846"/>
                  <a:gd name="T31" fmla="*/ 1156 h 1696"/>
                  <a:gd name="T32" fmla="*/ 0 w 3846"/>
                  <a:gd name="T33" fmla="*/ 1256 h 1696"/>
                  <a:gd name="T34" fmla="*/ 558 w 3846"/>
                  <a:gd name="T35" fmla="*/ 1696 h 1696"/>
                  <a:gd name="T36" fmla="*/ 1106 w 3846"/>
                  <a:gd name="T37" fmla="*/ 1252 h 1696"/>
                  <a:gd name="T38" fmla="*/ 3750 w 3846"/>
                  <a:gd name="T39" fmla="*/ 1252 h 1696"/>
                  <a:gd name="T40" fmla="*/ 3750 w 3846"/>
                  <a:gd name="T41" fmla="*/ 1252 h 1696"/>
                  <a:gd name="T42" fmla="*/ 3770 w 3846"/>
                  <a:gd name="T43" fmla="*/ 1250 h 1696"/>
                  <a:gd name="T44" fmla="*/ 3788 w 3846"/>
                  <a:gd name="T45" fmla="*/ 1244 h 1696"/>
                  <a:gd name="T46" fmla="*/ 3804 w 3846"/>
                  <a:gd name="T47" fmla="*/ 1236 h 1696"/>
                  <a:gd name="T48" fmla="*/ 3818 w 3846"/>
                  <a:gd name="T49" fmla="*/ 1224 h 1696"/>
                  <a:gd name="T50" fmla="*/ 3830 w 3846"/>
                  <a:gd name="T51" fmla="*/ 1210 h 1696"/>
                  <a:gd name="T52" fmla="*/ 3838 w 3846"/>
                  <a:gd name="T53" fmla="*/ 1192 h 1696"/>
                  <a:gd name="T54" fmla="*/ 3844 w 3846"/>
                  <a:gd name="T55" fmla="*/ 1174 h 1696"/>
                  <a:gd name="T56" fmla="*/ 3846 w 3846"/>
                  <a:gd name="T57" fmla="*/ 1156 h 1696"/>
                  <a:gd name="T58" fmla="*/ 3846 w 3846"/>
                  <a:gd name="T59" fmla="*/ 674 h 1696"/>
                  <a:gd name="T60" fmla="*/ 3846 w 3846"/>
                  <a:gd name="T61" fmla="*/ 572 h 1696"/>
                  <a:gd name="T62" fmla="*/ 3846 w 3846"/>
                  <a:gd name="T63" fmla="*/ 534 h 1696"/>
                  <a:gd name="T64" fmla="*/ 3846 w 3846"/>
                  <a:gd name="T65" fmla="*/ 0 h 1696"/>
                  <a:gd name="T66" fmla="*/ 3294 w 3846"/>
                  <a:gd name="T67" fmla="*/ 446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6" h="1696">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chemeClr val="accent4"/>
              </a:solidFill>
              <a:ln w="12700">
                <a:noFill/>
                <a:prstDash val="solid"/>
                <a:round/>
                <a:headEnd/>
                <a:tailEnd/>
              </a:ln>
            </p:spPr>
            <p:txBody>
              <a:bodyPr vert="horz" wrap="square" lIns="76828" tIns="38415" rIns="76828" bIns="38415" numCol="1" anchor="ctr" anchorCtr="0" compatLnSpc="1">
                <a:prstTxWarp prst="textNoShape">
                  <a:avLst/>
                </a:prstTxWarp>
              </a:bodyPr>
              <a:lstStyle/>
              <a:p>
                <a:endParaRPr lang="en-GB" sz="14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78" name="Freeform 9">
                <a:extLst>
                  <a:ext uri="{FF2B5EF4-FFF2-40B4-BE49-F238E27FC236}">
                    <a16:creationId xmlns:a16="http://schemas.microsoft.com/office/drawing/2014/main" id="{A59271BF-E9B7-729E-ED43-FEE4B229EFBF}"/>
                  </a:ext>
                </a:extLst>
              </p:cNvPr>
              <p:cNvSpPr>
                <a:spLocks/>
              </p:cNvSpPr>
              <p:nvPr/>
            </p:nvSpPr>
            <p:spPr bwMode="auto">
              <a:xfrm flipH="1">
                <a:off x="705115" y="4393011"/>
                <a:ext cx="1837014" cy="810082"/>
              </a:xfrm>
              <a:custGeom>
                <a:avLst/>
                <a:gdLst>
                  <a:gd name="T0" fmla="*/ 3294 w 3846"/>
                  <a:gd name="T1" fmla="*/ 446 h 1696"/>
                  <a:gd name="T2" fmla="*/ 2736 w 3846"/>
                  <a:gd name="T3" fmla="*/ 0 h 1696"/>
                  <a:gd name="T4" fmla="*/ 2736 w 3846"/>
                  <a:gd name="T5" fmla="*/ 438 h 1696"/>
                  <a:gd name="T6" fmla="*/ 96 w 3846"/>
                  <a:gd name="T7" fmla="*/ 438 h 1696"/>
                  <a:gd name="T8" fmla="*/ 96 w 3846"/>
                  <a:gd name="T9" fmla="*/ 438 h 1696"/>
                  <a:gd name="T10" fmla="*/ 78 w 3846"/>
                  <a:gd name="T11" fmla="*/ 440 h 1696"/>
                  <a:gd name="T12" fmla="*/ 60 w 3846"/>
                  <a:gd name="T13" fmla="*/ 446 h 1696"/>
                  <a:gd name="T14" fmla="*/ 44 w 3846"/>
                  <a:gd name="T15" fmla="*/ 454 h 1696"/>
                  <a:gd name="T16" fmla="*/ 28 w 3846"/>
                  <a:gd name="T17" fmla="*/ 466 h 1696"/>
                  <a:gd name="T18" fmla="*/ 18 w 3846"/>
                  <a:gd name="T19" fmla="*/ 480 h 1696"/>
                  <a:gd name="T20" fmla="*/ 8 w 3846"/>
                  <a:gd name="T21" fmla="*/ 496 h 1696"/>
                  <a:gd name="T22" fmla="*/ 2 w 3846"/>
                  <a:gd name="T23" fmla="*/ 514 h 1696"/>
                  <a:gd name="T24" fmla="*/ 0 w 3846"/>
                  <a:gd name="T25" fmla="*/ 534 h 1696"/>
                  <a:gd name="T26" fmla="*/ 0 w 3846"/>
                  <a:gd name="T27" fmla="*/ 1044 h 1696"/>
                  <a:gd name="T28" fmla="*/ 0 w 3846"/>
                  <a:gd name="T29" fmla="*/ 1156 h 1696"/>
                  <a:gd name="T30" fmla="*/ 0 w 3846"/>
                  <a:gd name="T31" fmla="*/ 1156 h 1696"/>
                  <a:gd name="T32" fmla="*/ 0 w 3846"/>
                  <a:gd name="T33" fmla="*/ 1256 h 1696"/>
                  <a:gd name="T34" fmla="*/ 558 w 3846"/>
                  <a:gd name="T35" fmla="*/ 1696 h 1696"/>
                  <a:gd name="T36" fmla="*/ 1106 w 3846"/>
                  <a:gd name="T37" fmla="*/ 1252 h 1696"/>
                  <a:gd name="T38" fmla="*/ 3750 w 3846"/>
                  <a:gd name="T39" fmla="*/ 1252 h 1696"/>
                  <a:gd name="T40" fmla="*/ 3750 w 3846"/>
                  <a:gd name="T41" fmla="*/ 1252 h 1696"/>
                  <a:gd name="T42" fmla="*/ 3770 w 3846"/>
                  <a:gd name="T43" fmla="*/ 1250 h 1696"/>
                  <a:gd name="T44" fmla="*/ 3788 w 3846"/>
                  <a:gd name="T45" fmla="*/ 1244 h 1696"/>
                  <a:gd name="T46" fmla="*/ 3804 w 3846"/>
                  <a:gd name="T47" fmla="*/ 1236 h 1696"/>
                  <a:gd name="T48" fmla="*/ 3818 w 3846"/>
                  <a:gd name="T49" fmla="*/ 1224 h 1696"/>
                  <a:gd name="T50" fmla="*/ 3830 w 3846"/>
                  <a:gd name="T51" fmla="*/ 1210 h 1696"/>
                  <a:gd name="T52" fmla="*/ 3838 w 3846"/>
                  <a:gd name="T53" fmla="*/ 1192 h 1696"/>
                  <a:gd name="T54" fmla="*/ 3844 w 3846"/>
                  <a:gd name="T55" fmla="*/ 1174 h 1696"/>
                  <a:gd name="T56" fmla="*/ 3846 w 3846"/>
                  <a:gd name="T57" fmla="*/ 1156 h 1696"/>
                  <a:gd name="T58" fmla="*/ 3846 w 3846"/>
                  <a:gd name="T59" fmla="*/ 674 h 1696"/>
                  <a:gd name="T60" fmla="*/ 3846 w 3846"/>
                  <a:gd name="T61" fmla="*/ 572 h 1696"/>
                  <a:gd name="T62" fmla="*/ 3846 w 3846"/>
                  <a:gd name="T63" fmla="*/ 534 h 1696"/>
                  <a:gd name="T64" fmla="*/ 3846 w 3846"/>
                  <a:gd name="T65" fmla="*/ 0 h 1696"/>
                  <a:gd name="T66" fmla="*/ 3294 w 3846"/>
                  <a:gd name="T67" fmla="*/ 446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6" h="1696">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chemeClr val="accent2"/>
              </a:solidFill>
              <a:ln w="12700">
                <a:noFill/>
                <a:prstDash val="solid"/>
                <a:round/>
                <a:headEnd/>
                <a:tailEnd/>
              </a:ln>
            </p:spPr>
            <p:txBody>
              <a:bodyPr vert="horz" wrap="square" lIns="76828" tIns="38415" rIns="76828" bIns="38415" numCol="1" anchor="ctr" anchorCtr="0" compatLnSpc="1">
                <a:prstTxWarp prst="textNoShape">
                  <a:avLst/>
                </a:prstTxWarp>
              </a:bodyPr>
              <a:lstStyle/>
              <a:p>
                <a:endParaRPr lang="en-GB" sz="14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83" name="TextBox 11">
                <a:extLst>
                  <a:ext uri="{FF2B5EF4-FFF2-40B4-BE49-F238E27FC236}">
                    <a16:creationId xmlns:a16="http://schemas.microsoft.com/office/drawing/2014/main" id="{B782C818-4533-9F7F-E443-9D5C139300AB}"/>
                  </a:ext>
                </a:extLst>
              </p:cNvPr>
              <p:cNvSpPr txBox="1"/>
              <p:nvPr/>
            </p:nvSpPr>
            <p:spPr>
              <a:xfrm>
                <a:off x="1425994" y="2814093"/>
                <a:ext cx="498150" cy="192191"/>
              </a:xfrm>
              <a:prstGeom prst="rect">
                <a:avLst/>
              </a:prstGeom>
              <a:noFill/>
            </p:spPr>
            <p:txBody>
              <a:bodyPr wrap="none" lIns="0" tIns="0" rIns="0" bIns="0" rtlCol="0" anchor="ctr">
                <a:noAutofit/>
              </a:bodyPr>
              <a:lstStyle/>
              <a:p>
                <a:pPr algn="ctr">
                  <a:spcAft>
                    <a:spcPts val="756"/>
                  </a:spcAft>
                </a:pP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评估利益冲突与解决方案</a:t>
                </a:r>
              </a:p>
            </p:txBody>
          </p:sp>
          <p:sp>
            <p:nvSpPr>
              <p:cNvPr id="84" name="TextBox 12">
                <a:extLst>
                  <a:ext uri="{FF2B5EF4-FFF2-40B4-BE49-F238E27FC236}">
                    <a16:creationId xmlns:a16="http://schemas.microsoft.com/office/drawing/2014/main" id="{7EA6B1C7-E0A5-7F01-8C9A-7540BA31326B}"/>
                  </a:ext>
                </a:extLst>
              </p:cNvPr>
              <p:cNvSpPr txBox="1"/>
              <p:nvPr/>
            </p:nvSpPr>
            <p:spPr>
              <a:xfrm>
                <a:off x="1425994" y="3433531"/>
                <a:ext cx="498150" cy="192191"/>
              </a:xfrm>
              <a:prstGeom prst="rect">
                <a:avLst/>
              </a:prstGeom>
              <a:noFill/>
            </p:spPr>
            <p:txBody>
              <a:bodyPr wrap="none" lIns="0" tIns="0" rIns="0" bIns="0" rtlCol="0" anchor="ctr">
                <a:noAutofit/>
              </a:bodyPr>
              <a:lstStyle/>
              <a:p>
                <a:pPr algn="ctr">
                  <a:spcAft>
                    <a:spcPts val="756"/>
                  </a:spcAft>
                </a:pP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确定解决方案</a:t>
                </a:r>
              </a:p>
            </p:txBody>
          </p:sp>
          <p:sp>
            <p:nvSpPr>
              <p:cNvPr id="85" name="TextBox 13">
                <a:extLst>
                  <a:ext uri="{FF2B5EF4-FFF2-40B4-BE49-F238E27FC236}">
                    <a16:creationId xmlns:a16="http://schemas.microsoft.com/office/drawing/2014/main" id="{A8F73E20-0BBD-BC84-E797-609E1F1CC4C7}"/>
                  </a:ext>
                </a:extLst>
              </p:cNvPr>
              <p:cNvSpPr txBox="1"/>
              <p:nvPr/>
            </p:nvSpPr>
            <p:spPr>
              <a:xfrm>
                <a:off x="1425994" y="4074628"/>
                <a:ext cx="498150" cy="192191"/>
              </a:xfrm>
              <a:prstGeom prst="rect">
                <a:avLst/>
              </a:prstGeom>
              <a:noFill/>
            </p:spPr>
            <p:txBody>
              <a:bodyPr wrap="none" lIns="0" tIns="0" rIns="0" bIns="0" rtlCol="0" anchor="ctr">
                <a:noAutofit/>
              </a:bodyPr>
              <a:lstStyle/>
              <a:p>
                <a:pPr algn="ctr">
                  <a:spcAft>
                    <a:spcPts val="756"/>
                  </a:spcAft>
                </a:pP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传达解决方案</a:t>
                </a:r>
              </a:p>
            </p:txBody>
          </p:sp>
          <p:sp>
            <p:nvSpPr>
              <p:cNvPr id="86" name="TextBox 14">
                <a:extLst>
                  <a:ext uri="{FF2B5EF4-FFF2-40B4-BE49-F238E27FC236}">
                    <a16:creationId xmlns:a16="http://schemas.microsoft.com/office/drawing/2014/main" id="{D56B1702-AFEE-4DBC-61C2-5B54A94DC17B}"/>
                  </a:ext>
                </a:extLst>
              </p:cNvPr>
              <p:cNvSpPr txBox="1"/>
              <p:nvPr/>
            </p:nvSpPr>
            <p:spPr>
              <a:xfrm>
                <a:off x="1425994" y="4698398"/>
                <a:ext cx="498150" cy="192191"/>
              </a:xfrm>
              <a:prstGeom prst="rect">
                <a:avLst/>
              </a:prstGeom>
              <a:noFill/>
            </p:spPr>
            <p:txBody>
              <a:bodyPr wrap="none" lIns="0" tIns="0" rIns="0" bIns="0" rtlCol="0" anchor="ctr">
                <a:noAutofit/>
              </a:bodyPr>
              <a:lstStyle/>
              <a:p>
                <a:pPr algn="ctr">
                  <a:spcAft>
                    <a:spcPts val="756"/>
                  </a:spcAft>
                </a:pP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每年审查执行情况</a:t>
                </a:r>
              </a:p>
            </p:txBody>
          </p:sp>
          <p:sp>
            <p:nvSpPr>
              <p:cNvPr id="91" name="Freeform 9">
                <a:extLst>
                  <a:ext uri="{FF2B5EF4-FFF2-40B4-BE49-F238E27FC236}">
                    <a16:creationId xmlns:a16="http://schemas.microsoft.com/office/drawing/2014/main" id="{A4AC78F7-CBAF-641D-450C-18FEF2DFED81}"/>
                  </a:ext>
                </a:extLst>
              </p:cNvPr>
              <p:cNvSpPr>
                <a:spLocks/>
              </p:cNvSpPr>
              <p:nvPr/>
            </p:nvSpPr>
            <p:spPr bwMode="auto">
              <a:xfrm>
                <a:off x="705115" y="5023655"/>
                <a:ext cx="1837014" cy="810082"/>
              </a:xfrm>
              <a:custGeom>
                <a:avLst/>
                <a:gdLst>
                  <a:gd name="T0" fmla="*/ 3294 w 3846"/>
                  <a:gd name="T1" fmla="*/ 446 h 1696"/>
                  <a:gd name="T2" fmla="*/ 2736 w 3846"/>
                  <a:gd name="T3" fmla="*/ 0 h 1696"/>
                  <a:gd name="T4" fmla="*/ 2736 w 3846"/>
                  <a:gd name="T5" fmla="*/ 438 h 1696"/>
                  <a:gd name="T6" fmla="*/ 96 w 3846"/>
                  <a:gd name="T7" fmla="*/ 438 h 1696"/>
                  <a:gd name="T8" fmla="*/ 96 w 3846"/>
                  <a:gd name="T9" fmla="*/ 438 h 1696"/>
                  <a:gd name="T10" fmla="*/ 78 w 3846"/>
                  <a:gd name="T11" fmla="*/ 440 h 1696"/>
                  <a:gd name="T12" fmla="*/ 60 w 3846"/>
                  <a:gd name="T13" fmla="*/ 446 h 1696"/>
                  <a:gd name="T14" fmla="*/ 44 w 3846"/>
                  <a:gd name="T15" fmla="*/ 454 h 1696"/>
                  <a:gd name="T16" fmla="*/ 28 w 3846"/>
                  <a:gd name="T17" fmla="*/ 466 h 1696"/>
                  <a:gd name="T18" fmla="*/ 18 w 3846"/>
                  <a:gd name="T19" fmla="*/ 480 h 1696"/>
                  <a:gd name="T20" fmla="*/ 8 w 3846"/>
                  <a:gd name="T21" fmla="*/ 496 h 1696"/>
                  <a:gd name="T22" fmla="*/ 2 w 3846"/>
                  <a:gd name="T23" fmla="*/ 514 h 1696"/>
                  <a:gd name="T24" fmla="*/ 0 w 3846"/>
                  <a:gd name="T25" fmla="*/ 534 h 1696"/>
                  <a:gd name="T26" fmla="*/ 0 w 3846"/>
                  <a:gd name="T27" fmla="*/ 1044 h 1696"/>
                  <a:gd name="T28" fmla="*/ 0 w 3846"/>
                  <a:gd name="T29" fmla="*/ 1156 h 1696"/>
                  <a:gd name="T30" fmla="*/ 0 w 3846"/>
                  <a:gd name="T31" fmla="*/ 1156 h 1696"/>
                  <a:gd name="T32" fmla="*/ 0 w 3846"/>
                  <a:gd name="T33" fmla="*/ 1256 h 1696"/>
                  <a:gd name="T34" fmla="*/ 558 w 3846"/>
                  <a:gd name="T35" fmla="*/ 1696 h 1696"/>
                  <a:gd name="T36" fmla="*/ 1106 w 3846"/>
                  <a:gd name="T37" fmla="*/ 1252 h 1696"/>
                  <a:gd name="T38" fmla="*/ 3750 w 3846"/>
                  <a:gd name="T39" fmla="*/ 1252 h 1696"/>
                  <a:gd name="T40" fmla="*/ 3750 w 3846"/>
                  <a:gd name="T41" fmla="*/ 1252 h 1696"/>
                  <a:gd name="T42" fmla="*/ 3770 w 3846"/>
                  <a:gd name="T43" fmla="*/ 1250 h 1696"/>
                  <a:gd name="T44" fmla="*/ 3788 w 3846"/>
                  <a:gd name="T45" fmla="*/ 1244 h 1696"/>
                  <a:gd name="T46" fmla="*/ 3804 w 3846"/>
                  <a:gd name="T47" fmla="*/ 1236 h 1696"/>
                  <a:gd name="T48" fmla="*/ 3818 w 3846"/>
                  <a:gd name="T49" fmla="*/ 1224 h 1696"/>
                  <a:gd name="T50" fmla="*/ 3830 w 3846"/>
                  <a:gd name="T51" fmla="*/ 1210 h 1696"/>
                  <a:gd name="T52" fmla="*/ 3838 w 3846"/>
                  <a:gd name="T53" fmla="*/ 1192 h 1696"/>
                  <a:gd name="T54" fmla="*/ 3844 w 3846"/>
                  <a:gd name="T55" fmla="*/ 1174 h 1696"/>
                  <a:gd name="T56" fmla="*/ 3846 w 3846"/>
                  <a:gd name="T57" fmla="*/ 1156 h 1696"/>
                  <a:gd name="T58" fmla="*/ 3846 w 3846"/>
                  <a:gd name="T59" fmla="*/ 674 h 1696"/>
                  <a:gd name="T60" fmla="*/ 3846 w 3846"/>
                  <a:gd name="T61" fmla="*/ 572 h 1696"/>
                  <a:gd name="T62" fmla="*/ 3846 w 3846"/>
                  <a:gd name="T63" fmla="*/ 534 h 1696"/>
                  <a:gd name="T64" fmla="*/ 3846 w 3846"/>
                  <a:gd name="T65" fmla="*/ 0 h 1696"/>
                  <a:gd name="T66" fmla="*/ 3294 w 3846"/>
                  <a:gd name="T67" fmla="*/ 446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6" h="1696">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chemeClr val="accent1"/>
              </a:solidFill>
              <a:ln w="12700">
                <a:noFill/>
                <a:prstDash val="solid"/>
                <a:round/>
                <a:headEnd/>
                <a:tailEnd/>
              </a:ln>
            </p:spPr>
            <p:txBody>
              <a:bodyPr vert="horz" wrap="square" lIns="76828" tIns="38415" rIns="76828" bIns="38415" numCol="1" anchor="ctr" anchorCtr="0" compatLnSpc="1">
                <a:prstTxWarp prst="textNoShape">
                  <a:avLst/>
                </a:prstTxWarp>
              </a:bodyPr>
              <a:lstStyle/>
              <a:p>
                <a:endParaRPr lang="en-GB" sz="14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92" name="TextBox 14">
                <a:extLst>
                  <a:ext uri="{FF2B5EF4-FFF2-40B4-BE49-F238E27FC236}">
                    <a16:creationId xmlns:a16="http://schemas.microsoft.com/office/drawing/2014/main" id="{BAF39E48-E387-AA95-695E-82F59FCFD07B}"/>
                  </a:ext>
                </a:extLst>
              </p:cNvPr>
              <p:cNvSpPr txBox="1"/>
              <p:nvPr/>
            </p:nvSpPr>
            <p:spPr>
              <a:xfrm>
                <a:off x="1425994" y="5333267"/>
                <a:ext cx="498150" cy="192191"/>
              </a:xfrm>
              <a:prstGeom prst="rect">
                <a:avLst/>
              </a:prstGeom>
              <a:noFill/>
            </p:spPr>
            <p:txBody>
              <a:bodyPr wrap="none" lIns="0" tIns="0" rIns="0" bIns="0" rtlCol="0" anchor="ctr">
                <a:noAutofit/>
              </a:bodyPr>
              <a:lstStyle/>
              <a:p>
                <a:pPr algn="ctr">
                  <a:spcAft>
                    <a:spcPts val="756"/>
                  </a:spcAft>
                </a:pP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提出问题和疑虑</a:t>
                </a:r>
              </a:p>
            </p:txBody>
          </p:sp>
        </p:grpSp>
        <p:grpSp>
          <p:nvGrpSpPr>
            <p:cNvPr id="122" name="组合 121">
              <a:extLst>
                <a:ext uri="{FF2B5EF4-FFF2-40B4-BE49-F238E27FC236}">
                  <a16:creationId xmlns:a16="http://schemas.microsoft.com/office/drawing/2014/main" id="{0A9D7742-693E-DD8A-34B6-EF5848F16A18}"/>
                </a:ext>
              </a:extLst>
            </p:cNvPr>
            <p:cNvGrpSpPr/>
            <p:nvPr/>
          </p:nvGrpSpPr>
          <p:grpSpPr>
            <a:xfrm>
              <a:off x="994478" y="2431129"/>
              <a:ext cx="332927" cy="332927"/>
              <a:chOff x="994478" y="2469229"/>
              <a:chExt cx="332927" cy="332927"/>
            </a:xfrm>
          </p:grpSpPr>
          <p:sp>
            <p:nvSpPr>
              <p:cNvPr id="79" name="Oval 7">
                <a:extLst>
                  <a:ext uri="{FF2B5EF4-FFF2-40B4-BE49-F238E27FC236}">
                    <a16:creationId xmlns:a16="http://schemas.microsoft.com/office/drawing/2014/main" id="{8A8681D0-AEB9-B918-E3E3-A9817C01B3BF}"/>
                  </a:ext>
                </a:extLst>
              </p:cNvPr>
              <p:cNvSpPr/>
              <p:nvPr/>
            </p:nvSpPr>
            <p:spPr bwMode="ltGray">
              <a:xfrm>
                <a:off x="994478" y="2469229"/>
                <a:ext cx="332927" cy="332927"/>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87" name="Freeform 4843">
                <a:extLst>
                  <a:ext uri="{FF2B5EF4-FFF2-40B4-BE49-F238E27FC236}">
                    <a16:creationId xmlns:a16="http://schemas.microsoft.com/office/drawing/2014/main" id="{B14C1E3A-8583-98B4-F59B-378A019C9EAD}"/>
                  </a:ext>
                </a:extLst>
              </p:cNvPr>
              <p:cNvSpPr>
                <a:spLocks noEditPoints="1"/>
              </p:cNvSpPr>
              <p:nvPr/>
            </p:nvSpPr>
            <p:spPr bwMode="auto">
              <a:xfrm>
                <a:off x="1024192" y="2511589"/>
                <a:ext cx="273499" cy="265533"/>
              </a:xfrm>
              <a:custGeom>
                <a:avLst/>
                <a:gdLst>
                  <a:gd name="T0" fmla="*/ 376 w 412"/>
                  <a:gd name="T1" fmla="*/ 96 h 400"/>
                  <a:gd name="T2" fmla="*/ 382 w 412"/>
                  <a:gd name="T3" fmla="*/ 126 h 400"/>
                  <a:gd name="T4" fmla="*/ 356 w 412"/>
                  <a:gd name="T5" fmla="*/ 144 h 400"/>
                  <a:gd name="T6" fmla="*/ 328 w 412"/>
                  <a:gd name="T7" fmla="*/ 116 h 400"/>
                  <a:gd name="T8" fmla="*/ 344 w 412"/>
                  <a:gd name="T9" fmla="*/ 90 h 400"/>
                  <a:gd name="T10" fmla="*/ 374 w 412"/>
                  <a:gd name="T11" fmla="*/ 156 h 400"/>
                  <a:gd name="T12" fmla="*/ 320 w 412"/>
                  <a:gd name="T13" fmla="*/ 156 h 400"/>
                  <a:gd name="T14" fmla="*/ 314 w 412"/>
                  <a:gd name="T15" fmla="*/ 204 h 400"/>
                  <a:gd name="T16" fmla="*/ 370 w 412"/>
                  <a:gd name="T17" fmla="*/ 268 h 400"/>
                  <a:gd name="T18" fmla="*/ 404 w 412"/>
                  <a:gd name="T19" fmla="*/ 246 h 400"/>
                  <a:gd name="T20" fmla="*/ 410 w 412"/>
                  <a:gd name="T21" fmla="*/ 166 h 400"/>
                  <a:gd name="T22" fmla="*/ 398 w 412"/>
                  <a:gd name="T23" fmla="*/ 156 h 400"/>
                  <a:gd name="T24" fmla="*/ 98 w 412"/>
                  <a:gd name="T25" fmla="*/ 156 h 400"/>
                  <a:gd name="T26" fmla="*/ 56 w 412"/>
                  <a:gd name="T27" fmla="*/ 182 h 400"/>
                  <a:gd name="T28" fmla="*/ 14 w 412"/>
                  <a:gd name="T29" fmla="*/ 156 h 400"/>
                  <a:gd name="T30" fmla="*/ 2 w 412"/>
                  <a:gd name="T31" fmla="*/ 166 h 400"/>
                  <a:gd name="T32" fmla="*/ 8 w 412"/>
                  <a:gd name="T33" fmla="*/ 246 h 400"/>
                  <a:gd name="T34" fmla="*/ 42 w 412"/>
                  <a:gd name="T35" fmla="*/ 268 h 400"/>
                  <a:gd name="T36" fmla="*/ 98 w 412"/>
                  <a:gd name="T37" fmla="*/ 204 h 400"/>
                  <a:gd name="T38" fmla="*/ 172 w 412"/>
                  <a:gd name="T39" fmla="*/ 50 h 400"/>
                  <a:gd name="T40" fmla="*/ 192 w 412"/>
                  <a:gd name="T41" fmla="*/ 68 h 400"/>
                  <a:gd name="T42" fmla="*/ 214 w 412"/>
                  <a:gd name="T43" fmla="*/ 70 h 400"/>
                  <a:gd name="T44" fmla="*/ 236 w 412"/>
                  <a:gd name="T45" fmla="*/ 56 h 400"/>
                  <a:gd name="T46" fmla="*/ 242 w 412"/>
                  <a:gd name="T47" fmla="*/ 36 h 400"/>
                  <a:gd name="T48" fmla="*/ 232 w 412"/>
                  <a:gd name="T49" fmla="*/ 10 h 400"/>
                  <a:gd name="T50" fmla="*/ 206 w 412"/>
                  <a:gd name="T51" fmla="*/ 0 h 400"/>
                  <a:gd name="T52" fmla="*/ 186 w 412"/>
                  <a:gd name="T53" fmla="*/ 6 h 400"/>
                  <a:gd name="T54" fmla="*/ 170 w 412"/>
                  <a:gd name="T55" fmla="*/ 28 h 400"/>
                  <a:gd name="T56" fmla="*/ 206 w 412"/>
                  <a:gd name="T57" fmla="*/ 400 h 400"/>
                  <a:gd name="T58" fmla="*/ 296 w 412"/>
                  <a:gd name="T59" fmla="*/ 378 h 400"/>
                  <a:gd name="T60" fmla="*/ 366 w 412"/>
                  <a:gd name="T61" fmla="*/ 322 h 400"/>
                  <a:gd name="T62" fmla="*/ 320 w 412"/>
                  <a:gd name="T63" fmla="*/ 250 h 400"/>
                  <a:gd name="T64" fmla="*/ 244 w 412"/>
                  <a:gd name="T65" fmla="*/ 200 h 400"/>
                  <a:gd name="T66" fmla="*/ 206 w 412"/>
                  <a:gd name="T67" fmla="*/ 194 h 400"/>
                  <a:gd name="T68" fmla="*/ 158 w 412"/>
                  <a:gd name="T69" fmla="*/ 234 h 400"/>
                  <a:gd name="T70" fmla="*/ 140 w 412"/>
                  <a:gd name="T71" fmla="*/ 262 h 400"/>
                  <a:gd name="T72" fmla="*/ 118 w 412"/>
                  <a:gd name="T73" fmla="*/ 262 h 400"/>
                  <a:gd name="T74" fmla="*/ 100 w 412"/>
                  <a:gd name="T75" fmla="*/ 244 h 400"/>
                  <a:gd name="T76" fmla="*/ 46 w 412"/>
                  <a:gd name="T77" fmla="*/ 322 h 400"/>
                  <a:gd name="T78" fmla="*/ 96 w 412"/>
                  <a:gd name="T79" fmla="*/ 368 h 400"/>
                  <a:gd name="T80" fmla="*/ 182 w 412"/>
                  <a:gd name="T81" fmla="*/ 398 h 400"/>
                  <a:gd name="T82" fmla="*/ 28 w 412"/>
                  <a:gd name="T83" fmla="*/ 116 h 400"/>
                  <a:gd name="T84" fmla="*/ 56 w 412"/>
                  <a:gd name="T85" fmla="*/ 144 h 400"/>
                  <a:gd name="T86" fmla="*/ 82 w 412"/>
                  <a:gd name="T87" fmla="*/ 126 h 400"/>
                  <a:gd name="T88" fmla="*/ 76 w 412"/>
                  <a:gd name="T89" fmla="*/ 96 h 400"/>
                  <a:gd name="T90" fmla="*/ 46 w 412"/>
                  <a:gd name="T91" fmla="*/ 90 h 400"/>
                  <a:gd name="T92" fmla="*/ 28 w 412"/>
                  <a:gd name="T93" fmla="*/ 116 h 400"/>
                  <a:gd name="T94" fmla="*/ 300 w 412"/>
                  <a:gd name="T95" fmla="*/ 116 h 400"/>
                  <a:gd name="T96" fmla="*/ 298 w 412"/>
                  <a:gd name="T97" fmla="*/ 102 h 400"/>
                  <a:gd name="T98" fmla="*/ 268 w 412"/>
                  <a:gd name="T99" fmla="*/ 82 h 400"/>
                  <a:gd name="T100" fmla="*/ 144 w 412"/>
                  <a:gd name="T101" fmla="*/ 82 h 400"/>
                  <a:gd name="T102" fmla="*/ 122 w 412"/>
                  <a:gd name="T103" fmla="*/ 92 h 400"/>
                  <a:gd name="T104" fmla="*/ 112 w 412"/>
                  <a:gd name="T105" fmla="*/ 116 h 400"/>
                  <a:gd name="T106" fmla="*/ 114 w 412"/>
                  <a:gd name="T107" fmla="*/ 240 h 400"/>
                  <a:gd name="T108" fmla="*/ 128 w 412"/>
                  <a:gd name="T109" fmla="*/ 248 h 400"/>
                  <a:gd name="T110" fmla="*/ 144 w 412"/>
                  <a:gd name="T111" fmla="*/ 234 h 400"/>
                  <a:gd name="T112" fmla="*/ 154 w 412"/>
                  <a:gd name="T113" fmla="*/ 140 h 400"/>
                  <a:gd name="T114" fmla="*/ 158 w 412"/>
                  <a:gd name="T115" fmla="*/ 170 h 400"/>
                  <a:gd name="T116" fmla="*/ 230 w 412"/>
                  <a:gd name="T117" fmla="*/ 164 h 400"/>
                  <a:gd name="T118" fmla="*/ 254 w 412"/>
                  <a:gd name="T119" fmla="*/ 150 h 400"/>
                  <a:gd name="T120" fmla="*/ 268 w 412"/>
                  <a:gd name="T121" fmla="*/ 176 h 400"/>
                  <a:gd name="T122" fmla="*/ 300 w 412"/>
                  <a:gd name="T123" fmla="*/ 19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2" h="400">
                    <a:moveTo>
                      <a:pt x="356" y="88"/>
                    </a:moveTo>
                    <a:lnTo>
                      <a:pt x="356" y="88"/>
                    </a:lnTo>
                    <a:lnTo>
                      <a:pt x="366" y="90"/>
                    </a:lnTo>
                    <a:lnTo>
                      <a:pt x="376" y="96"/>
                    </a:lnTo>
                    <a:lnTo>
                      <a:pt x="382" y="104"/>
                    </a:lnTo>
                    <a:lnTo>
                      <a:pt x="384" y="116"/>
                    </a:lnTo>
                    <a:lnTo>
                      <a:pt x="384" y="116"/>
                    </a:lnTo>
                    <a:lnTo>
                      <a:pt x="382" y="126"/>
                    </a:lnTo>
                    <a:lnTo>
                      <a:pt x="376" y="136"/>
                    </a:lnTo>
                    <a:lnTo>
                      <a:pt x="366" y="142"/>
                    </a:lnTo>
                    <a:lnTo>
                      <a:pt x="356" y="144"/>
                    </a:lnTo>
                    <a:lnTo>
                      <a:pt x="356" y="144"/>
                    </a:lnTo>
                    <a:lnTo>
                      <a:pt x="344" y="142"/>
                    </a:lnTo>
                    <a:lnTo>
                      <a:pt x="336" y="136"/>
                    </a:lnTo>
                    <a:lnTo>
                      <a:pt x="330" y="126"/>
                    </a:lnTo>
                    <a:lnTo>
                      <a:pt x="328" y="116"/>
                    </a:lnTo>
                    <a:lnTo>
                      <a:pt x="328" y="116"/>
                    </a:lnTo>
                    <a:lnTo>
                      <a:pt x="330" y="104"/>
                    </a:lnTo>
                    <a:lnTo>
                      <a:pt x="336" y="96"/>
                    </a:lnTo>
                    <a:lnTo>
                      <a:pt x="344" y="90"/>
                    </a:lnTo>
                    <a:lnTo>
                      <a:pt x="356" y="88"/>
                    </a:lnTo>
                    <a:lnTo>
                      <a:pt x="356" y="88"/>
                    </a:lnTo>
                    <a:close/>
                    <a:moveTo>
                      <a:pt x="392" y="156"/>
                    </a:moveTo>
                    <a:lnTo>
                      <a:pt x="374" y="156"/>
                    </a:lnTo>
                    <a:lnTo>
                      <a:pt x="356" y="182"/>
                    </a:lnTo>
                    <a:lnTo>
                      <a:pt x="338" y="156"/>
                    </a:lnTo>
                    <a:lnTo>
                      <a:pt x="320" y="156"/>
                    </a:lnTo>
                    <a:lnTo>
                      <a:pt x="320" y="156"/>
                    </a:lnTo>
                    <a:lnTo>
                      <a:pt x="314" y="156"/>
                    </a:lnTo>
                    <a:lnTo>
                      <a:pt x="314" y="156"/>
                    </a:lnTo>
                    <a:lnTo>
                      <a:pt x="314" y="158"/>
                    </a:lnTo>
                    <a:lnTo>
                      <a:pt x="314" y="204"/>
                    </a:lnTo>
                    <a:lnTo>
                      <a:pt x="314" y="204"/>
                    </a:lnTo>
                    <a:lnTo>
                      <a:pt x="336" y="224"/>
                    </a:lnTo>
                    <a:lnTo>
                      <a:pt x="354" y="244"/>
                    </a:lnTo>
                    <a:lnTo>
                      <a:pt x="370" y="268"/>
                    </a:lnTo>
                    <a:lnTo>
                      <a:pt x="386" y="294"/>
                    </a:lnTo>
                    <a:lnTo>
                      <a:pt x="386" y="294"/>
                    </a:lnTo>
                    <a:lnTo>
                      <a:pt x="396" y="270"/>
                    </a:lnTo>
                    <a:lnTo>
                      <a:pt x="404" y="246"/>
                    </a:lnTo>
                    <a:lnTo>
                      <a:pt x="410" y="220"/>
                    </a:lnTo>
                    <a:lnTo>
                      <a:pt x="412" y="194"/>
                    </a:lnTo>
                    <a:lnTo>
                      <a:pt x="412" y="194"/>
                    </a:lnTo>
                    <a:lnTo>
                      <a:pt x="410" y="166"/>
                    </a:lnTo>
                    <a:lnTo>
                      <a:pt x="410" y="166"/>
                    </a:lnTo>
                    <a:lnTo>
                      <a:pt x="406" y="162"/>
                    </a:lnTo>
                    <a:lnTo>
                      <a:pt x="402" y="158"/>
                    </a:lnTo>
                    <a:lnTo>
                      <a:pt x="398" y="156"/>
                    </a:lnTo>
                    <a:lnTo>
                      <a:pt x="392" y="156"/>
                    </a:lnTo>
                    <a:lnTo>
                      <a:pt x="392" y="156"/>
                    </a:lnTo>
                    <a:close/>
                    <a:moveTo>
                      <a:pt x="98" y="204"/>
                    </a:moveTo>
                    <a:lnTo>
                      <a:pt x="98" y="156"/>
                    </a:lnTo>
                    <a:lnTo>
                      <a:pt x="98" y="156"/>
                    </a:lnTo>
                    <a:lnTo>
                      <a:pt x="92" y="156"/>
                    </a:lnTo>
                    <a:lnTo>
                      <a:pt x="74" y="156"/>
                    </a:lnTo>
                    <a:lnTo>
                      <a:pt x="56" y="182"/>
                    </a:lnTo>
                    <a:lnTo>
                      <a:pt x="38" y="156"/>
                    </a:lnTo>
                    <a:lnTo>
                      <a:pt x="20" y="156"/>
                    </a:lnTo>
                    <a:lnTo>
                      <a:pt x="20" y="156"/>
                    </a:lnTo>
                    <a:lnTo>
                      <a:pt x="14" y="156"/>
                    </a:lnTo>
                    <a:lnTo>
                      <a:pt x="10" y="158"/>
                    </a:lnTo>
                    <a:lnTo>
                      <a:pt x="6" y="162"/>
                    </a:lnTo>
                    <a:lnTo>
                      <a:pt x="2" y="166"/>
                    </a:lnTo>
                    <a:lnTo>
                      <a:pt x="2" y="166"/>
                    </a:lnTo>
                    <a:lnTo>
                      <a:pt x="0" y="194"/>
                    </a:lnTo>
                    <a:lnTo>
                      <a:pt x="0" y="194"/>
                    </a:lnTo>
                    <a:lnTo>
                      <a:pt x="2" y="220"/>
                    </a:lnTo>
                    <a:lnTo>
                      <a:pt x="8" y="246"/>
                    </a:lnTo>
                    <a:lnTo>
                      <a:pt x="16" y="270"/>
                    </a:lnTo>
                    <a:lnTo>
                      <a:pt x="26" y="294"/>
                    </a:lnTo>
                    <a:lnTo>
                      <a:pt x="26" y="294"/>
                    </a:lnTo>
                    <a:lnTo>
                      <a:pt x="42" y="268"/>
                    </a:lnTo>
                    <a:lnTo>
                      <a:pt x="58" y="244"/>
                    </a:lnTo>
                    <a:lnTo>
                      <a:pt x="76" y="224"/>
                    </a:lnTo>
                    <a:lnTo>
                      <a:pt x="98" y="204"/>
                    </a:lnTo>
                    <a:lnTo>
                      <a:pt x="98" y="204"/>
                    </a:lnTo>
                    <a:close/>
                    <a:moveTo>
                      <a:pt x="170" y="36"/>
                    </a:moveTo>
                    <a:lnTo>
                      <a:pt x="170" y="36"/>
                    </a:lnTo>
                    <a:lnTo>
                      <a:pt x="170" y="42"/>
                    </a:lnTo>
                    <a:lnTo>
                      <a:pt x="172" y="50"/>
                    </a:lnTo>
                    <a:lnTo>
                      <a:pt x="176" y="56"/>
                    </a:lnTo>
                    <a:lnTo>
                      <a:pt x="180" y="60"/>
                    </a:lnTo>
                    <a:lnTo>
                      <a:pt x="186" y="66"/>
                    </a:lnTo>
                    <a:lnTo>
                      <a:pt x="192" y="68"/>
                    </a:lnTo>
                    <a:lnTo>
                      <a:pt x="198" y="70"/>
                    </a:lnTo>
                    <a:lnTo>
                      <a:pt x="206" y="72"/>
                    </a:lnTo>
                    <a:lnTo>
                      <a:pt x="206" y="72"/>
                    </a:lnTo>
                    <a:lnTo>
                      <a:pt x="214" y="70"/>
                    </a:lnTo>
                    <a:lnTo>
                      <a:pt x="220" y="68"/>
                    </a:lnTo>
                    <a:lnTo>
                      <a:pt x="226" y="66"/>
                    </a:lnTo>
                    <a:lnTo>
                      <a:pt x="232" y="60"/>
                    </a:lnTo>
                    <a:lnTo>
                      <a:pt x="236" y="56"/>
                    </a:lnTo>
                    <a:lnTo>
                      <a:pt x="240" y="50"/>
                    </a:lnTo>
                    <a:lnTo>
                      <a:pt x="242" y="42"/>
                    </a:lnTo>
                    <a:lnTo>
                      <a:pt x="242" y="36"/>
                    </a:lnTo>
                    <a:lnTo>
                      <a:pt x="242" y="36"/>
                    </a:lnTo>
                    <a:lnTo>
                      <a:pt x="242" y="28"/>
                    </a:lnTo>
                    <a:lnTo>
                      <a:pt x="240" y="22"/>
                    </a:lnTo>
                    <a:lnTo>
                      <a:pt x="236" y="16"/>
                    </a:lnTo>
                    <a:lnTo>
                      <a:pt x="232" y="10"/>
                    </a:lnTo>
                    <a:lnTo>
                      <a:pt x="226" y="6"/>
                    </a:lnTo>
                    <a:lnTo>
                      <a:pt x="220" y="2"/>
                    </a:lnTo>
                    <a:lnTo>
                      <a:pt x="214" y="0"/>
                    </a:lnTo>
                    <a:lnTo>
                      <a:pt x="206" y="0"/>
                    </a:lnTo>
                    <a:lnTo>
                      <a:pt x="206" y="0"/>
                    </a:lnTo>
                    <a:lnTo>
                      <a:pt x="198" y="0"/>
                    </a:lnTo>
                    <a:lnTo>
                      <a:pt x="192" y="2"/>
                    </a:lnTo>
                    <a:lnTo>
                      <a:pt x="186" y="6"/>
                    </a:lnTo>
                    <a:lnTo>
                      <a:pt x="180" y="10"/>
                    </a:lnTo>
                    <a:lnTo>
                      <a:pt x="176" y="16"/>
                    </a:lnTo>
                    <a:lnTo>
                      <a:pt x="172" y="22"/>
                    </a:lnTo>
                    <a:lnTo>
                      <a:pt x="170" y="28"/>
                    </a:lnTo>
                    <a:lnTo>
                      <a:pt x="170" y="36"/>
                    </a:lnTo>
                    <a:lnTo>
                      <a:pt x="170" y="36"/>
                    </a:lnTo>
                    <a:close/>
                    <a:moveTo>
                      <a:pt x="206" y="400"/>
                    </a:moveTo>
                    <a:lnTo>
                      <a:pt x="206" y="400"/>
                    </a:lnTo>
                    <a:lnTo>
                      <a:pt x="230" y="398"/>
                    </a:lnTo>
                    <a:lnTo>
                      <a:pt x="254" y="394"/>
                    </a:lnTo>
                    <a:lnTo>
                      <a:pt x="276" y="388"/>
                    </a:lnTo>
                    <a:lnTo>
                      <a:pt x="296" y="378"/>
                    </a:lnTo>
                    <a:lnTo>
                      <a:pt x="316" y="368"/>
                    </a:lnTo>
                    <a:lnTo>
                      <a:pt x="334" y="354"/>
                    </a:lnTo>
                    <a:lnTo>
                      <a:pt x="352" y="338"/>
                    </a:lnTo>
                    <a:lnTo>
                      <a:pt x="366" y="322"/>
                    </a:lnTo>
                    <a:lnTo>
                      <a:pt x="366" y="322"/>
                    </a:lnTo>
                    <a:lnTo>
                      <a:pt x="352" y="296"/>
                    </a:lnTo>
                    <a:lnTo>
                      <a:pt x="336" y="272"/>
                    </a:lnTo>
                    <a:lnTo>
                      <a:pt x="320" y="250"/>
                    </a:lnTo>
                    <a:lnTo>
                      <a:pt x="300" y="232"/>
                    </a:lnTo>
                    <a:lnTo>
                      <a:pt x="280" y="216"/>
                    </a:lnTo>
                    <a:lnTo>
                      <a:pt x="256" y="204"/>
                    </a:lnTo>
                    <a:lnTo>
                      <a:pt x="244" y="200"/>
                    </a:lnTo>
                    <a:lnTo>
                      <a:pt x="232" y="196"/>
                    </a:lnTo>
                    <a:lnTo>
                      <a:pt x="220" y="194"/>
                    </a:lnTo>
                    <a:lnTo>
                      <a:pt x="206" y="194"/>
                    </a:lnTo>
                    <a:lnTo>
                      <a:pt x="206" y="194"/>
                    </a:lnTo>
                    <a:lnTo>
                      <a:pt x="182" y="196"/>
                    </a:lnTo>
                    <a:lnTo>
                      <a:pt x="158" y="202"/>
                    </a:lnTo>
                    <a:lnTo>
                      <a:pt x="158" y="234"/>
                    </a:lnTo>
                    <a:lnTo>
                      <a:pt x="158" y="234"/>
                    </a:lnTo>
                    <a:lnTo>
                      <a:pt x="158" y="240"/>
                    </a:lnTo>
                    <a:lnTo>
                      <a:pt x="156" y="244"/>
                    </a:lnTo>
                    <a:lnTo>
                      <a:pt x="150" y="254"/>
                    </a:lnTo>
                    <a:lnTo>
                      <a:pt x="140" y="262"/>
                    </a:lnTo>
                    <a:lnTo>
                      <a:pt x="134" y="264"/>
                    </a:lnTo>
                    <a:lnTo>
                      <a:pt x="128" y="264"/>
                    </a:lnTo>
                    <a:lnTo>
                      <a:pt x="128" y="264"/>
                    </a:lnTo>
                    <a:lnTo>
                      <a:pt x="118" y="262"/>
                    </a:lnTo>
                    <a:lnTo>
                      <a:pt x="110" y="258"/>
                    </a:lnTo>
                    <a:lnTo>
                      <a:pt x="104" y="252"/>
                    </a:lnTo>
                    <a:lnTo>
                      <a:pt x="100" y="244"/>
                    </a:lnTo>
                    <a:lnTo>
                      <a:pt x="100" y="244"/>
                    </a:lnTo>
                    <a:lnTo>
                      <a:pt x="84" y="260"/>
                    </a:lnTo>
                    <a:lnTo>
                      <a:pt x="70" y="280"/>
                    </a:lnTo>
                    <a:lnTo>
                      <a:pt x="58" y="300"/>
                    </a:lnTo>
                    <a:lnTo>
                      <a:pt x="46" y="322"/>
                    </a:lnTo>
                    <a:lnTo>
                      <a:pt x="46" y="322"/>
                    </a:lnTo>
                    <a:lnTo>
                      <a:pt x="60" y="338"/>
                    </a:lnTo>
                    <a:lnTo>
                      <a:pt x="78" y="354"/>
                    </a:lnTo>
                    <a:lnTo>
                      <a:pt x="96" y="368"/>
                    </a:lnTo>
                    <a:lnTo>
                      <a:pt x="116" y="378"/>
                    </a:lnTo>
                    <a:lnTo>
                      <a:pt x="136" y="388"/>
                    </a:lnTo>
                    <a:lnTo>
                      <a:pt x="158" y="394"/>
                    </a:lnTo>
                    <a:lnTo>
                      <a:pt x="182" y="398"/>
                    </a:lnTo>
                    <a:lnTo>
                      <a:pt x="206" y="400"/>
                    </a:lnTo>
                    <a:lnTo>
                      <a:pt x="206" y="400"/>
                    </a:lnTo>
                    <a:close/>
                    <a:moveTo>
                      <a:pt x="28" y="116"/>
                    </a:moveTo>
                    <a:lnTo>
                      <a:pt x="28" y="116"/>
                    </a:lnTo>
                    <a:lnTo>
                      <a:pt x="30" y="126"/>
                    </a:lnTo>
                    <a:lnTo>
                      <a:pt x="36" y="136"/>
                    </a:lnTo>
                    <a:lnTo>
                      <a:pt x="46" y="142"/>
                    </a:lnTo>
                    <a:lnTo>
                      <a:pt x="56" y="144"/>
                    </a:lnTo>
                    <a:lnTo>
                      <a:pt x="56" y="144"/>
                    </a:lnTo>
                    <a:lnTo>
                      <a:pt x="68" y="142"/>
                    </a:lnTo>
                    <a:lnTo>
                      <a:pt x="76" y="136"/>
                    </a:lnTo>
                    <a:lnTo>
                      <a:pt x="82" y="126"/>
                    </a:lnTo>
                    <a:lnTo>
                      <a:pt x="84" y="116"/>
                    </a:lnTo>
                    <a:lnTo>
                      <a:pt x="84" y="116"/>
                    </a:lnTo>
                    <a:lnTo>
                      <a:pt x="82" y="104"/>
                    </a:lnTo>
                    <a:lnTo>
                      <a:pt x="76" y="96"/>
                    </a:lnTo>
                    <a:lnTo>
                      <a:pt x="68" y="90"/>
                    </a:lnTo>
                    <a:lnTo>
                      <a:pt x="56" y="88"/>
                    </a:lnTo>
                    <a:lnTo>
                      <a:pt x="56" y="88"/>
                    </a:lnTo>
                    <a:lnTo>
                      <a:pt x="46" y="90"/>
                    </a:lnTo>
                    <a:lnTo>
                      <a:pt x="36" y="96"/>
                    </a:lnTo>
                    <a:lnTo>
                      <a:pt x="30" y="104"/>
                    </a:lnTo>
                    <a:lnTo>
                      <a:pt x="28" y="116"/>
                    </a:lnTo>
                    <a:lnTo>
                      <a:pt x="28" y="116"/>
                    </a:lnTo>
                    <a:close/>
                    <a:moveTo>
                      <a:pt x="300" y="192"/>
                    </a:moveTo>
                    <a:lnTo>
                      <a:pt x="300" y="116"/>
                    </a:lnTo>
                    <a:lnTo>
                      <a:pt x="300" y="116"/>
                    </a:lnTo>
                    <a:lnTo>
                      <a:pt x="300" y="116"/>
                    </a:lnTo>
                    <a:lnTo>
                      <a:pt x="300" y="114"/>
                    </a:lnTo>
                    <a:lnTo>
                      <a:pt x="300" y="114"/>
                    </a:lnTo>
                    <a:lnTo>
                      <a:pt x="300" y="108"/>
                    </a:lnTo>
                    <a:lnTo>
                      <a:pt x="298" y="102"/>
                    </a:lnTo>
                    <a:lnTo>
                      <a:pt x="290" y="92"/>
                    </a:lnTo>
                    <a:lnTo>
                      <a:pt x="280" y="84"/>
                    </a:lnTo>
                    <a:lnTo>
                      <a:pt x="274" y="82"/>
                    </a:lnTo>
                    <a:lnTo>
                      <a:pt x="268" y="82"/>
                    </a:lnTo>
                    <a:lnTo>
                      <a:pt x="232" y="82"/>
                    </a:lnTo>
                    <a:lnTo>
                      <a:pt x="206" y="116"/>
                    </a:lnTo>
                    <a:lnTo>
                      <a:pt x="180" y="82"/>
                    </a:lnTo>
                    <a:lnTo>
                      <a:pt x="144" y="82"/>
                    </a:lnTo>
                    <a:lnTo>
                      <a:pt x="144" y="82"/>
                    </a:lnTo>
                    <a:lnTo>
                      <a:pt x="138" y="82"/>
                    </a:lnTo>
                    <a:lnTo>
                      <a:pt x="132" y="84"/>
                    </a:lnTo>
                    <a:lnTo>
                      <a:pt x="122" y="92"/>
                    </a:lnTo>
                    <a:lnTo>
                      <a:pt x="114" y="102"/>
                    </a:lnTo>
                    <a:lnTo>
                      <a:pt x="112" y="108"/>
                    </a:lnTo>
                    <a:lnTo>
                      <a:pt x="112" y="114"/>
                    </a:lnTo>
                    <a:lnTo>
                      <a:pt x="112" y="116"/>
                    </a:lnTo>
                    <a:lnTo>
                      <a:pt x="112" y="130"/>
                    </a:lnTo>
                    <a:lnTo>
                      <a:pt x="112" y="234"/>
                    </a:lnTo>
                    <a:lnTo>
                      <a:pt x="112" y="234"/>
                    </a:lnTo>
                    <a:lnTo>
                      <a:pt x="114" y="240"/>
                    </a:lnTo>
                    <a:lnTo>
                      <a:pt x="116" y="244"/>
                    </a:lnTo>
                    <a:lnTo>
                      <a:pt x="122" y="248"/>
                    </a:lnTo>
                    <a:lnTo>
                      <a:pt x="128" y="248"/>
                    </a:lnTo>
                    <a:lnTo>
                      <a:pt x="128" y="248"/>
                    </a:lnTo>
                    <a:lnTo>
                      <a:pt x="134" y="248"/>
                    </a:lnTo>
                    <a:lnTo>
                      <a:pt x="138" y="244"/>
                    </a:lnTo>
                    <a:lnTo>
                      <a:pt x="142" y="240"/>
                    </a:lnTo>
                    <a:lnTo>
                      <a:pt x="144" y="234"/>
                    </a:lnTo>
                    <a:lnTo>
                      <a:pt x="144" y="130"/>
                    </a:lnTo>
                    <a:lnTo>
                      <a:pt x="144" y="130"/>
                    </a:lnTo>
                    <a:lnTo>
                      <a:pt x="150" y="134"/>
                    </a:lnTo>
                    <a:lnTo>
                      <a:pt x="154" y="140"/>
                    </a:lnTo>
                    <a:lnTo>
                      <a:pt x="158" y="148"/>
                    </a:lnTo>
                    <a:lnTo>
                      <a:pt x="158" y="156"/>
                    </a:lnTo>
                    <a:lnTo>
                      <a:pt x="158" y="170"/>
                    </a:lnTo>
                    <a:lnTo>
                      <a:pt x="158" y="170"/>
                    </a:lnTo>
                    <a:lnTo>
                      <a:pt x="182" y="164"/>
                    </a:lnTo>
                    <a:lnTo>
                      <a:pt x="206" y="162"/>
                    </a:lnTo>
                    <a:lnTo>
                      <a:pt x="206" y="162"/>
                    </a:lnTo>
                    <a:lnTo>
                      <a:pt x="230" y="164"/>
                    </a:lnTo>
                    <a:lnTo>
                      <a:pt x="254" y="170"/>
                    </a:lnTo>
                    <a:lnTo>
                      <a:pt x="254" y="158"/>
                    </a:lnTo>
                    <a:lnTo>
                      <a:pt x="254" y="158"/>
                    </a:lnTo>
                    <a:lnTo>
                      <a:pt x="254" y="150"/>
                    </a:lnTo>
                    <a:lnTo>
                      <a:pt x="258" y="142"/>
                    </a:lnTo>
                    <a:lnTo>
                      <a:pt x="262" y="136"/>
                    </a:lnTo>
                    <a:lnTo>
                      <a:pt x="268" y="132"/>
                    </a:lnTo>
                    <a:lnTo>
                      <a:pt x="268" y="176"/>
                    </a:lnTo>
                    <a:lnTo>
                      <a:pt x="268" y="176"/>
                    </a:lnTo>
                    <a:lnTo>
                      <a:pt x="284" y="184"/>
                    </a:lnTo>
                    <a:lnTo>
                      <a:pt x="300" y="192"/>
                    </a:lnTo>
                    <a:lnTo>
                      <a:pt x="300" y="192"/>
                    </a:lnTo>
                    <a:close/>
                  </a:path>
                </a:pathLst>
              </a:custGeom>
              <a:solidFill>
                <a:schemeClr val="tx2"/>
              </a:solidFill>
              <a:ln>
                <a:noFill/>
              </a:ln>
            </p:spPr>
            <p:txBody>
              <a:bodyPr vert="horz" wrap="square" lIns="76828" tIns="38415" rIns="76828" bIns="38415" numCol="1" anchor="ctr" anchorCtr="0" compatLnSpc="1">
                <a:prstTxWarp prst="textNoShape">
                  <a:avLst/>
                </a:prstTxWarp>
              </a:bodyPr>
              <a:lstStyle/>
              <a:p>
                <a:endParaRPr lang="en-GB" sz="14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23" name="组合 122">
              <a:extLst>
                <a:ext uri="{FF2B5EF4-FFF2-40B4-BE49-F238E27FC236}">
                  <a16:creationId xmlns:a16="http://schemas.microsoft.com/office/drawing/2014/main" id="{07DC361F-613C-BE77-D960-CC0463E4A835}"/>
                </a:ext>
              </a:extLst>
            </p:cNvPr>
            <p:cNvGrpSpPr/>
            <p:nvPr/>
          </p:nvGrpSpPr>
          <p:grpSpPr>
            <a:xfrm>
              <a:off x="3238656" y="3025837"/>
              <a:ext cx="332927" cy="332927"/>
              <a:chOff x="3238656" y="3025837"/>
              <a:chExt cx="332927" cy="332927"/>
            </a:xfrm>
          </p:grpSpPr>
          <p:sp>
            <p:nvSpPr>
              <p:cNvPr id="80" name="Oval 8">
                <a:extLst>
                  <a:ext uri="{FF2B5EF4-FFF2-40B4-BE49-F238E27FC236}">
                    <a16:creationId xmlns:a16="http://schemas.microsoft.com/office/drawing/2014/main" id="{4173A087-63FC-9025-582D-CE98E5F6DE7B}"/>
                  </a:ext>
                </a:extLst>
              </p:cNvPr>
              <p:cNvSpPr/>
              <p:nvPr/>
            </p:nvSpPr>
            <p:spPr bwMode="ltGray">
              <a:xfrm>
                <a:off x="3238656" y="3025837"/>
                <a:ext cx="332927" cy="332927"/>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89" name="Freeform 4995">
                <a:extLst>
                  <a:ext uri="{FF2B5EF4-FFF2-40B4-BE49-F238E27FC236}">
                    <a16:creationId xmlns:a16="http://schemas.microsoft.com/office/drawing/2014/main" id="{D6052179-E540-13D2-B5E1-4C448FBFE277}"/>
                  </a:ext>
                </a:extLst>
              </p:cNvPr>
              <p:cNvSpPr>
                <a:spLocks noEditPoints="1"/>
              </p:cNvSpPr>
              <p:nvPr/>
            </p:nvSpPr>
            <p:spPr bwMode="auto">
              <a:xfrm>
                <a:off x="3315570" y="3057160"/>
                <a:ext cx="221764" cy="249484"/>
              </a:xfrm>
              <a:custGeom>
                <a:avLst/>
                <a:gdLst>
                  <a:gd name="T0" fmla="*/ 54 w 336"/>
                  <a:gd name="T1" fmla="*/ 152 h 378"/>
                  <a:gd name="T2" fmla="*/ 62 w 336"/>
                  <a:gd name="T3" fmla="*/ 142 h 378"/>
                  <a:gd name="T4" fmla="*/ 86 w 336"/>
                  <a:gd name="T5" fmla="*/ 122 h 378"/>
                  <a:gd name="T6" fmla="*/ 42 w 336"/>
                  <a:gd name="T7" fmla="*/ 228 h 378"/>
                  <a:gd name="T8" fmla="*/ 94 w 336"/>
                  <a:gd name="T9" fmla="*/ 250 h 378"/>
                  <a:gd name="T10" fmla="*/ 162 w 336"/>
                  <a:gd name="T11" fmla="*/ 160 h 378"/>
                  <a:gd name="T12" fmla="*/ 200 w 336"/>
                  <a:gd name="T13" fmla="*/ 80 h 378"/>
                  <a:gd name="T14" fmla="*/ 162 w 336"/>
                  <a:gd name="T15" fmla="*/ 22 h 378"/>
                  <a:gd name="T16" fmla="*/ 154 w 336"/>
                  <a:gd name="T17" fmla="*/ 8 h 378"/>
                  <a:gd name="T18" fmla="*/ 122 w 336"/>
                  <a:gd name="T19" fmla="*/ 8 h 378"/>
                  <a:gd name="T20" fmla="*/ 104 w 336"/>
                  <a:gd name="T21" fmla="*/ 40 h 378"/>
                  <a:gd name="T22" fmla="*/ 84 w 336"/>
                  <a:gd name="T23" fmla="*/ 98 h 378"/>
                  <a:gd name="T24" fmla="*/ 56 w 336"/>
                  <a:gd name="T25" fmla="*/ 128 h 378"/>
                  <a:gd name="T26" fmla="*/ 50 w 336"/>
                  <a:gd name="T27" fmla="*/ 126 h 378"/>
                  <a:gd name="T28" fmla="*/ 36 w 336"/>
                  <a:gd name="T29" fmla="*/ 134 h 378"/>
                  <a:gd name="T30" fmla="*/ 42 w 336"/>
                  <a:gd name="T31" fmla="*/ 152 h 378"/>
                  <a:gd name="T32" fmla="*/ 162 w 336"/>
                  <a:gd name="T33" fmla="*/ 46 h 378"/>
                  <a:gd name="T34" fmla="*/ 168 w 336"/>
                  <a:gd name="T35" fmla="*/ 54 h 378"/>
                  <a:gd name="T36" fmla="*/ 116 w 336"/>
                  <a:gd name="T37" fmla="*/ 134 h 378"/>
                  <a:gd name="T38" fmla="*/ 74 w 336"/>
                  <a:gd name="T39" fmla="*/ 216 h 378"/>
                  <a:gd name="T40" fmla="*/ 68 w 336"/>
                  <a:gd name="T41" fmla="*/ 220 h 378"/>
                  <a:gd name="T42" fmla="*/ 62 w 336"/>
                  <a:gd name="T43" fmla="*/ 212 h 378"/>
                  <a:gd name="T44" fmla="*/ 106 w 336"/>
                  <a:gd name="T45" fmla="*/ 128 h 378"/>
                  <a:gd name="T46" fmla="*/ 158 w 336"/>
                  <a:gd name="T47" fmla="*/ 48 h 378"/>
                  <a:gd name="T48" fmla="*/ 124 w 336"/>
                  <a:gd name="T49" fmla="*/ 28 h 378"/>
                  <a:gd name="T50" fmla="*/ 134 w 336"/>
                  <a:gd name="T51" fmla="*/ 20 h 378"/>
                  <a:gd name="T52" fmla="*/ 148 w 336"/>
                  <a:gd name="T53" fmla="*/ 26 h 378"/>
                  <a:gd name="T54" fmla="*/ 128 w 336"/>
                  <a:gd name="T55" fmla="*/ 58 h 378"/>
                  <a:gd name="T56" fmla="*/ 120 w 336"/>
                  <a:gd name="T57" fmla="*/ 44 h 378"/>
                  <a:gd name="T58" fmla="*/ 34 w 336"/>
                  <a:gd name="T59" fmla="*/ 262 h 378"/>
                  <a:gd name="T60" fmla="*/ 64 w 336"/>
                  <a:gd name="T61" fmla="*/ 280 h 378"/>
                  <a:gd name="T62" fmla="*/ 170 w 336"/>
                  <a:gd name="T63" fmla="*/ 12 h 378"/>
                  <a:gd name="T64" fmla="*/ 194 w 336"/>
                  <a:gd name="T65" fmla="*/ 0 h 378"/>
                  <a:gd name="T66" fmla="*/ 214 w 336"/>
                  <a:gd name="T67" fmla="*/ 18 h 378"/>
                  <a:gd name="T68" fmla="*/ 336 w 336"/>
                  <a:gd name="T69" fmla="*/ 212 h 378"/>
                  <a:gd name="T70" fmla="*/ 330 w 336"/>
                  <a:gd name="T71" fmla="*/ 222 h 378"/>
                  <a:gd name="T72" fmla="*/ 264 w 336"/>
                  <a:gd name="T73" fmla="*/ 226 h 378"/>
                  <a:gd name="T74" fmla="*/ 196 w 336"/>
                  <a:gd name="T75" fmla="*/ 246 h 378"/>
                  <a:gd name="T76" fmla="*/ 188 w 336"/>
                  <a:gd name="T77" fmla="*/ 264 h 378"/>
                  <a:gd name="T78" fmla="*/ 212 w 336"/>
                  <a:gd name="T79" fmla="*/ 284 h 378"/>
                  <a:gd name="T80" fmla="*/ 228 w 336"/>
                  <a:gd name="T81" fmla="*/ 314 h 378"/>
                  <a:gd name="T82" fmla="*/ 214 w 336"/>
                  <a:gd name="T83" fmla="*/ 342 h 378"/>
                  <a:gd name="T84" fmla="*/ 142 w 336"/>
                  <a:gd name="T85" fmla="*/ 368 h 378"/>
                  <a:gd name="T86" fmla="*/ 44 w 336"/>
                  <a:gd name="T87" fmla="*/ 378 h 378"/>
                  <a:gd name="T88" fmla="*/ 2 w 336"/>
                  <a:gd name="T89" fmla="*/ 376 h 378"/>
                  <a:gd name="T90" fmla="*/ 0 w 336"/>
                  <a:gd name="T91" fmla="*/ 364 h 378"/>
                  <a:gd name="T92" fmla="*/ 10 w 336"/>
                  <a:gd name="T93" fmla="*/ 358 h 378"/>
                  <a:gd name="T94" fmla="*/ 156 w 336"/>
                  <a:gd name="T95" fmla="*/ 344 h 378"/>
                  <a:gd name="T96" fmla="*/ 208 w 336"/>
                  <a:gd name="T97" fmla="*/ 318 h 378"/>
                  <a:gd name="T98" fmla="*/ 204 w 336"/>
                  <a:gd name="T99" fmla="*/ 304 h 378"/>
                  <a:gd name="T100" fmla="*/ 176 w 336"/>
                  <a:gd name="T101" fmla="*/ 282 h 378"/>
                  <a:gd name="T102" fmla="*/ 168 w 336"/>
                  <a:gd name="T103" fmla="*/ 260 h 378"/>
                  <a:gd name="T104" fmla="*/ 186 w 336"/>
                  <a:gd name="T105" fmla="*/ 228 h 378"/>
                  <a:gd name="T106" fmla="*/ 254 w 336"/>
                  <a:gd name="T107" fmla="*/ 206 h 378"/>
                  <a:gd name="T108" fmla="*/ 330 w 336"/>
                  <a:gd name="T109" fmla="*/ 202 h 378"/>
                  <a:gd name="T110" fmla="*/ 336 w 336"/>
                  <a:gd name="T111" fmla="*/ 212 h 378"/>
                  <a:gd name="T112" fmla="*/ 10 w 336"/>
                  <a:gd name="T113" fmla="*/ 270 h 378"/>
                  <a:gd name="T114" fmla="*/ 40 w 336"/>
                  <a:gd name="T115" fmla="*/ 274 h 378"/>
                  <a:gd name="T116" fmla="*/ 26 w 336"/>
                  <a:gd name="T117" fmla="*/ 310 h 378"/>
                  <a:gd name="T118" fmla="*/ 32 w 336"/>
                  <a:gd name="T119" fmla="*/ 310 h 378"/>
                  <a:gd name="T120" fmla="*/ 58 w 336"/>
                  <a:gd name="T121" fmla="*/ 286 h 378"/>
                  <a:gd name="T122" fmla="*/ 68 w 336"/>
                  <a:gd name="T123" fmla="*/ 30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6" h="378">
                    <a:moveTo>
                      <a:pt x="42" y="152"/>
                    </a:moveTo>
                    <a:lnTo>
                      <a:pt x="42" y="152"/>
                    </a:lnTo>
                    <a:lnTo>
                      <a:pt x="48" y="154"/>
                    </a:lnTo>
                    <a:lnTo>
                      <a:pt x="54" y="152"/>
                    </a:lnTo>
                    <a:lnTo>
                      <a:pt x="58" y="150"/>
                    </a:lnTo>
                    <a:lnTo>
                      <a:pt x="62" y="146"/>
                    </a:lnTo>
                    <a:lnTo>
                      <a:pt x="62" y="146"/>
                    </a:lnTo>
                    <a:lnTo>
                      <a:pt x="62" y="142"/>
                    </a:lnTo>
                    <a:lnTo>
                      <a:pt x="62" y="142"/>
                    </a:lnTo>
                    <a:lnTo>
                      <a:pt x="74" y="134"/>
                    </a:lnTo>
                    <a:lnTo>
                      <a:pt x="86" y="122"/>
                    </a:lnTo>
                    <a:lnTo>
                      <a:pt x="86" y="122"/>
                    </a:lnTo>
                    <a:lnTo>
                      <a:pt x="64" y="166"/>
                    </a:lnTo>
                    <a:lnTo>
                      <a:pt x="50" y="200"/>
                    </a:lnTo>
                    <a:lnTo>
                      <a:pt x="44" y="220"/>
                    </a:lnTo>
                    <a:lnTo>
                      <a:pt x="42" y="228"/>
                    </a:lnTo>
                    <a:lnTo>
                      <a:pt x="66" y="242"/>
                    </a:lnTo>
                    <a:lnTo>
                      <a:pt x="88" y="256"/>
                    </a:lnTo>
                    <a:lnTo>
                      <a:pt x="88" y="256"/>
                    </a:lnTo>
                    <a:lnTo>
                      <a:pt x="94" y="250"/>
                    </a:lnTo>
                    <a:lnTo>
                      <a:pt x="110" y="232"/>
                    </a:lnTo>
                    <a:lnTo>
                      <a:pt x="134" y="202"/>
                    </a:lnTo>
                    <a:lnTo>
                      <a:pt x="148" y="182"/>
                    </a:lnTo>
                    <a:lnTo>
                      <a:pt x="162" y="160"/>
                    </a:lnTo>
                    <a:lnTo>
                      <a:pt x="162" y="160"/>
                    </a:lnTo>
                    <a:lnTo>
                      <a:pt x="174" y="136"/>
                    </a:lnTo>
                    <a:lnTo>
                      <a:pt x="184" y="114"/>
                    </a:lnTo>
                    <a:lnTo>
                      <a:pt x="200" y="80"/>
                    </a:lnTo>
                    <a:lnTo>
                      <a:pt x="206" y="56"/>
                    </a:lnTo>
                    <a:lnTo>
                      <a:pt x="208" y="48"/>
                    </a:lnTo>
                    <a:lnTo>
                      <a:pt x="184" y="34"/>
                    </a:lnTo>
                    <a:lnTo>
                      <a:pt x="162" y="22"/>
                    </a:lnTo>
                    <a:lnTo>
                      <a:pt x="162" y="22"/>
                    </a:lnTo>
                    <a:lnTo>
                      <a:pt x="160" y="14"/>
                    </a:lnTo>
                    <a:lnTo>
                      <a:pt x="154" y="8"/>
                    </a:lnTo>
                    <a:lnTo>
                      <a:pt x="154" y="8"/>
                    </a:lnTo>
                    <a:lnTo>
                      <a:pt x="146" y="4"/>
                    </a:lnTo>
                    <a:lnTo>
                      <a:pt x="138" y="4"/>
                    </a:lnTo>
                    <a:lnTo>
                      <a:pt x="130" y="4"/>
                    </a:lnTo>
                    <a:lnTo>
                      <a:pt x="122" y="8"/>
                    </a:lnTo>
                    <a:lnTo>
                      <a:pt x="122" y="8"/>
                    </a:lnTo>
                    <a:lnTo>
                      <a:pt x="116" y="14"/>
                    </a:lnTo>
                    <a:lnTo>
                      <a:pt x="110" y="20"/>
                    </a:lnTo>
                    <a:lnTo>
                      <a:pt x="104" y="40"/>
                    </a:lnTo>
                    <a:lnTo>
                      <a:pt x="104" y="40"/>
                    </a:lnTo>
                    <a:lnTo>
                      <a:pt x="98" y="64"/>
                    </a:lnTo>
                    <a:lnTo>
                      <a:pt x="92" y="80"/>
                    </a:lnTo>
                    <a:lnTo>
                      <a:pt x="84" y="98"/>
                    </a:lnTo>
                    <a:lnTo>
                      <a:pt x="84" y="98"/>
                    </a:lnTo>
                    <a:lnTo>
                      <a:pt x="78" y="108"/>
                    </a:lnTo>
                    <a:lnTo>
                      <a:pt x="70" y="116"/>
                    </a:lnTo>
                    <a:lnTo>
                      <a:pt x="56" y="128"/>
                    </a:lnTo>
                    <a:lnTo>
                      <a:pt x="56" y="128"/>
                    </a:lnTo>
                    <a:lnTo>
                      <a:pt x="54" y="126"/>
                    </a:lnTo>
                    <a:lnTo>
                      <a:pt x="54" y="126"/>
                    </a:lnTo>
                    <a:lnTo>
                      <a:pt x="50" y="126"/>
                    </a:lnTo>
                    <a:lnTo>
                      <a:pt x="44" y="126"/>
                    </a:lnTo>
                    <a:lnTo>
                      <a:pt x="40" y="128"/>
                    </a:lnTo>
                    <a:lnTo>
                      <a:pt x="36" y="134"/>
                    </a:lnTo>
                    <a:lnTo>
                      <a:pt x="36" y="134"/>
                    </a:lnTo>
                    <a:lnTo>
                      <a:pt x="34" y="138"/>
                    </a:lnTo>
                    <a:lnTo>
                      <a:pt x="36" y="144"/>
                    </a:lnTo>
                    <a:lnTo>
                      <a:pt x="38" y="148"/>
                    </a:lnTo>
                    <a:lnTo>
                      <a:pt x="42" y="152"/>
                    </a:lnTo>
                    <a:lnTo>
                      <a:pt x="42" y="152"/>
                    </a:lnTo>
                    <a:close/>
                    <a:moveTo>
                      <a:pt x="158" y="48"/>
                    </a:moveTo>
                    <a:lnTo>
                      <a:pt x="158" y="48"/>
                    </a:lnTo>
                    <a:lnTo>
                      <a:pt x="162" y="46"/>
                    </a:lnTo>
                    <a:lnTo>
                      <a:pt x="166" y="46"/>
                    </a:lnTo>
                    <a:lnTo>
                      <a:pt x="166" y="46"/>
                    </a:lnTo>
                    <a:lnTo>
                      <a:pt x="168" y="50"/>
                    </a:lnTo>
                    <a:lnTo>
                      <a:pt x="168" y="54"/>
                    </a:lnTo>
                    <a:lnTo>
                      <a:pt x="168" y="54"/>
                    </a:lnTo>
                    <a:lnTo>
                      <a:pt x="152" y="76"/>
                    </a:lnTo>
                    <a:lnTo>
                      <a:pt x="136" y="100"/>
                    </a:lnTo>
                    <a:lnTo>
                      <a:pt x="116" y="134"/>
                    </a:lnTo>
                    <a:lnTo>
                      <a:pt x="116" y="134"/>
                    </a:lnTo>
                    <a:lnTo>
                      <a:pt x="96" y="168"/>
                    </a:lnTo>
                    <a:lnTo>
                      <a:pt x="84" y="194"/>
                    </a:lnTo>
                    <a:lnTo>
                      <a:pt x="74" y="216"/>
                    </a:lnTo>
                    <a:lnTo>
                      <a:pt x="74" y="216"/>
                    </a:lnTo>
                    <a:lnTo>
                      <a:pt x="72" y="220"/>
                    </a:lnTo>
                    <a:lnTo>
                      <a:pt x="68" y="220"/>
                    </a:lnTo>
                    <a:lnTo>
                      <a:pt x="68" y="220"/>
                    </a:lnTo>
                    <a:lnTo>
                      <a:pt x="66" y="220"/>
                    </a:lnTo>
                    <a:lnTo>
                      <a:pt x="66" y="220"/>
                    </a:lnTo>
                    <a:lnTo>
                      <a:pt x="64" y="218"/>
                    </a:lnTo>
                    <a:lnTo>
                      <a:pt x="62" y="212"/>
                    </a:lnTo>
                    <a:lnTo>
                      <a:pt x="62" y="212"/>
                    </a:lnTo>
                    <a:lnTo>
                      <a:pt x="74" y="188"/>
                    </a:lnTo>
                    <a:lnTo>
                      <a:pt x="86" y="162"/>
                    </a:lnTo>
                    <a:lnTo>
                      <a:pt x="106" y="128"/>
                    </a:lnTo>
                    <a:lnTo>
                      <a:pt x="106" y="128"/>
                    </a:lnTo>
                    <a:lnTo>
                      <a:pt x="126" y="92"/>
                    </a:lnTo>
                    <a:lnTo>
                      <a:pt x="142" y="68"/>
                    </a:lnTo>
                    <a:lnTo>
                      <a:pt x="158" y="48"/>
                    </a:lnTo>
                    <a:lnTo>
                      <a:pt x="158" y="48"/>
                    </a:lnTo>
                    <a:close/>
                    <a:moveTo>
                      <a:pt x="120" y="44"/>
                    </a:moveTo>
                    <a:lnTo>
                      <a:pt x="120" y="44"/>
                    </a:lnTo>
                    <a:lnTo>
                      <a:pt x="124" y="28"/>
                    </a:lnTo>
                    <a:lnTo>
                      <a:pt x="128" y="24"/>
                    </a:lnTo>
                    <a:lnTo>
                      <a:pt x="130" y="20"/>
                    </a:lnTo>
                    <a:lnTo>
                      <a:pt x="130" y="20"/>
                    </a:lnTo>
                    <a:lnTo>
                      <a:pt x="134" y="20"/>
                    </a:lnTo>
                    <a:lnTo>
                      <a:pt x="138" y="20"/>
                    </a:lnTo>
                    <a:lnTo>
                      <a:pt x="144" y="22"/>
                    </a:lnTo>
                    <a:lnTo>
                      <a:pt x="144" y="22"/>
                    </a:lnTo>
                    <a:lnTo>
                      <a:pt x="148" y="26"/>
                    </a:lnTo>
                    <a:lnTo>
                      <a:pt x="148" y="30"/>
                    </a:lnTo>
                    <a:lnTo>
                      <a:pt x="148" y="34"/>
                    </a:lnTo>
                    <a:lnTo>
                      <a:pt x="148" y="34"/>
                    </a:lnTo>
                    <a:lnTo>
                      <a:pt x="128" y="58"/>
                    </a:lnTo>
                    <a:lnTo>
                      <a:pt x="104" y="94"/>
                    </a:lnTo>
                    <a:lnTo>
                      <a:pt x="104" y="94"/>
                    </a:lnTo>
                    <a:lnTo>
                      <a:pt x="114" y="66"/>
                    </a:lnTo>
                    <a:lnTo>
                      <a:pt x="120" y="44"/>
                    </a:lnTo>
                    <a:lnTo>
                      <a:pt x="120" y="44"/>
                    </a:lnTo>
                    <a:close/>
                    <a:moveTo>
                      <a:pt x="50" y="270"/>
                    </a:moveTo>
                    <a:lnTo>
                      <a:pt x="50" y="270"/>
                    </a:lnTo>
                    <a:lnTo>
                      <a:pt x="34" y="262"/>
                    </a:lnTo>
                    <a:lnTo>
                      <a:pt x="38" y="240"/>
                    </a:lnTo>
                    <a:lnTo>
                      <a:pt x="80" y="264"/>
                    </a:lnTo>
                    <a:lnTo>
                      <a:pt x="64" y="280"/>
                    </a:lnTo>
                    <a:lnTo>
                      <a:pt x="64" y="280"/>
                    </a:lnTo>
                    <a:lnTo>
                      <a:pt x="50" y="270"/>
                    </a:lnTo>
                    <a:lnTo>
                      <a:pt x="50" y="270"/>
                    </a:lnTo>
                    <a:close/>
                    <a:moveTo>
                      <a:pt x="212" y="36"/>
                    </a:moveTo>
                    <a:lnTo>
                      <a:pt x="170" y="12"/>
                    </a:lnTo>
                    <a:lnTo>
                      <a:pt x="170" y="12"/>
                    </a:lnTo>
                    <a:lnTo>
                      <a:pt x="176" y="4"/>
                    </a:lnTo>
                    <a:lnTo>
                      <a:pt x="184" y="0"/>
                    </a:lnTo>
                    <a:lnTo>
                      <a:pt x="194" y="0"/>
                    </a:lnTo>
                    <a:lnTo>
                      <a:pt x="204" y="2"/>
                    </a:lnTo>
                    <a:lnTo>
                      <a:pt x="204" y="2"/>
                    </a:lnTo>
                    <a:lnTo>
                      <a:pt x="210" y="8"/>
                    </a:lnTo>
                    <a:lnTo>
                      <a:pt x="214" y="18"/>
                    </a:lnTo>
                    <a:lnTo>
                      <a:pt x="216" y="26"/>
                    </a:lnTo>
                    <a:lnTo>
                      <a:pt x="212" y="36"/>
                    </a:lnTo>
                    <a:lnTo>
                      <a:pt x="212" y="36"/>
                    </a:lnTo>
                    <a:close/>
                    <a:moveTo>
                      <a:pt x="336" y="212"/>
                    </a:moveTo>
                    <a:lnTo>
                      <a:pt x="336" y="212"/>
                    </a:lnTo>
                    <a:lnTo>
                      <a:pt x="334" y="216"/>
                    </a:lnTo>
                    <a:lnTo>
                      <a:pt x="332" y="218"/>
                    </a:lnTo>
                    <a:lnTo>
                      <a:pt x="330" y="222"/>
                    </a:lnTo>
                    <a:lnTo>
                      <a:pt x="326" y="222"/>
                    </a:lnTo>
                    <a:lnTo>
                      <a:pt x="326" y="222"/>
                    </a:lnTo>
                    <a:lnTo>
                      <a:pt x="292" y="222"/>
                    </a:lnTo>
                    <a:lnTo>
                      <a:pt x="264" y="226"/>
                    </a:lnTo>
                    <a:lnTo>
                      <a:pt x="240" y="228"/>
                    </a:lnTo>
                    <a:lnTo>
                      <a:pt x="220" y="234"/>
                    </a:lnTo>
                    <a:lnTo>
                      <a:pt x="206" y="240"/>
                    </a:lnTo>
                    <a:lnTo>
                      <a:pt x="196" y="246"/>
                    </a:lnTo>
                    <a:lnTo>
                      <a:pt x="190" y="252"/>
                    </a:lnTo>
                    <a:lnTo>
                      <a:pt x="188" y="260"/>
                    </a:lnTo>
                    <a:lnTo>
                      <a:pt x="188" y="260"/>
                    </a:lnTo>
                    <a:lnTo>
                      <a:pt x="188" y="264"/>
                    </a:lnTo>
                    <a:lnTo>
                      <a:pt x="192" y="270"/>
                    </a:lnTo>
                    <a:lnTo>
                      <a:pt x="204" y="278"/>
                    </a:lnTo>
                    <a:lnTo>
                      <a:pt x="204" y="278"/>
                    </a:lnTo>
                    <a:lnTo>
                      <a:pt x="212" y="284"/>
                    </a:lnTo>
                    <a:lnTo>
                      <a:pt x="220" y="292"/>
                    </a:lnTo>
                    <a:lnTo>
                      <a:pt x="226" y="302"/>
                    </a:lnTo>
                    <a:lnTo>
                      <a:pt x="228" y="308"/>
                    </a:lnTo>
                    <a:lnTo>
                      <a:pt x="228" y="314"/>
                    </a:lnTo>
                    <a:lnTo>
                      <a:pt x="228" y="314"/>
                    </a:lnTo>
                    <a:lnTo>
                      <a:pt x="228" y="324"/>
                    </a:lnTo>
                    <a:lnTo>
                      <a:pt x="222" y="334"/>
                    </a:lnTo>
                    <a:lnTo>
                      <a:pt x="214" y="342"/>
                    </a:lnTo>
                    <a:lnTo>
                      <a:pt x="200" y="350"/>
                    </a:lnTo>
                    <a:lnTo>
                      <a:pt x="184" y="356"/>
                    </a:lnTo>
                    <a:lnTo>
                      <a:pt x="166" y="362"/>
                    </a:lnTo>
                    <a:lnTo>
                      <a:pt x="142" y="368"/>
                    </a:lnTo>
                    <a:lnTo>
                      <a:pt x="116" y="372"/>
                    </a:lnTo>
                    <a:lnTo>
                      <a:pt x="116" y="372"/>
                    </a:lnTo>
                    <a:lnTo>
                      <a:pt x="78" y="376"/>
                    </a:lnTo>
                    <a:lnTo>
                      <a:pt x="44" y="378"/>
                    </a:lnTo>
                    <a:lnTo>
                      <a:pt x="10" y="378"/>
                    </a:lnTo>
                    <a:lnTo>
                      <a:pt x="10" y="378"/>
                    </a:lnTo>
                    <a:lnTo>
                      <a:pt x="6" y="378"/>
                    </a:lnTo>
                    <a:lnTo>
                      <a:pt x="2" y="376"/>
                    </a:lnTo>
                    <a:lnTo>
                      <a:pt x="0" y="372"/>
                    </a:lnTo>
                    <a:lnTo>
                      <a:pt x="0" y="368"/>
                    </a:lnTo>
                    <a:lnTo>
                      <a:pt x="0" y="368"/>
                    </a:lnTo>
                    <a:lnTo>
                      <a:pt x="0" y="364"/>
                    </a:lnTo>
                    <a:lnTo>
                      <a:pt x="2" y="362"/>
                    </a:lnTo>
                    <a:lnTo>
                      <a:pt x="6" y="360"/>
                    </a:lnTo>
                    <a:lnTo>
                      <a:pt x="10" y="358"/>
                    </a:lnTo>
                    <a:lnTo>
                      <a:pt x="10" y="358"/>
                    </a:lnTo>
                    <a:lnTo>
                      <a:pt x="54" y="358"/>
                    </a:lnTo>
                    <a:lnTo>
                      <a:pt x="92" y="354"/>
                    </a:lnTo>
                    <a:lnTo>
                      <a:pt x="126" y="350"/>
                    </a:lnTo>
                    <a:lnTo>
                      <a:pt x="156" y="344"/>
                    </a:lnTo>
                    <a:lnTo>
                      <a:pt x="178" y="338"/>
                    </a:lnTo>
                    <a:lnTo>
                      <a:pt x="194" y="330"/>
                    </a:lnTo>
                    <a:lnTo>
                      <a:pt x="206" y="322"/>
                    </a:lnTo>
                    <a:lnTo>
                      <a:pt x="208" y="318"/>
                    </a:lnTo>
                    <a:lnTo>
                      <a:pt x="208" y="314"/>
                    </a:lnTo>
                    <a:lnTo>
                      <a:pt x="208" y="314"/>
                    </a:lnTo>
                    <a:lnTo>
                      <a:pt x="208" y="310"/>
                    </a:lnTo>
                    <a:lnTo>
                      <a:pt x="204" y="304"/>
                    </a:lnTo>
                    <a:lnTo>
                      <a:pt x="192" y="294"/>
                    </a:lnTo>
                    <a:lnTo>
                      <a:pt x="192" y="294"/>
                    </a:lnTo>
                    <a:lnTo>
                      <a:pt x="184" y="288"/>
                    </a:lnTo>
                    <a:lnTo>
                      <a:pt x="176" y="282"/>
                    </a:lnTo>
                    <a:lnTo>
                      <a:pt x="170" y="272"/>
                    </a:lnTo>
                    <a:lnTo>
                      <a:pt x="168" y="266"/>
                    </a:lnTo>
                    <a:lnTo>
                      <a:pt x="168" y="260"/>
                    </a:lnTo>
                    <a:lnTo>
                      <a:pt x="168" y="260"/>
                    </a:lnTo>
                    <a:lnTo>
                      <a:pt x="168" y="250"/>
                    </a:lnTo>
                    <a:lnTo>
                      <a:pt x="172" y="242"/>
                    </a:lnTo>
                    <a:lnTo>
                      <a:pt x="178" y="234"/>
                    </a:lnTo>
                    <a:lnTo>
                      <a:pt x="186" y="228"/>
                    </a:lnTo>
                    <a:lnTo>
                      <a:pt x="194" y="224"/>
                    </a:lnTo>
                    <a:lnTo>
                      <a:pt x="204" y="218"/>
                    </a:lnTo>
                    <a:lnTo>
                      <a:pt x="228" y="212"/>
                    </a:lnTo>
                    <a:lnTo>
                      <a:pt x="254" y="206"/>
                    </a:lnTo>
                    <a:lnTo>
                      <a:pt x="280" y="204"/>
                    </a:lnTo>
                    <a:lnTo>
                      <a:pt x="326" y="202"/>
                    </a:lnTo>
                    <a:lnTo>
                      <a:pt x="326" y="202"/>
                    </a:lnTo>
                    <a:lnTo>
                      <a:pt x="330" y="202"/>
                    </a:lnTo>
                    <a:lnTo>
                      <a:pt x="332" y="204"/>
                    </a:lnTo>
                    <a:lnTo>
                      <a:pt x="334" y="208"/>
                    </a:lnTo>
                    <a:lnTo>
                      <a:pt x="336" y="212"/>
                    </a:lnTo>
                    <a:lnTo>
                      <a:pt x="336" y="212"/>
                    </a:lnTo>
                    <a:close/>
                    <a:moveTo>
                      <a:pt x="68" y="304"/>
                    </a:moveTo>
                    <a:lnTo>
                      <a:pt x="10" y="338"/>
                    </a:lnTo>
                    <a:lnTo>
                      <a:pt x="10" y="270"/>
                    </a:lnTo>
                    <a:lnTo>
                      <a:pt x="10" y="270"/>
                    </a:lnTo>
                    <a:lnTo>
                      <a:pt x="16" y="268"/>
                    </a:lnTo>
                    <a:lnTo>
                      <a:pt x="22" y="270"/>
                    </a:lnTo>
                    <a:lnTo>
                      <a:pt x="30" y="270"/>
                    </a:lnTo>
                    <a:lnTo>
                      <a:pt x="40" y="274"/>
                    </a:lnTo>
                    <a:lnTo>
                      <a:pt x="24" y="302"/>
                    </a:lnTo>
                    <a:lnTo>
                      <a:pt x="24" y="302"/>
                    </a:lnTo>
                    <a:lnTo>
                      <a:pt x="22" y="308"/>
                    </a:lnTo>
                    <a:lnTo>
                      <a:pt x="26" y="310"/>
                    </a:lnTo>
                    <a:lnTo>
                      <a:pt x="26" y="310"/>
                    </a:lnTo>
                    <a:lnTo>
                      <a:pt x="28" y="312"/>
                    </a:lnTo>
                    <a:lnTo>
                      <a:pt x="28" y="312"/>
                    </a:lnTo>
                    <a:lnTo>
                      <a:pt x="32" y="310"/>
                    </a:lnTo>
                    <a:lnTo>
                      <a:pt x="34" y="308"/>
                    </a:lnTo>
                    <a:lnTo>
                      <a:pt x="50" y="280"/>
                    </a:lnTo>
                    <a:lnTo>
                      <a:pt x="50" y="280"/>
                    </a:lnTo>
                    <a:lnTo>
                      <a:pt x="58" y="286"/>
                    </a:lnTo>
                    <a:lnTo>
                      <a:pt x="64" y="292"/>
                    </a:lnTo>
                    <a:lnTo>
                      <a:pt x="66" y="298"/>
                    </a:lnTo>
                    <a:lnTo>
                      <a:pt x="68" y="304"/>
                    </a:lnTo>
                    <a:lnTo>
                      <a:pt x="68" y="304"/>
                    </a:lnTo>
                    <a:close/>
                  </a:path>
                </a:pathLst>
              </a:custGeom>
              <a:solidFill>
                <a:schemeClr val="accent4"/>
              </a:solidFill>
              <a:ln>
                <a:noFill/>
              </a:ln>
            </p:spPr>
            <p:txBody>
              <a:bodyPr vert="horz" wrap="square" lIns="76828" tIns="38415" rIns="76828" bIns="38415" numCol="1" anchor="ctr" anchorCtr="0" compatLnSpc="1">
                <a:prstTxWarp prst="textNoShape">
                  <a:avLst/>
                </a:prstTxWarp>
              </a:bodyPr>
              <a:lstStyle/>
              <a:p>
                <a:endParaRPr lang="en-GB" sz="14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25" name="组合 124">
              <a:extLst>
                <a:ext uri="{FF2B5EF4-FFF2-40B4-BE49-F238E27FC236}">
                  <a16:creationId xmlns:a16="http://schemas.microsoft.com/office/drawing/2014/main" id="{EC4D15D4-74D4-7501-8264-653259E43BCB}"/>
                </a:ext>
              </a:extLst>
            </p:cNvPr>
            <p:cNvGrpSpPr/>
            <p:nvPr/>
          </p:nvGrpSpPr>
          <p:grpSpPr>
            <a:xfrm>
              <a:off x="1009171" y="4806104"/>
              <a:ext cx="332927" cy="332927"/>
              <a:chOff x="1009171" y="4863254"/>
              <a:chExt cx="332927" cy="332927"/>
            </a:xfrm>
          </p:grpSpPr>
          <p:sp>
            <p:nvSpPr>
              <p:cNvPr id="94" name="Oval 10">
                <a:extLst>
                  <a:ext uri="{FF2B5EF4-FFF2-40B4-BE49-F238E27FC236}">
                    <a16:creationId xmlns:a16="http://schemas.microsoft.com/office/drawing/2014/main" id="{EDB200B3-2E00-E999-1D47-F041654EEFCC}"/>
                  </a:ext>
                </a:extLst>
              </p:cNvPr>
              <p:cNvSpPr/>
              <p:nvPr/>
            </p:nvSpPr>
            <p:spPr bwMode="ltGray">
              <a:xfrm>
                <a:off x="1009171" y="4863254"/>
                <a:ext cx="332927" cy="332927"/>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96" name="Group 131">
                <a:extLst>
                  <a:ext uri="{FF2B5EF4-FFF2-40B4-BE49-F238E27FC236}">
                    <a16:creationId xmlns:a16="http://schemas.microsoft.com/office/drawing/2014/main" id="{039F538E-1996-9592-A3D5-DA3E5C8D88F0}"/>
                  </a:ext>
                </a:extLst>
              </p:cNvPr>
              <p:cNvGrpSpPr/>
              <p:nvPr/>
            </p:nvGrpSpPr>
            <p:grpSpPr>
              <a:xfrm>
                <a:off x="1059748" y="4919570"/>
                <a:ext cx="237744" cy="237744"/>
                <a:chOff x="6611938" y="3424238"/>
                <a:chExt cx="1179512" cy="1179513"/>
              </a:xfrm>
              <a:solidFill>
                <a:schemeClr val="accent1"/>
              </a:solidFill>
            </p:grpSpPr>
            <p:sp>
              <p:nvSpPr>
                <p:cNvPr id="97" name="Freeform 72">
                  <a:extLst>
                    <a:ext uri="{FF2B5EF4-FFF2-40B4-BE49-F238E27FC236}">
                      <a16:creationId xmlns:a16="http://schemas.microsoft.com/office/drawing/2014/main" id="{20DF4325-0C1D-68A6-8BB5-689EE5820943}"/>
                    </a:ext>
                  </a:extLst>
                </p:cNvPr>
                <p:cNvSpPr>
                  <a:spLocks noEditPoints="1"/>
                </p:cNvSpPr>
                <p:nvPr/>
              </p:nvSpPr>
              <p:spPr bwMode="auto">
                <a:xfrm>
                  <a:off x="6611938" y="3792538"/>
                  <a:ext cx="766762" cy="811213"/>
                </a:xfrm>
                <a:custGeom>
                  <a:avLst/>
                  <a:gdLst>
                    <a:gd name="T0" fmla="*/ 93 w 483"/>
                    <a:gd name="T1" fmla="*/ 511 h 511"/>
                    <a:gd name="T2" fmla="*/ 56 w 483"/>
                    <a:gd name="T3" fmla="*/ 501 h 511"/>
                    <a:gd name="T4" fmla="*/ 56 w 483"/>
                    <a:gd name="T5" fmla="*/ 478 h 511"/>
                    <a:gd name="T6" fmla="*/ 93 w 483"/>
                    <a:gd name="T7" fmla="*/ 464 h 511"/>
                    <a:gd name="T8" fmla="*/ 112 w 483"/>
                    <a:gd name="T9" fmla="*/ 441 h 511"/>
                    <a:gd name="T10" fmla="*/ 42 w 483"/>
                    <a:gd name="T11" fmla="*/ 376 h 511"/>
                    <a:gd name="T12" fmla="*/ 5 w 483"/>
                    <a:gd name="T13" fmla="*/ 292 h 511"/>
                    <a:gd name="T14" fmla="*/ 19 w 483"/>
                    <a:gd name="T15" fmla="*/ 153 h 511"/>
                    <a:gd name="T16" fmla="*/ 70 w 483"/>
                    <a:gd name="T17" fmla="*/ 74 h 511"/>
                    <a:gd name="T18" fmla="*/ 191 w 483"/>
                    <a:gd name="T19" fmla="*/ 5 h 511"/>
                    <a:gd name="T20" fmla="*/ 218 w 483"/>
                    <a:gd name="T21" fmla="*/ 0 h 511"/>
                    <a:gd name="T22" fmla="*/ 283 w 483"/>
                    <a:gd name="T23" fmla="*/ 5 h 511"/>
                    <a:gd name="T24" fmla="*/ 395 w 483"/>
                    <a:gd name="T25" fmla="*/ 51 h 511"/>
                    <a:gd name="T26" fmla="*/ 464 w 483"/>
                    <a:gd name="T27" fmla="*/ 148 h 511"/>
                    <a:gd name="T28" fmla="*/ 483 w 483"/>
                    <a:gd name="T29" fmla="*/ 237 h 511"/>
                    <a:gd name="T30" fmla="*/ 446 w 483"/>
                    <a:gd name="T31" fmla="*/ 367 h 511"/>
                    <a:gd name="T32" fmla="*/ 381 w 483"/>
                    <a:gd name="T33" fmla="*/ 436 h 511"/>
                    <a:gd name="T34" fmla="*/ 293 w 483"/>
                    <a:gd name="T35" fmla="*/ 473 h 511"/>
                    <a:gd name="T36" fmla="*/ 218 w 483"/>
                    <a:gd name="T37" fmla="*/ 478 h 511"/>
                    <a:gd name="T38" fmla="*/ 177 w 483"/>
                    <a:gd name="T39" fmla="*/ 497 h 511"/>
                    <a:gd name="T40" fmla="*/ 121 w 483"/>
                    <a:gd name="T41" fmla="*/ 511 h 511"/>
                    <a:gd name="T42" fmla="*/ 75 w 483"/>
                    <a:gd name="T43" fmla="*/ 492 h 511"/>
                    <a:gd name="T44" fmla="*/ 98 w 483"/>
                    <a:gd name="T45" fmla="*/ 492 h 511"/>
                    <a:gd name="T46" fmla="*/ 116 w 483"/>
                    <a:gd name="T47" fmla="*/ 492 h 511"/>
                    <a:gd name="T48" fmla="*/ 167 w 483"/>
                    <a:gd name="T49" fmla="*/ 483 h 511"/>
                    <a:gd name="T50" fmla="*/ 218 w 483"/>
                    <a:gd name="T51" fmla="*/ 460 h 511"/>
                    <a:gd name="T52" fmla="*/ 265 w 483"/>
                    <a:gd name="T53" fmla="*/ 460 h 511"/>
                    <a:gd name="T54" fmla="*/ 330 w 483"/>
                    <a:gd name="T55" fmla="*/ 441 h 511"/>
                    <a:gd name="T56" fmla="*/ 427 w 483"/>
                    <a:gd name="T57" fmla="*/ 357 h 511"/>
                    <a:gd name="T58" fmla="*/ 460 w 483"/>
                    <a:gd name="T59" fmla="*/ 278 h 511"/>
                    <a:gd name="T60" fmla="*/ 460 w 483"/>
                    <a:gd name="T61" fmla="*/ 190 h 511"/>
                    <a:gd name="T62" fmla="*/ 409 w 483"/>
                    <a:gd name="T63" fmla="*/ 93 h 511"/>
                    <a:gd name="T64" fmla="*/ 316 w 483"/>
                    <a:gd name="T65" fmla="*/ 32 h 511"/>
                    <a:gd name="T66" fmla="*/ 242 w 483"/>
                    <a:gd name="T67" fmla="*/ 19 h 511"/>
                    <a:gd name="T68" fmla="*/ 195 w 483"/>
                    <a:gd name="T69" fmla="*/ 23 h 511"/>
                    <a:gd name="T70" fmla="*/ 116 w 483"/>
                    <a:gd name="T71" fmla="*/ 56 h 511"/>
                    <a:gd name="T72" fmla="*/ 56 w 483"/>
                    <a:gd name="T73" fmla="*/ 121 h 511"/>
                    <a:gd name="T74" fmla="*/ 19 w 483"/>
                    <a:gd name="T75" fmla="*/ 241 h 511"/>
                    <a:gd name="T76" fmla="*/ 37 w 483"/>
                    <a:gd name="T77" fmla="*/ 330 h 511"/>
                    <a:gd name="T78" fmla="*/ 126 w 483"/>
                    <a:gd name="T79" fmla="*/ 427 h 511"/>
                    <a:gd name="T80" fmla="*/ 130 w 483"/>
                    <a:gd name="T81" fmla="*/ 436 h 511"/>
                    <a:gd name="T82" fmla="*/ 121 w 483"/>
                    <a:gd name="T83" fmla="*/ 464 h 511"/>
                    <a:gd name="T84" fmla="*/ 75 w 483"/>
                    <a:gd name="T85" fmla="*/ 492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3" h="511">
                      <a:moveTo>
                        <a:pt x="98" y="511"/>
                      </a:moveTo>
                      <a:lnTo>
                        <a:pt x="93" y="511"/>
                      </a:lnTo>
                      <a:lnTo>
                        <a:pt x="93" y="511"/>
                      </a:lnTo>
                      <a:lnTo>
                        <a:pt x="65" y="506"/>
                      </a:lnTo>
                      <a:lnTo>
                        <a:pt x="65" y="506"/>
                      </a:lnTo>
                      <a:lnTo>
                        <a:pt x="56" y="501"/>
                      </a:lnTo>
                      <a:lnTo>
                        <a:pt x="51" y="492"/>
                      </a:lnTo>
                      <a:lnTo>
                        <a:pt x="51" y="492"/>
                      </a:lnTo>
                      <a:lnTo>
                        <a:pt x="56" y="478"/>
                      </a:lnTo>
                      <a:lnTo>
                        <a:pt x="65" y="473"/>
                      </a:lnTo>
                      <a:lnTo>
                        <a:pt x="65" y="473"/>
                      </a:lnTo>
                      <a:lnTo>
                        <a:pt x="93" y="464"/>
                      </a:lnTo>
                      <a:lnTo>
                        <a:pt x="107" y="455"/>
                      </a:lnTo>
                      <a:lnTo>
                        <a:pt x="107" y="455"/>
                      </a:lnTo>
                      <a:lnTo>
                        <a:pt x="112" y="441"/>
                      </a:lnTo>
                      <a:lnTo>
                        <a:pt x="112" y="441"/>
                      </a:lnTo>
                      <a:lnTo>
                        <a:pt x="75" y="413"/>
                      </a:lnTo>
                      <a:lnTo>
                        <a:pt x="42" y="376"/>
                      </a:lnTo>
                      <a:lnTo>
                        <a:pt x="19" y="334"/>
                      </a:lnTo>
                      <a:lnTo>
                        <a:pt x="5" y="292"/>
                      </a:lnTo>
                      <a:lnTo>
                        <a:pt x="5" y="292"/>
                      </a:lnTo>
                      <a:lnTo>
                        <a:pt x="0" y="241"/>
                      </a:lnTo>
                      <a:lnTo>
                        <a:pt x="5" y="195"/>
                      </a:lnTo>
                      <a:lnTo>
                        <a:pt x="19" y="153"/>
                      </a:lnTo>
                      <a:lnTo>
                        <a:pt x="37" y="111"/>
                      </a:lnTo>
                      <a:lnTo>
                        <a:pt x="37" y="111"/>
                      </a:lnTo>
                      <a:lnTo>
                        <a:pt x="70" y="74"/>
                      </a:lnTo>
                      <a:lnTo>
                        <a:pt x="102" y="42"/>
                      </a:lnTo>
                      <a:lnTo>
                        <a:pt x="144" y="19"/>
                      </a:lnTo>
                      <a:lnTo>
                        <a:pt x="191" y="5"/>
                      </a:lnTo>
                      <a:lnTo>
                        <a:pt x="191" y="5"/>
                      </a:lnTo>
                      <a:lnTo>
                        <a:pt x="218" y="0"/>
                      </a:lnTo>
                      <a:lnTo>
                        <a:pt x="218" y="0"/>
                      </a:lnTo>
                      <a:lnTo>
                        <a:pt x="242" y="0"/>
                      </a:lnTo>
                      <a:lnTo>
                        <a:pt x="242" y="0"/>
                      </a:lnTo>
                      <a:lnTo>
                        <a:pt x="283" y="5"/>
                      </a:lnTo>
                      <a:lnTo>
                        <a:pt x="321" y="14"/>
                      </a:lnTo>
                      <a:lnTo>
                        <a:pt x="358" y="28"/>
                      </a:lnTo>
                      <a:lnTo>
                        <a:pt x="395" y="51"/>
                      </a:lnTo>
                      <a:lnTo>
                        <a:pt x="423" y="79"/>
                      </a:lnTo>
                      <a:lnTo>
                        <a:pt x="446" y="111"/>
                      </a:lnTo>
                      <a:lnTo>
                        <a:pt x="464" y="148"/>
                      </a:lnTo>
                      <a:lnTo>
                        <a:pt x="478" y="186"/>
                      </a:lnTo>
                      <a:lnTo>
                        <a:pt x="478" y="186"/>
                      </a:lnTo>
                      <a:lnTo>
                        <a:pt x="483" y="237"/>
                      </a:lnTo>
                      <a:lnTo>
                        <a:pt x="478" y="283"/>
                      </a:lnTo>
                      <a:lnTo>
                        <a:pt x="464" y="325"/>
                      </a:lnTo>
                      <a:lnTo>
                        <a:pt x="446" y="367"/>
                      </a:lnTo>
                      <a:lnTo>
                        <a:pt x="446" y="367"/>
                      </a:lnTo>
                      <a:lnTo>
                        <a:pt x="413" y="404"/>
                      </a:lnTo>
                      <a:lnTo>
                        <a:pt x="381" y="436"/>
                      </a:lnTo>
                      <a:lnTo>
                        <a:pt x="339" y="460"/>
                      </a:lnTo>
                      <a:lnTo>
                        <a:pt x="293" y="473"/>
                      </a:lnTo>
                      <a:lnTo>
                        <a:pt x="293" y="473"/>
                      </a:lnTo>
                      <a:lnTo>
                        <a:pt x="265" y="478"/>
                      </a:lnTo>
                      <a:lnTo>
                        <a:pt x="265" y="478"/>
                      </a:lnTo>
                      <a:lnTo>
                        <a:pt x="218" y="478"/>
                      </a:lnTo>
                      <a:lnTo>
                        <a:pt x="218" y="478"/>
                      </a:lnTo>
                      <a:lnTo>
                        <a:pt x="177" y="497"/>
                      </a:lnTo>
                      <a:lnTo>
                        <a:pt x="177" y="497"/>
                      </a:lnTo>
                      <a:lnTo>
                        <a:pt x="149" y="506"/>
                      </a:lnTo>
                      <a:lnTo>
                        <a:pt x="121" y="511"/>
                      </a:lnTo>
                      <a:lnTo>
                        <a:pt x="121" y="511"/>
                      </a:lnTo>
                      <a:lnTo>
                        <a:pt x="98" y="511"/>
                      </a:lnTo>
                      <a:lnTo>
                        <a:pt x="98" y="511"/>
                      </a:lnTo>
                      <a:close/>
                      <a:moveTo>
                        <a:pt x="75" y="492"/>
                      </a:moveTo>
                      <a:lnTo>
                        <a:pt x="75" y="492"/>
                      </a:lnTo>
                      <a:lnTo>
                        <a:pt x="93" y="492"/>
                      </a:lnTo>
                      <a:lnTo>
                        <a:pt x="98" y="492"/>
                      </a:lnTo>
                      <a:lnTo>
                        <a:pt x="98" y="492"/>
                      </a:lnTo>
                      <a:lnTo>
                        <a:pt x="116" y="492"/>
                      </a:lnTo>
                      <a:lnTo>
                        <a:pt x="116" y="492"/>
                      </a:lnTo>
                      <a:lnTo>
                        <a:pt x="144" y="487"/>
                      </a:lnTo>
                      <a:lnTo>
                        <a:pt x="167" y="483"/>
                      </a:lnTo>
                      <a:lnTo>
                        <a:pt x="167" y="483"/>
                      </a:lnTo>
                      <a:lnTo>
                        <a:pt x="214" y="460"/>
                      </a:lnTo>
                      <a:lnTo>
                        <a:pt x="214" y="460"/>
                      </a:lnTo>
                      <a:lnTo>
                        <a:pt x="218" y="460"/>
                      </a:lnTo>
                      <a:lnTo>
                        <a:pt x="218" y="460"/>
                      </a:lnTo>
                      <a:lnTo>
                        <a:pt x="265" y="460"/>
                      </a:lnTo>
                      <a:lnTo>
                        <a:pt x="265" y="460"/>
                      </a:lnTo>
                      <a:lnTo>
                        <a:pt x="288" y="455"/>
                      </a:lnTo>
                      <a:lnTo>
                        <a:pt x="288" y="455"/>
                      </a:lnTo>
                      <a:lnTo>
                        <a:pt x="330" y="441"/>
                      </a:lnTo>
                      <a:lnTo>
                        <a:pt x="367" y="422"/>
                      </a:lnTo>
                      <a:lnTo>
                        <a:pt x="404" y="395"/>
                      </a:lnTo>
                      <a:lnTo>
                        <a:pt x="427" y="357"/>
                      </a:lnTo>
                      <a:lnTo>
                        <a:pt x="427" y="357"/>
                      </a:lnTo>
                      <a:lnTo>
                        <a:pt x="450" y="320"/>
                      </a:lnTo>
                      <a:lnTo>
                        <a:pt x="460" y="278"/>
                      </a:lnTo>
                      <a:lnTo>
                        <a:pt x="464" y="237"/>
                      </a:lnTo>
                      <a:lnTo>
                        <a:pt x="460" y="190"/>
                      </a:lnTo>
                      <a:lnTo>
                        <a:pt x="460" y="190"/>
                      </a:lnTo>
                      <a:lnTo>
                        <a:pt x="446" y="153"/>
                      </a:lnTo>
                      <a:lnTo>
                        <a:pt x="432" y="121"/>
                      </a:lnTo>
                      <a:lnTo>
                        <a:pt x="409" y="93"/>
                      </a:lnTo>
                      <a:lnTo>
                        <a:pt x="381" y="65"/>
                      </a:lnTo>
                      <a:lnTo>
                        <a:pt x="348" y="46"/>
                      </a:lnTo>
                      <a:lnTo>
                        <a:pt x="316" y="32"/>
                      </a:lnTo>
                      <a:lnTo>
                        <a:pt x="279" y="19"/>
                      </a:lnTo>
                      <a:lnTo>
                        <a:pt x="242" y="19"/>
                      </a:lnTo>
                      <a:lnTo>
                        <a:pt x="242" y="19"/>
                      </a:lnTo>
                      <a:lnTo>
                        <a:pt x="218" y="19"/>
                      </a:lnTo>
                      <a:lnTo>
                        <a:pt x="218" y="19"/>
                      </a:lnTo>
                      <a:lnTo>
                        <a:pt x="195" y="23"/>
                      </a:lnTo>
                      <a:lnTo>
                        <a:pt x="195" y="23"/>
                      </a:lnTo>
                      <a:lnTo>
                        <a:pt x="153" y="37"/>
                      </a:lnTo>
                      <a:lnTo>
                        <a:pt x="116" y="56"/>
                      </a:lnTo>
                      <a:lnTo>
                        <a:pt x="79" y="84"/>
                      </a:lnTo>
                      <a:lnTo>
                        <a:pt x="56" y="121"/>
                      </a:lnTo>
                      <a:lnTo>
                        <a:pt x="56" y="121"/>
                      </a:lnTo>
                      <a:lnTo>
                        <a:pt x="33" y="158"/>
                      </a:lnTo>
                      <a:lnTo>
                        <a:pt x="24" y="200"/>
                      </a:lnTo>
                      <a:lnTo>
                        <a:pt x="19" y="241"/>
                      </a:lnTo>
                      <a:lnTo>
                        <a:pt x="24" y="288"/>
                      </a:lnTo>
                      <a:lnTo>
                        <a:pt x="24" y="288"/>
                      </a:lnTo>
                      <a:lnTo>
                        <a:pt x="37" y="330"/>
                      </a:lnTo>
                      <a:lnTo>
                        <a:pt x="61" y="367"/>
                      </a:lnTo>
                      <a:lnTo>
                        <a:pt x="88" y="399"/>
                      </a:lnTo>
                      <a:lnTo>
                        <a:pt x="126" y="427"/>
                      </a:lnTo>
                      <a:lnTo>
                        <a:pt x="130" y="432"/>
                      </a:lnTo>
                      <a:lnTo>
                        <a:pt x="130" y="436"/>
                      </a:lnTo>
                      <a:lnTo>
                        <a:pt x="130" y="436"/>
                      </a:lnTo>
                      <a:lnTo>
                        <a:pt x="130" y="446"/>
                      </a:lnTo>
                      <a:lnTo>
                        <a:pt x="121" y="464"/>
                      </a:lnTo>
                      <a:lnTo>
                        <a:pt x="121" y="464"/>
                      </a:lnTo>
                      <a:lnTo>
                        <a:pt x="102" y="478"/>
                      </a:lnTo>
                      <a:lnTo>
                        <a:pt x="75" y="492"/>
                      </a:lnTo>
                      <a:lnTo>
                        <a:pt x="75" y="4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00">
                    <a:latin typeface="Arial" panose="020B0604020202020204" pitchFamily="34" charset="0"/>
                    <a:ea typeface="微软雅黑" panose="020B0503020204020204" pitchFamily="34" charset="-122"/>
                  </a:endParaRPr>
                </a:p>
              </p:txBody>
            </p:sp>
            <p:sp>
              <p:nvSpPr>
                <p:cNvPr id="98" name="Freeform 73">
                  <a:extLst>
                    <a:ext uri="{FF2B5EF4-FFF2-40B4-BE49-F238E27FC236}">
                      <a16:creationId xmlns:a16="http://schemas.microsoft.com/office/drawing/2014/main" id="{972DA394-E3A3-D630-CE3E-F539D553317C}"/>
                    </a:ext>
                  </a:extLst>
                </p:cNvPr>
                <p:cNvSpPr>
                  <a:spLocks noEditPoints="1"/>
                </p:cNvSpPr>
                <p:nvPr/>
              </p:nvSpPr>
              <p:spPr bwMode="auto">
                <a:xfrm>
                  <a:off x="7142163" y="3424238"/>
                  <a:ext cx="649287" cy="692150"/>
                </a:xfrm>
                <a:custGeom>
                  <a:avLst/>
                  <a:gdLst>
                    <a:gd name="T0" fmla="*/ 409 w 409"/>
                    <a:gd name="T1" fmla="*/ 209 h 436"/>
                    <a:gd name="T2" fmla="*/ 376 w 409"/>
                    <a:gd name="T3" fmla="*/ 93 h 436"/>
                    <a:gd name="T4" fmla="*/ 321 w 409"/>
                    <a:gd name="T5" fmla="*/ 37 h 436"/>
                    <a:gd name="T6" fmla="*/ 246 w 409"/>
                    <a:gd name="T7" fmla="*/ 4 h 436"/>
                    <a:gd name="T8" fmla="*/ 205 w 409"/>
                    <a:gd name="T9" fmla="*/ 0 h 436"/>
                    <a:gd name="T10" fmla="*/ 135 w 409"/>
                    <a:gd name="T11" fmla="*/ 14 h 436"/>
                    <a:gd name="T12" fmla="*/ 52 w 409"/>
                    <a:gd name="T13" fmla="*/ 69 h 436"/>
                    <a:gd name="T14" fmla="*/ 5 w 409"/>
                    <a:gd name="T15" fmla="*/ 158 h 436"/>
                    <a:gd name="T16" fmla="*/ 0 w 409"/>
                    <a:gd name="T17" fmla="*/ 232 h 436"/>
                    <a:gd name="T18" fmla="*/ 56 w 409"/>
                    <a:gd name="T19" fmla="*/ 260 h 436"/>
                    <a:gd name="T20" fmla="*/ 116 w 409"/>
                    <a:gd name="T21" fmla="*/ 320 h 436"/>
                    <a:gd name="T22" fmla="*/ 158 w 409"/>
                    <a:gd name="T23" fmla="*/ 399 h 436"/>
                    <a:gd name="T24" fmla="*/ 163 w 409"/>
                    <a:gd name="T25" fmla="*/ 404 h 436"/>
                    <a:gd name="T26" fmla="*/ 205 w 409"/>
                    <a:gd name="T27" fmla="*/ 408 h 436"/>
                    <a:gd name="T28" fmla="*/ 228 w 409"/>
                    <a:gd name="T29" fmla="*/ 404 h 436"/>
                    <a:gd name="T30" fmla="*/ 288 w 409"/>
                    <a:gd name="T31" fmla="*/ 432 h 436"/>
                    <a:gd name="T32" fmla="*/ 311 w 409"/>
                    <a:gd name="T33" fmla="*/ 432 h 436"/>
                    <a:gd name="T34" fmla="*/ 335 w 409"/>
                    <a:gd name="T35" fmla="*/ 432 h 436"/>
                    <a:gd name="T36" fmla="*/ 358 w 409"/>
                    <a:gd name="T37" fmla="*/ 432 h 436"/>
                    <a:gd name="T38" fmla="*/ 362 w 409"/>
                    <a:gd name="T39" fmla="*/ 422 h 436"/>
                    <a:gd name="T40" fmla="*/ 358 w 409"/>
                    <a:gd name="T41" fmla="*/ 418 h 436"/>
                    <a:gd name="T42" fmla="*/ 316 w 409"/>
                    <a:gd name="T43" fmla="*/ 394 h 436"/>
                    <a:gd name="T44" fmla="*/ 311 w 409"/>
                    <a:gd name="T45" fmla="*/ 376 h 436"/>
                    <a:gd name="T46" fmla="*/ 390 w 409"/>
                    <a:gd name="T47" fmla="*/ 288 h 436"/>
                    <a:gd name="T48" fmla="*/ 205 w 409"/>
                    <a:gd name="T49" fmla="*/ 325 h 436"/>
                    <a:gd name="T50" fmla="*/ 181 w 409"/>
                    <a:gd name="T51" fmla="*/ 334 h 436"/>
                    <a:gd name="T52" fmla="*/ 163 w 409"/>
                    <a:gd name="T53" fmla="*/ 325 h 436"/>
                    <a:gd name="T54" fmla="*/ 154 w 409"/>
                    <a:gd name="T55" fmla="*/ 306 h 436"/>
                    <a:gd name="T56" fmla="*/ 163 w 409"/>
                    <a:gd name="T57" fmla="*/ 283 h 436"/>
                    <a:gd name="T58" fmla="*/ 181 w 409"/>
                    <a:gd name="T59" fmla="*/ 274 h 436"/>
                    <a:gd name="T60" fmla="*/ 205 w 409"/>
                    <a:gd name="T61" fmla="*/ 283 h 436"/>
                    <a:gd name="T62" fmla="*/ 214 w 409"/>
                    <a:gd name="T63" fmla="*/ 306 h 436"/>
                    <a:gd name="T64" fmla="*/ 205 w 409"/>
                    <a:gd name="T65" fmla="*/ 325 h 436"/>
                    <a:gd name="T66" fmla="*/ 256 w 409"/>
                    <a:gd name="T67" fmla="*/ 209 h 436"/>
                    <a:gd name="T68" fmla="*/ 214 w 409"/>
                    <a:gd name="T69" fmla="*/ 227 h 436"/>
                    <a:gd name="T70" fmla="*/ 172 w 409"/>
                    <a:gd name="T71" fmla="*/ 255 h 436"/>
                    <a:gd name="T72" fmla="*/ 186 w 409"/>
                    <a:gd name="T73" fmla="*/ 199 h 436"/>
                    <a:gd name="T74" fmla="*/ 200 w 409"/>
                    <a:gd name="T75" fmla="*/ 204 h 436"/>
                    <a:gd name="T76" fmla="*/ 214 w 409"/>
                    <a:gd name="T77" fmla="*/ 195 h 436"/>
                    <a:gd name="T78" fmla="*/ 219 w 409"/>
                    <a:gd name="T79" fmla="*/ 172 h 436"/>
                    <a:gd name="T80" fmla="*/ 214 w 409"/>
                    <a:gd name="T81" fmla="*/ 130 h 436"/>
                    <a:gd name="T82" fmla="*/ 191 w 409"/>
                    <a:gd name="T83" fmla="*/ 116 h 436"/>
                    <a:gd name="T84" fmla="*/ 177 w 409"/>
                    <a:gd name="T85" fmla="*/ 134 h 436"/>
                    <a:gd name="T86" fmla="*/ 154 w 409"/>
                    <a:gd name="T87" fmla="*/ 153 h 436"/>
                    <a:gd name="T88" fmla="*/ 140 w 409"/>
                    <a:gd name="T89" fmla="*/ 144 h 436"/>
                    <a:gd name="T90" fmla="*/ 140 w 409"/>
                    <a:gd name="T91" fmla="*/ 121 h 436"/>
                    <a:gd name="T92" fmla="*/ 172 w 409"/>
                    <a:gd name="T93" fmla="*/ 102 h 436"/>
                    <a:gd name="T94" fmla="*/ 228 w 409"/>
                    <a:gd name="T95" fmla="*/ 102 h 436"/>
                    <a:gd name="T96" fmla="*/ 251 w 409"/>
                    <a:gd name="T97" fmla="*/ 116 h 436"/>
                    <a:gd name="T98" fmla="*/ 274 w 409"/>
                    <a:gd name="T99" fmla="*/ 167 h 436"/>
                    <a:gd name="T100" fmla="*/ 256 w 409"/>
                    <a:gd name="T101" fmla="*/ 209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9" h="436">
                      <a:moveTo>
                        <a:pt x="404" y="246"/>
                      </a:moveTo>
                      <a:lnTo>
                        <a:pt x="404" y="246"/>
                      </a:lnTo>
                      <a:lnTo>
                        <a:pt x="409" y="209"/>
                      </a:lnTo>
                      <a:lnTo>
                        <a:pt x="404" y="167"/>
                      </a:lnTo>
                      <a:lnTo>
                        <a:pt x="395" y="130"/>
                      </a:lnTo>
                      <a:lnTo>
                        <a:pt x="376" y="93"/>
                      </a:lnTo>
                      <a:lnTo>
                        <a:pt x="376" y="93"/>
                      </a:lnTo>
                      <a:lnTo>
                        <a:pt x="353" y="60"/>
                      </a:lnTo>
                      <a:lnTo>
                        <a:pt x="321" y="37"/>
                      </a:lnTo>
                      <a:lnTo>
                        <a:pt x="288" y="18"/>
                      </a:lnTo>
                      <a:lnTo>
                        <a:pt x="246" y="4"/>
                      </a:lnTo>
                      <a:lnTo>
                        <a:pt x="246" y="4"/>
                      </a:lnTo>
                      <a:lnTo>
                        <a:pt x="223" y="0"/>
                      </a:lnTo>
                      <a:lnTo>
                        <a:pt x="223" y="0"/>
                      </a:lnTo>
                      <a:lnTo>
                        <a:pt x="205" y="0"/>
                      </a:lnTo>
                      <a:lnTo>
                        <a:pt x="205" y="0"/>
                      </a:lnTo>
                      <a:lnTo>
                        <a:pt x="168" y="4"/>
                      </a:lnTo>
                      <a:lnTo>
                        <a:pt x="135" y="14"/>
                      </a:lnTo>
                      <a:lnTo>
                        <a:pt x="107" y="28"/>
                      </a:lnTo>
                      <a:lnTo>
                        <a:pt x="79" y="46"/>
                      </a:lnTo>
                      <a:lnTo>
                        <a:pt x="52" y="69"/>
                      </a:lnTo>
                      <a:lnTo>
                        <a:pt x="33" y="93"/>
                      </a:lnTo>
                      <a:lnTo>
                        <a:pt x="14" y="125"/>
                      </a:lnTo>
                      <a:lnTo>
                        <a:pt x="5" y="158"/>
                      </a:lnTo>
                      <a:lnTo>
                        <a:pt x="5" y="158"/>
                      </a:lnTo>
                      <a:lnTo>
                        <a:pt x="0" y="195"/>
                      </a:lnTo>
                      <a:lnTo>
                        <a:pt x="0" y="232"/>
                      </a:lnTo>
                      <a:lnTo>
                        <a:pt x="0" y="232"/>
                      </a:lnTo>
                      <a:lnTo>
                        <a:pt x="28" y="241"/>
                      </a:lnTo>
                      <a:lnTo>
                        <a:pt x="56" y="260"/>
                      </a:lnTo>
                      <a:lnTo>
                        <a:pt x="79" y="278"/>
                      </a:lnTo>
                      <a:lnTo>
                        <a:pt x="98" y="297"/>
                      </a:lnTo>
                      <a:lnTo>
                        <a:pt x="116" y="320"/>
                      </a:lnTo>
                      <a:lnTo>
                        <a:pt x="135" y="343"/>
                      </a:lnTo>
                      <a:lnTo>
                        <a:pt x="149" y="371"/>
                      </a:lnTo>
                      <a:lnTo>
                        <a:pt x="158" y="399"/>
                      </a:lnTo>
                      <a:lnTo>
                        <a:pt x="158" y="399"/>
                      </a:lnTo>
                      <a:lnTo>
                        <a:pt x="163" y="404"/>
                      </a:lnTo>
                      <a:lnTo>
                        <a:pt x="163" y="404"/>
                      </a:lnTo>
                      <a:lnTo>
                        <a:pt x="186" y="404"/>
                      </a:lnTo>
                      <a:lnTo>
                        <a:pt x="186" y="404"/>
                      </a:lnTo>
                      <a:lnTo>
                        <a:pt x="205" y="408"/>
                      </a:lnTo>
                      <a:lnTo>
                        <a:pt x="205" y="408"/>
                      </a:lnTo>
                      <a:lnTo>
                        <a:pt x="228" y="404"/>
                      </a:lnTo>
                      <a:lnTo>
                        <a:pt x="228" y="404"/>
                      </a:lnTo>
                      <a:lnTo>
                        <a:pt x="265" y="422"/>
                      </a:lnTo>
                      <a:lnTo>
                        <a:pt x="265" y="422"/>
                      </a:lnTo>
                      <a:lnTo>
                        <a:pt x="288" y="432"/>
                      </a:lnTo>
                      <a:lnTo>
                        <a:pt x="311" y="432"/>
                      </a:lnTo>
                      <a:lnTo>
                        <a:pt x="311" y="432"/>
                      </a:lnTo>
                      <a:lnTo>
                        <a:pt x="311" y="432"/>
                      </a:lnTo>
                      <a:lnTo>
                        <a:pt x="330" y="436"/>
                      </a:lnTo>
                      <a:lnTo>
                        <a:pt x="330" y="436"/>
                      </a:lnTo>
                      <a:lnTo>
                        <a:pt x="335" y="432"/>
                      </a:lnTo>
                      <a:lnTo>
                        <a:pt x="335" y="432"/>
                      </a:lnTo>
                      <a:lnTo>
                        <a:pt x="358" y="432"/>
                      </a:lnTo>
                      <a:lnTo>
                        <a:pt x="358" y="432"/>
                      </a:lnTo>
                      <a:lnTo>
                        <a:pt x="362" y="427"/>
                      </a:lnTo>
                      <a:lnTo>
                        <a:pt x="362" y="422"/>
                      </a:lnTo>
                      <a:lnTo>
                        <a:pt x="362" y="422"/>
                      </a:lnTo>
                      <a:lnTo>
                        <a:pt x="362" y="422"/>
                      </a:lnTo>
                      <a:lnTo>
                        <a:pt x="358" y="418"/>
                      </a:lnTo>
                      <a:lnTo>
                        <a:pt x="358" y="418"/>
                      </a:lnTo>
                      <a:lnTo>
                        <a:pt x="335" y="408"/>
                      </a:lnTo>
                      <a:lnTo>
                        <a:pt x="316" y="394"/>
                      </a:lnTo>
                      <a:lnTo>
                        <a:pt x="316" y="394"/>
                      </a:lnTo>
                      <a:lnTo>
                        <a:pt x="311" y="385"/>
                      </a:lnTo>
                      <a:lnTo>
                        <a:pt x="311" y="376"/>
                      </a:lnTo>
                      <a:lnTo>
                        <a:pt x="311" y="376"/>
                      </a:lnTo>
                      <a:lnTo>
                        <a:pt x="344" y="353"/>
                      </a:lnTo>
                      <a:lnTo>
                        <a:pt x="372" y="320"/>
                      </a:lnTo>
                      <a:lnTo>
                        <a:pt x="390" y="288"/>
                      </a:lnTo>
                      <a:lnTo>
                        <a:pt x="404" y="246"/>
                      </a:lnTo>
                      <a:lnTo>
                        <a:pt x="404" y="246"/>
                      </a:lnTo>
                      <a:close/>
                      <a:moveTo>
                        <a:pt x="205" y="325"/>
                      </a:moveTo>
                      <a:lnTo>
                        <a:pt x="205" y="325"/>
                      </a:lnTo>
                      <a:lnTo>
                        <a:pt x="195" y="334"/>
                      </a:lnTo>
                      <a:lnTo>
                        <a:pt x="181" y="334"/>
                      </a:lnTo>
                      <a:lnTo>
                        <a:pt x="181" y="334"/>
                      </a:lnTo>
                      <a:lnTo>
                        <a:pt x="172" y="334"/>
                      </a:lnTo>
                      <a:lnTo>
                        <a:pt x="163" y="325"/>
                      </a:lnTo>
                      <a:lnTo>
                        <a:pt x="163" y="325"/>
                      </a:lnTo>
                      <a:lnTo>
                        <a:pt x="154" y="316"/>
                      </a:lnTo>
                      <a:lnTo>
                        <a:pt x="154" y="306"/>
                      </a:lnTo>
                      <a:lnTo>
                        <a:pt x="154" y="306"/>
                      </a:lnTo>
                      <a:lnTo>
                        <a:pt x="154" y="292"/>
                      </a:lnTo>
                      <a:lnTo>
                        <a:pt x="163" y="283"/>
                      </a:lnTo>
                      <a:lnTo>
                        <a:pt x="163" y="283"/>
                      </a:lnTo>
                      <a:lnTo>
                        <a:pt x="172" y="278"/>
                      </a:lnTo>
                      <a:lnTo>
                        <a:pt x="181" y="274"/>
                      </a:lnTo>
                      <a:lnTo>
                        <a:pt x="181" y="274"/>
                      </a:lnTo>
                      <a:lnTo>
                        <a:pt x="195" y="278"/>
                      </a:lnTo>
                      <a:lnTo>
                        <a:pt x="205" y="283"/>
                      </a:lnTo>
                      <a:lnTo>
                        <a:pt x="205" y="283"/>
                      </a:lnTo>
                      <a:lnTo>
                        <a:pt x="209" y="292"/>
                      </a:lnTo>
                      <a:lnTo>
                        <a:pt x="214" y="306"/>
                      </a:lnTo>
                      <a:lnTo>
                        <a:pt x="214" y="306"/>
                      </a:lnTo>
                      <a:lnTo>
                        <a:pt x="209" y="316"/>
                      </a:lnTo>
                      <a:lnTo>
                        <a:pt x="205" y="325"/>
                      </a:lnTo>
                      <a:lnTo>
                        <a:pt x="205" y="325"/>
                      </a:lnTo>
                      <a:close/>
                      <a:moveTo>
                        <a:pt x="256" y="209"/>
                      </a:moveTo>
                      <a:lnTo>
                        <a:pt x="256" y="209"/>
                      </a:lnTo>
                      <a:lnTo>
                        <a:pt x="237" y="223"/>
                      </a:lnTo>
                      <a:lnTo>
                        <a:pt x="214" y="227"/>
                      </a:lnTo>
                      <a:lnTo>
                        <a:pt x="214" y="227"/>
                      </a:lnTo>
                      <a:lnTo>
                        <a:pt x="191" y="223"/>
                      </a:lnTo>
                      <a:lnTo>
                        <a:pt x="191" y="255"/>
                      </a:lnTo>
                      <a:lnTo>
                        <a:pt x="172" y="255"/>
                      </a:lnTo>
                      <a:lnTo>
                        <a:pt x="172" y="199"/>
                      </a:lnTo>
                      <a:lnTo>
                        <a:pt x="186" y="199"/>
                      </a:lnTo>
                      <a:lnTo>
                        <a:pt x="186" y="199"/>
                      </a:lnTo>
                      <a:lnTo>
                        <a:pt x="191" y="204"/>
                      </a:lnTo>
                      <a:lnTo>
                        <a:pt x="200" y="204"/>
                      </a:lnTo>
                      <a:lnTo>
                        <a:pt x="200" y="204"/>
                      </a:lnTo>
                      <a:lnTo>
                        <a:pt x="209" y="204"/>
                      </a:lnTo>
                      <a:lnTo>
                        <a:pt x="214" y="195"/>
                      </a:lnTo>
                      <a:lnTo>
                        <a:pt x="214" y="195"/>
                      </a:lnTo>
                      <a:lnTo>
                        <a:pt x="219" y="186"/>
                      </a:lnTo>
                      <a:lnTo>
                        <a:pt x="219" y="172"/>
                      </a:lnTo>
                      <a:lnTo>
                        <a:pt x="219" y="172"/>
                      </a:lnTo>
                      <a:lnTo>
                        <a:pt x="219" y="148"/>
                      </a:lnTo>
                      <a:lnTo>
                        <a:pt x="214" y="130"/>
                      </a:lnTo>
                      <a:lnTo>
                        <a:pt x="214" y="130"/>
                      </a:lnTo>
                      <a:lnTo>
                        <a:pt x="205" y="121"/>
                      </a:lnTo>
                      <a:lnTo>
                        <a:pt x="191" y="116"/>
                      </a:lnTo>
                      <a:lnTo>
                        <a:pt x="191" y="116"/>
                      </a:lnTo>
                      <a:lnTo>
                        <a:pt x="181" y="121"/>
                      </a:lnTo>
                      <a:lnTo>
                        <a:pt x="177" y="134"/>
                      </a:lnTo>
                      <a:lnTo>
                        <a:pt x="177" y="134"/>
                      </a:lnTo>
                      <a:lnTo>
                        <a:pt x="168" y="148"/>
                      </a:lnTo>
                      <a:lnTo>
                        <a:pt x="154" y="153"/>
                      </a:lnTo>
                      <a:lnTo>
                        <a:pt x="154" y="153"/>
                      </a:lnTo>
                      <a:lnTo>
                        <a:pt x="144" y="148"/>
                      </a:lnTo>
                      <a:lnTo>
                        <a:pt x="144" y="148"/>
                      </a:lnTo>
                      <a:lnTo>
                        <a:pt x="140" y="144"/>
                      </a:lnTo>
                      <a:lnTo>
                        <a:pt x="135" y="134"/>
                      </a:lnTo>
                      <a:lnTo>
                        <a:pt x="135" y="134"/>
                      </a:lnTo>
                      <a:lnTo>
                        <a:pt x="140" y="121"/>
                      </a:lnTo>
                      <a:lnTo>
                        <a:pt x="154" y="111"/>
                      </a:lnTo>
                      <a:lnTo>
                        <a:pt x="154" y="111"/>
                      </a:lnTo>
                      <a:lnTo>
                        <a:pt x="172" y="102"/>
                      </a:lnTo>
                      <a:lnTo>
                        <a:pt x="195" y="97"/>
                      </a:lnTo>
                      <a:lnTo>
                        <a:pt x="195" y="97"/>
                      </a:lnTo>
                      <a:lnTo>
                        <a:pt x="228" y="102"/>
                      </a:lnTo>
                      <a:lnTo>
                        <a:pt x="242" y="111"/>
                      </a:lnTo>
                      <a:lnTo>
                        <a:pt x="251" y="116"/>
                      </a:lnTo>
                      <a:lnTo>
                        <a:pt x="251" y="116"/>
                      </a:lnTo>
                      <a:lnTo>
                        <a:pt x="260" y="130"/>
                      </a:lnTo>
                      <a:lnTo>
                        <a:pt x="270" y="139"/>
                      </a:lnTo>
                      <a:lnTo>
                        <a:pt x="274" y="167"/>
                      </a:lnTo>
                      <a:lnTo>
                        <a:pt x="274" y="167"/>
                      </a:lnTo>
                      <a:lnTo>
                        <a:pt x="270" y="190"/>
                      </a:lnTo>
                      <a:lnTo>
                        <a:pt x="256" y="209"/>
                      </a:lnTo>
                      <a:lnTo>
                        <a:pt x="256"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00">
                    <a:latin typeface="Arial" panose="020B0604020202020204" pitchFamily="34" charset="0"/>
                    <a:ea typeface="微软雅黑" panose="020B0503020204020204" pitchFamily="34" charset="-122"/>
                  </a:endParaRPr>
                </a:p>
              </p:txBody>
            </p:sp>
            <p:sp>
              <p:nvSpPr>
                <p:cNvPr id="99" name="Freeform 74">
                  <a:extLst>
                    <a:ext uri="{FF2B5EF4-FFF2-40B4-BE49-F238E27FC236}">
                      <a16:creationId xmlns:a16="http://schemas.microsoft.com/office/drawing/2014/main" id="{910D0CCB-A0D2-FE18-5AEF-90B17D70E1C0}"/>
                    </a:ext>
                  </a:extLst>
                </p:cNvPr>
                <p:cNvSpPr>
                  <a:spLocks/>
                </p:cNvSpPr>
                <p:nvPr/>
              </p:nvSpPr>
              <p:spPr bwMode="auto">
                <a:xfrm>
                  <a:off x="6789738" y="4256088"/>
                  <a:ext cx="95250" cy="88900"/>
                </a:xfrm>
                <a:custGeom>
                  <a:avLst/>
                  <a:gdLst>
                    <a:gd name="T0" fmla="*/ 28 w 60"/>
                    <a:gd name="T1" fmla="*/ 0 h 56"/>
                    <a:gd name="T2" fmla="*/ 28 w 60"/>
                    <a:gd name="T3" fmla="*/ 0 h 56"/>
                    <a:gd name="T4" fmla="*/ 41 w 60"/>
                    <a:gd name="T5" fmla="*/ 0 h 56"/>
                    <a:gd name="T6" fmla="*/ 51 w 60"/>
                    <a:gd name="T7" fmla="*/ 5 h 56"/>
                    <a:gd name="T8" fmla="*/ 51 w 60"/>
                    <a:gd name="T9" fmla="*/ 5 h 56"/>
                    <a:gd name="T10" fmla="*/ 55 w 60"/>
                    <a:gd name="T11" fmla="*/ 19 h 56"/>
                    <a:gd name="T12" fmla="*/ 60 w 60"/>
                    <a:gd name="T13" fmla="*/ 28 h 56"/>
                    <a:gd name="T14" fmla="*/ 60 w 60"/>
                    <a:gd name="T15" fmla="*/ 28 h 56"/>
                    <a:gd name="T16" fmla="*/ 55 w 60"/>
                    <a:gd name="T17" fmla="*/ 38 h 56"/>
                    <a:gd name="T18" fmla="*/ 51 w 60"/>
                    <a:gd name="T19" fmla="*/ 47 h 56"/>
                    <a:gd name="T20" fmla="*/ 51 w 60"/>
                    <a:gd name="T21" fmla="*/ 47 h 56"/>
                    <a:gd name="T22" fmla="*/ 41 w 60"/>
                    <a:gd name="T23" fmla="*/ 56 h 56"/>
                    <a:gd name="T24" fmla="*/ 28 w 60"/>
                    <a:gd name="T25" fmla="*/ 56 h 56"/>
                    <a:gd name="T26" fmla="*/ 28 w 60"/>
                    <a:gd name="T27" fmla="*/ 56 h 56"/>
                    <a:gd name="T28" fmla="*/ 18 w 60"/>
                    <a:gd name="T29" fmla="*/ 56 h 56"/>
                    <a:gd name="T30" fmla="*/ 18 w 60"/>
                    <a:gd name="T31" fmla="*/ 56 h 56"/>
                    <a:gd name="T32" fmla="*/ 9 w 60"/>
                    <a:gd name="T33" fmla="*/ 47 h 56"/>
                    <a:gd name="T34" fmla="*/ 9 w 60"/>
                    <a:gd name="T35" fmla="*/ 47 h 56"/>
                    <a:gd name="T36" fmla="*/ 0 w 60"/>
                    <a:gd name="T37" fmla="*/ 38 h 56"/>
                    <a:gd name="T38" fmla="*/ 0 w 60"/>
                    <a:gd name="T39" fmla="*/ 38 h 56"/>
                    <a:gd name="T40" fmla="*/ 0 w 60"/>
                    <a:gd name="T41" fmla="*/ 28 h 56"/>
                    <a:gd name="T42" fmla="*/ 0 w 60"/>
                    <a:gd name="T43" fmla="*/ 28 h 56"/>
                    <a:gd name="T44" fmla="*/ 0 w 60"/>
                    <a:gd name="T45" fmla="*/ 14 h 56"/>
                    <a:gd name="T46" fmla="*/ 9 w 60"/>
                    <a:gd name="T47" fmla="*/ 5 h 56"/>
                    <a:gd name="T48" fmla="*/ 9 w 60"/>
                    <a:gd name="T49" fmla="*/ 5 h 56"/>
                    <a:gd name="T50" fmla="*/ 18 w 60"/>
                    <a:gd name="T51" fmla="*/ 0 h 56"/>
                    <a:gd name="T52" fmla="*/ 28 w 60"/>
                    <a:gd name="T53" fmla="*/ 0 h 56"/>
                    <a:gd name="T54" fmla="*/ 28 w 60"/>
                    <a:gd name="T5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 h="56">
                      <a:moveTo>
                        <a:pt x="28" y="0"/>
                      </a:moveTo>
                      <a:lnTo>
                        <a:pt x="28" y="0"/>
                      </a:lnTo>
                      <a:lnTo>
                        <a:pt x="41" y="0"/>
                      </a:lnTo>
                      <a:lnTo>
                        <a:pt x="51" y="5"/>
                      </a:lnTo>
                      <a:lnTo>
                        <a:pt x="51" y="5"/>
                      </a:lnTo>
                      <a:lnTo>
                        <a:pt x="55" y="19"/>
                      </a:lnTo>
                      <a:lnTo>
                        <a:pt x="60" y="28"/>
                      </a:lnTo>
                      <a:lnTo>
                        <a:pt x="60" y="28"/>
                      </a:lnTo>
                      <a:lnTo>
                        <a:pt x="55" y="38"/>
                      </a:lnTo>
                      <a:lnTo>
                        <a:pt x="51" y="47"/>
                      </a:lnTo>
                      <a:lnTo>
                        <a:pt x="51" y="47"/>
                      </a:lnTo>
                      <a:lnTo>
                        <a:pt x="41" y="56"/>
                      </a:lnTo>
                      <a:lnTo>
                        <a:pt x="28" y="56"/>
                      </a:lnTo>
                      <a:lnTo>
                        <a:pt x="28" y="56"/>
                      </a:lnTo>
                      <a:lnTo>
                        <a:pt x="18" y="56"/>
                      </a:lnTo>
                      <a:lnTo>
                        <a:pt x="18" y="56"/>
                      </a:lnTo>
                      <a:lnTo>
                        <a:pt x="9" y="47"/>
                      </a:lnTo>
                      <a:lnTo>
                        <a:pt x="9" y="47"/>
                      </a:lnTo>
                      <a:lnTo>
                        <a:pt x="0" y="38"/>
                      </a:lnTo>
                      <a:lnTo>
                        <a:pt x="0" y="38"/>
                      </a:lnTo>
                      <a:lnTo>
                        <a:pt x="0" y="28"/>
                      </a:lnTo>
                      <a:lnTo>
                        <a:pt x="0" y="28"/>
                      </a:lnTo>
                      <a:lnTo>
                        <a:pt x="0" y="14"/>
                      </a:lnTo>
                      <a:lnTo>
                        <a:pt x="9" y="5"/>
                      </a:lnTo>
                      <a:lnTo>
                        <a:pt x="9" y="5"/>
                      </a:lnTo>
                      <a:lnTo>
                        <a:pt x="18" y="0"/>
                      </a:lnTo>
                      <a:lnTo>
                        <a:pt x="28" y="0"/>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00">
                    <a:latin typeface="Arial" panose="020B0604020202020204" pitchFamily="34" charset="0"/>
                    <a:ea typeface="微软雅黑" panose="020B0503020204020204" pitchFamily="34" charset="-122"/>
                  </a:endParaRPr>
                </a:p>
              </p:txBody>
            </p:sp>
            <p:sp>
              <p:nvSpPr>
                <p:cNvPr id="100" name="Freeform 75">
                  <a:extLst>
                    <a:ext uri="{FF2B5EF4-FFF2-40B4-BE49-F238E27FC236}">
                      <a16:creationId xmlns:a16="http://schemas.microsoft.com/office/drawing/2014/main" id="{D69EBA7B-CEB4-49D4-827F-E35F42D18369}"/>
                    </a:ext>
                  </a:extLst>
                </p:cNvPr>
                <p:cNvSpPr>
                  <a:spLocks/>
                </p:cNvSpPr>
                <p:nvPr/>
              </p:nvSpPr>
              <p:spPr bwMode="auto">
                <a:xfrm>
                  <a:off x="6951663" y="4256088"/>
                  <a:ext cx="87312" cy="88900"/>
                </a:xfrm>
                <a:custGeom>
                  <a:avLst/>
                  <a:gdLst>
                    <a:gd name="T0" fmla="*/ 28 w 55"/>
                    <a:gd name="T1" fmla="*/ 0 h 56"/>
                    <a:gd name="T2" fmla="*/ 28 w 55"/>
                    <a:gd name="T3" fmla="*/ 0 h 56"/>
                    <a:gd name="T4" fmla="*/ 37 w 55"/>
                    <a:gd name="T5" fmla="*/ 0 h 56"/>
                    <a:gd name="T6" fmla="*/ 46 w 55"/>
                    <a:gd name="T7" fmla="*/ 5 h 56"/>
                    <a:gd name="T8" fmla="*/ 46 w 55"/>
                    <a:gd name="T9" fmla="*/ 5 h 56"/>
                    <a:gd name="T10" fmla="*/ 55 w 55"/>
                    <a:gd name="T11" fmla="*/ 19 h 56"/>
                    <a:gd name="T12" fmla="*/ 55 w 55"/>
                    <a:gd name="T13" fmla="*/ 28 h 56"/>
                    <a:gd name="T14" fmla="*/ 55 w 55"/>
                    <a:gd name="T15" fmla="*/ 28 h 56"/>
                    <a:gd name="T16" fmla="*/ 55 w 55"/>
                    <a:gd name="T17" fmla="*/ 38 h 56"/>
                    <a:gd name="T18" fmla="*/ 46 w 55"/>
                    <a:gd name="T19" fmla="*/ 47 h 56"/>
                    <a:gd name="T20" fmla="*/ 46 w 55"/>
                    <a:gd name="T21" fmla="*/ 47 h 56"/>
                    <a:gd name="T22" fmla="*/ 37 w 55"/>
                    <a:gd name="T23" fmla="*/ 56 h 56"/>
                    <a:gd name="T24" fmla="*/ 28 w 55"/>
                    <a:gd name="T25" fmla="*/ 56 h 56"/>
                    <a:gd name="T26" fmla="*/ 28 w 55"/>
                    <a:gd name="T27" fmla="*/ 56 h 56"/>
                    <a:gd name="T28" fmla="*/ 18 w 55"/>
                    <a:gd name="T29" fmla="*/ 56 h 56"/>
                    <a:gd name="T30" fmla="*/ 18 w 55"/>
                    <a:gd name="T31" fmla="*/ 56 h 56"/>
                    <a:gd name="T32" fmla="*/ 9 w 55"/>
                    <a:gd name="T33" fmla="*/ 47 h 56"/>
                    <a:gd name="T34" fmla="*/ 9 w 55"/>
                    <a:gd name="T35" fmla="*/ 47 h 56"/>
                    <a:gd name="T36" fmla="*/ 0 w 55"/>
                    <a:gd name="T37" fmla="*/ 38 h 56"/>
                    <a:gd name="T38" fmla="*/ 0 w 55"/>
                    <a:gd name="T39" fmla="*/ 38 h 56"/>
                    <a:gd name="T40" fmla="*/ 0 w 55"/>
                    <a:gd name="T41" fmla="*/ 28 h 56"/>
                    <a:gd name="T42" fmla="*/ 0 w 55"/>
                    <a:gd name="T43" fmla="*/ 28 h 56"/>
                    <a:gd name="T44" fmla="*/ 0 w 55"/>
                    <a:gd name="T45" fmla="*/ 14 h 56"/>
                    <a:gd name="T46" fmla="*/ 9 w 55"/>
                    <a:gd name="T47" fmla="*/ 5 h 56"/>
                    <a:gd name="T48" fmla="*/ 9 w 55"/>
                    <a:gd name="T49" fmla="*/ 5 h 56"/>
                    <a:gd name="T50" fmla="*/ 18 w 55"/>
                    <a:gd name="T51" fmla="*/ 0 h 56"/>
                    <a:gd name="T52" fmla="*/ 28 w 55"/>
                    <a:gd name="T53" fmla="*/ 0 h 56"/>
                    <a:gd name="T54" fmla="*/ 28 w 55"/>
                    <a:gd name="T5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5" h="56">
                      <a:moveTo>
                        <a:pt x="28" y="0"/>
                      </a:moveTo>
                      <a:lnTo>
                        <a:pt x="28" y="0"/>
                      </a:lnTo>
                      <a:lnTo>
                        <a:pt x="37" y="0"/>
                      </a:lnTo>
                      <a:lnTo>
                        <a:pt x="46" y="5"/>
                      </a:lnTo>
                      <a:lnTo>
                        <a:pt x="46" y="5"/>
                      </a:lnTo>
                      <a:lnTo>
                        <a:pt x="55" y="19"/>
                      </a:lnTo>
                      <a:lnTo>
                        <a:pt x="55" y="28"/>
                      </a:lnTo>
                      <a:lnTo>
                        <a:pt x="55" y="28"/>
                      </a:lnTo>
                      <a:lnTo>
                        <a:pt x="55" y="38"/>
                      </a:lnTo>
                      <a:lnTo>
                        <a:pt x="46" y="47"/>
                      </a:lnTo>
                      <a:lnTo>
                        <a:pt x="46" y="47"/>
                      </a:lnTo>
                      <a:lnTo>
                        <a:pt x="37" y="56"/>
                      </a:lnTo>
                      <a:lnTo>
                        <a:pt x="28" y="56"/>
                      </a:lnTo>
                      <a:lnTo>
                        <a:pt x="28" y="56"/>
                      </a:lnTo>
                      <a:lnTo>
                        <a:pt x="18" y="56"/>
                      </a:lnTo>
                      <a:lnTo>
                        <a:pt x="18" y="56"/>
                      </a:lnTo>
                      <a:lnTo>
                        <a:pt x="9" y="47"/>
                      </a:lnTo>
                      <a:lnTo>
                        <a:pt x="9" y="47"/>
                      </a:lnTo>
                      <a:lnTo>
                        <a:pt x="0" y="38"/>
                      </a:lnTo>
                      <a:lnTo>
                        <a:pt x="0" y="38"/>
                      </a:lnTo>
                      <a:lnTo>
                        <a:pt x="0" y="28"/>
                      </a:lnTo>
                      <a:lnTo>
                        <a:pt x="0" y="28"/>
                      </a:lnTo>
                      <a:lnTo>
                        <a:pt x="0" y="14"/>
                      </a:lnTo>
                      <a:lnTo>
                        <a:pt x="9" y="5"/>
                      </a:lnTo>
                      <a:lnTo>
                        <a:pt x="9" y="5"/>
                      </a:lnTo>
                      <a:lnTo>
                        <a:pt x="18" y="0"/>
                      </a:lnTo>
                      <a:lnTo>
                        <a:pt x="28" y="0"/>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00">
                    <a:latin typeface="Arial" panose="020B0604020202020204" pitchFamily="34" charset="0"/>
                    <a:ea typeface="微软雅黑" panose="020B0503020204020204" pitchFamily="34" charset="-122"/>
                  </a:endParaRPr>
                </a:p>
              </p:txBody>
            </p:sp>
            <p:sp>
              <p:nvSpPr>
                <p:cNvPr id="101" name="Freeform 76">
                  <a:extLst>
                    <a:ext uri="{FF2B5EF4-FFF2-40B4-BE49-F238E27FC236}">
                      <a16:creationId xmlns:a16="http://schemas.microsoft.com/office/drawing/2014/main" id="{AF4903C0-0251-4E65-88FB-B05D04B62CF1}"/>
                    </a:ext>
                  </a:extLst>
                </p:cNvPr>
                <p:cNvSpPr>
                  <a:spLocks/>
                </p:cNvSpPr>
                <p:nvPr/>
              </p:nvSpPr>
              <p:spPr bwMode="auto">
                <a:xfrm>
                  <a:off x="7105650" y="4256088"/>
                  <a:ext cx="96837" cy="88900"/>
                </a:xfrm>
                <a:custGeom>
                  <a:avLst/>
                  <a:gdLst>
                    <a:gd name="T0" fmla="*/ 33 w 61"/>
                    <a:gd name="T1" fmla="*/ 0 h 56"/>
                    <a:gd name="T2" fmla="*/ 33 w 61"/>
                    <a:gd name="T3" fmla="*/ 0 h 56"/>
                    <a:gd name="T4" fmla="*/ 42 w 61"/>
                    <a:gd name="T5" fmla="*/ 0 h 56"/>
                    <a:gd name="T6" fmla="*/ 51 w 61"/>
                    <a:gd name="T7" fmla="*/ 5 h 56"/>
                    <a:gd name="T8" fmla="*/ 51 w 61"/>
                    <a:gd name="T9" fmla="*/ 5 h 56"/>
                    <a:gd name="T10" fmla="*/ 61 w 61"/>
                    <a:gd name="T11" fmla="*/ 19 h 56"/>
                    <a:gd name="T12" fmla="*/ 61 w 61"/>
                    <a:gd name="T13" fmla="*/ 28 h 56"/>
                    <a:gd name="T14" fmla="*/ 61 w 61"/>
                    <a:gd name="T15" fmla="*/ 28 h 56"/>
                    <a:gd name="T16" fmla="*/ 61 w 61"/>
                    <a:gd name="T17" fmla="*/ 38 h 56"/>
                    <a:gd name="T18" fmla="*/ 51 w 61"/>
                    <a:gd name="T19" fmla="*/ 47 h 56"/>
                    <a:gd name="T20" fmla="*/ 51 w 61"/>
                    <a:gd name="T21" fmla="*/ 47 h 56"/>
                    <a:gd name="T22" fmla="*/ 42 w 61"/>
                    <a:gd name="T23" fmla="*/ 56 h 56"/>
                    <a:gd name="T24" fmla="*/ 33 w 61"/>
                    <a:gd name="T25" fmla="*/ 56 h 56"/>
                    <a:gd name="T26" fmla="*/ 33 w 61"/>
                    <a:gd name="T27" fmla="*/ 56 h 56"/>
                    <a:gd name="T28" fmla="*/ 19 w 61"/>
                    <a:gd name="T29" fmla="*/ 56 h 56"/>
                    <a:gd name="T30" fmla="*/ 19 w 61"/>
                    <a:gd name="T31" fmla="*/ 56 h 56"/>
                    <a:gd name="T32" fmla="*/ 10 w 61"/>
                    <a:gd name="T33" fmla="*/ 47 h 56"/>
                    <a:gd name="T34" fmla="*/ 10 w 61"/>
                    <a:gd name="T35" fmla="*/ 47 h 56"/>
                    <a:gd name="T36" fmla="*/ 5 w 61"/>
                    <a:gd name="T37" fmla="*/ 38 h 56"/>
                    <a:gd name="T38" fmla="*/ 5 w 61"/>
                    <a:gd name="T39" fmla="*/ 38 h 56"/>
                    <a:gd name="T40" fmla="*/ 0 w 61"/>
                    <a:gd name="T41" fmla="*/ 28 h 56"/>
                    <a:gd name="T42" fmla="*/ 0 w 61"/>
                    <a:gd name="T43" fmla="*/ 28 h 56"/>
                    <a:gd name="T44" fmla="*/ 5 w 61"/>
                    <a:gd name="T45" fmla="*/ 14 h 56"/>
                    <a:gd name="T46" fmla="*/ 10 w 61"/>
                    <a:gd name="T47" fmla="*/ 5 h 56"/>
                    <a:gd name="T48" fmla="*/ 10 w 61"/>
                    <a:gd name="T49" fmla="*/ 5 h 56"/>
                    <a:gd name="T50" fmla="*/ 19 w 61"/>
                    <a:gd name="T51" fmla="*/ 0 h 56"/>
                    <a:gd name="T52" fmla="*/ 33 w 61"/>
                    <a:gd name="T53" fmla="*/ 0 h 56"/>
                    <a:gd name="T54" fmla="*/ 33 w 61"/>
                    <a:gd name="T5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 h="56">
                      <a:moveTo>
                        <a:pt x="33" y="0"/>
                      </a:moveTo>
                      <a:lnTo>
                        <a:pt x="33" y="0"/>
                      </a:lnTo>
                      <a:lnTo>
                        <a:pt x="42" y="0"/>
                      </a:lnTo>
                      <a:lnTo>
                        <a:pt x="51" y="5"/>
                      </a:lnTo>
                      <a:lnTo>
                        <a:pt x="51" y="5"/>
                      </a:lnTo>
                      <a:lnTo>
                        <a:pt x="61" y="19"/>
                      </a:lnTo>
                      <a:lnTo>
                        <a:pt x="61" y="28"/>
                      </a:lnTo>
                      <a:lnTo>
                        <a:pt x="61" y="28"/>
                      </a:lnTo>
                      <a:lnTo>
                        <a:pt x="61" y="38"/>
                      </a:lnTo>
                      <a:lnTo>
                        <a:pt x="51" y="47"/>
                      </a:lnTo>
                      <a:lnTo>
                        <a:pt x="51" y="47"/>
                      </a:lnTo>
                      <a:lnTo>
                        <a:pt x="42" y="56"/>
                      </a:lnTo>
                      <a:lnTo>
                        <a:pt x="33" y="56"/>
                      </a:lnTo>
                      <a:lnTo>
                        <a:pt x="33" y="56"/>
                      </a:lnTo>
                      <a:lnTo>
                        <a:pt x="19" y="56"/>
                      </a:lnTo>
                      <a:lnTo>
                        <a:pt x="19" y="56"/>
                      </a:lnTo>
                      <a:lnTo>
                        <a:pt x="10" y="47"/>
                      </a:lnTo>
                      <a:lnTo>
                        <a:pt x="10" y="47"/>
                      </a:lnTo>
                      <a:lnTo>
                        <a:pt x="5" y="38"/>
                      </a:lnTo>
                      <a:lnTo>
                        <a:pt x="5" y="38"/>
                      </a:lnTo>
                      <a:lnTo>
                        <a:pt x="0" y="28"/>
                      </a:lnTo>
                      <a:lnTo>
                        <a:pt x="0" y="28"/>
                      </a:lnTo>
                      <a:lnTo>
                        <a:pt x="5" y="14"/>
                      </a:lnTo>
                      <a:lnTo>
                        <a:pt x="10" y="5"/>
                      </a:lnTo>
                      <a:lnTo>
                        <a:pt x="10" y="5"/>
                      </a:lnTo>
                      <a:lnTo>
                        <a:pt x="19" y="0"/>
                      </a:lnTo>
                      <a:lnTo>
                        <a:pt x="33" y="0"/>
                      </a:lnTo>
                      <a:lnTo>
                        <a:pt x="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00">
                    <a:latin typeface="Arial" panose="020B0604020202020204" pitchFamily="34" charset="0"/>
                    <a:ea typeface="微软雅黑" panose="020B0503020204020204" pitchFamily="34" charset="-122"/>
                  </a:endParaRPr>
                </a:p>
              </p:txBody>
            </p:sp>
          </p:grpSp>
        </p:grpSp>
        <p:grpSp>
          <p:nvGrpSpPr>
            <p:cNvPr id="126" name="组合 125">
              <a:extLst>
                <a:ext uri="{FF2B5EF4-FFF2-40B4-BE49-F238E27FC236}">
                  <a16:creationId xmlns:a16="http://schemas.microsoft.com/office/drawing/2014/main" id="{80D32BEC-139A-8FA1-4D96-F1542F098030}"/>
                </a:ext>
              </a:extLst>
            </p:cNvPr>
            <p:cNvGrpSpPr/>
            <p:nvPr/>
          </p:nvGrpSpPr>
          <p:grpSpPr>
            <a:xfrm>
              <a:off x="3252742" y="4198075"/>
              <a:ext cx="332927" cy="332927"/>
              <a:chOff x="3252742" y="4274275"/>
              <a:chExt cx="332927" cy="332927"/>
            </a:xfrm>
          </p:grpSpPr>
          <p:sp>
            <p:nvSpPr>
              <p:cNvPr id="82" name="Oval 10">
                <a:extLst>
                  <a:ext uri="{FF2B5EF4-FFF2-40B4-BE49-F238E27FC236}">
                    <a16:creationId xmlns:a16="http://schemas.microsoft.com/office/drawing/2014/main" id="{FC7B15BA-6CD6-A7AE-DC40-5E5DB7D9AD41}"/>
                  </a:ext>
                </a:extLst>
              </p:cNvPr>
              <p:cNvSpPr/>
              <p:nvPr/>
            </p:nvSpPr>
            <p:spPr bwMode="ltGray">
              <a:xfrm>
                <a:off x="3252742" y="4274275"/>
                <a:ext cx="332927" cy="332927"/>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03" name="Group 128">
                <a:extLst>
                  <a:ext uri="{FF2B5EF4-FFF2-40B4-BE49-F238E27FC236}">
                    <a16:creationId xmlns:a16="http://schemas.microsoft.com/office/drawing/2014/main" id="{0238436A-8AAE-FA1C-35B6-A697532C8A42}"/>
                  </a:ext>
                </a:extLst>
              </p:cNvPr>
              <p:cNvGrpSpPr/>
              <p:nvPr/>
            </p:nvGrpSpPr>
            <p:grpSpPr>
              <a:xfrm>
                <a:off x="3315570" y="4312722"/>
                <a:ext cx="237744" cy="256032"/>
                <a:chOff x="8145463" y="476250"/>
                <a:chExt cx="1060450" cy="1179513"/>
              </a:xfrm>
              <a:solidFill>
                <a:schemeClr val="accent2"/>
              </a:solidFill>
            </p:grpSpPr>
            <p:sp>
              <p:nvSpPr>
                <p:cNvPr id="104" name="Freeform 33">
                  <a:extLst>
                    <a:ext uri="{FF2B5EF4-FFF2-40B4-BE49-F238E27FC236}">
                      <a16:creationId xmlns:a16="http://schemas.microsoft.com/office/drawing/2014/main" id="{598B9E92-09FD-F300-6D14-605B5D5F671D}"/>
                    </a:ext>
                  </a:extLst>
                </p:cNvPr>
                <p:cNvSpPr>
                  <a:spLocks/>
                </p:cNvSpPr>
                <p:nvPr/>
              </p:nvSpPr>
              <p:spPr bwMode="auto">
                <a:xfrm>
                  <a:off x="8439150" y="1154113"/>
                  <a:ext cx="471487" cy="30163"/>
                </a:xfrm>
                <a:custGeom>
                  <a:avLst/>
                  <a:gdLst>
                    <a:gd name="T0" fmla="*/ 0 w 297"/>
                    <a:gd name="T1" fmla="*/ 9 h 19"/>
                    <a:gd name="T2" fmla="*/ 0 w 297"/>
                    <a:gd name="T3" fmla="*/ 9 h 19"/>
                    <a:gd name="T4" fmla="*/ 5 w 297"/>
                    <a:gd name="T5" fmla="*/ 14 h 19"/>
                    <a:gd name="T6" fmla="*/ 10 w 297"/>
                    <a:gd name="T7" fmla="*/ 19 h 19"/>
                    <a:gd name="T8" fmla="*/ 288 w 297"/>
                    <a:gd name="T9" fmla="*/ 19 h 19"/>
                    <a:gd name="T10" fmla="*/ 288 w 297"/>
                    <a:gd name="T11" fmla="*/ 19 h 19"/>
                    <a:gd name="T12" fmla="*/ 297 w 297"/>
                    <a:gd name="T13" fmla="*/ 14 h 19"/>
                    <a:gd name="T14" fmla="*/ 297 w 297"/>
                    <a:gd name="T15" fmla="*/ 9 h 19"/>
                    <a:gd name="T16" fmla="*/ 297 w 297"/>
                    <a:gd name="T17" fmla="*/ 9 h 19"/>
                    <a:gd name="T18" fmla="*/ 297 w 297"/>
                    <a:gd name="T19" fmla="*/ 5 h 19"/>
                    <a:gd name="T20" fmla="*/ 288 w 297"/>
                    <a:gd name="T21" fmla="*/ 0 h 19"/>
                    <a:gd name="T22" fmla="*/ 10 w 297"/>
                    <a:gd name="T23" fmla="*/ 0 h 19"/>
                    <a:gd name="T24" fmla="*/ 10 w 297"/>
                    <a:gd name="T25" fmla="*/ 0 h 19"/>
                    <a:gd name="T26" fmla="*/ 5 w 297"/>
                    <a:gd name="T27" fmla="*/ 5 h 19"/>
                    <a:gd name="T28" fmla="*/ 0 w 297"/>
                    <a:gd name="T29" fmla="*/ 9 h 19"/>
                    <a:gd name="T30" fmla="*/ 0 w 297"/>
                    <a:gd name="T31"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7" h="19">
                      <a:moveTo>
                        <a:pt x="0" y="9"/>
                      </a:moveTo>
                      <a:lnTo>
                        <a:pt x="0" y="9"/>
                      </a:lnTo>
                      <a:lnTo>
                        <a:pt x="5" y="14"/>
                      </a:lnTo>
                      <a:lnTo>
                        <a:pt x="10" y="19"/>
                      </a:lnTo>
                      <a:lnTo>
                        <a:pt x="288" y="19"/>
                      </a:lnTo>
                      <a:lnTo>
                        <a:pt x="288" y="19"/>
                      </a:lnTo>
                      <a:lnTo>
                        <a:pt x="297" y="14"/>
                      </a:lnTo>
                      <a:lnTo>
                        <a:pt x="297" y="9"/>
                      </a:lnTo>
                      <a:lnTo>
                        <a:pt x="297" y="9"/>
                      </a:lnTo>
                      <a:lnTo>
                        <a:pt x="297" y="5"/>
                      </a:lnTo>
                      <a:lnTo>
                        <a:pt x="288" y="0"/>
                      </a:lnTo>
                      <a:lnTo>
                        <a:pt x="10" y="0"/>
                      </a:lnTo>
                      <a:lnTo>
                        <a:pt x="10" y="0"/>
                      </a:lnTo>
                      <a:lnTo>
                        <a:pt x="5" y="5"/>
                      </a:lnTo>
                      <a:lnTo>
                        <a:pt x="0" y="9"/>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00">
                    <a:latin typeface="Arial" panose="020B0604020202020204" pitchFamily="34" charset="0"/>
                    <a:ea typeface="微软雅黑" panose="020B0503020204020204" pitchFamily="34" charset="-122"/>
                  </a:endParaRPr>
                </a:p>
              </p:txBody>
            </p:sp>
            <p:sp>
              <p:nvSpPr>
                <p:cNvPr id="105" name="Freeform 34">
                  <a:extLst>
                    <a:ext uri="{FF2B5EF4-FFF2-40B4-BE49-F238E27FC236}">
                      <a16:creationId xmlns:a16="http://schemas.microsoft.com/office/drawing/2014/main" id="{76CFC5B0-6435-6770-D09B-EBD523740002}"/>
                    </a:ext>
                  </a:extLst>
                </p:cNvPr>
                <p:cNvSpPr>
                  <a:spLocks/>
                </p:cNvSpPr>
                <p:nvPr/>
              </p:nvSpPr>
              <p:spPr bwMode="auto">
                <a:xfrm>
                  <a:off x="8439150" y="1243013"/>
                  <a:ext cx="471487" cy="28575"/>
                </a:xfrm>
                <a:custGeom>
                  <a:avLst/>
                  <a:gdLst>
                    <a:gd name="T0" fmla="*/ 288 w 297"/>
                    <a:gd name="T1" fmla="*/ 0 h 18"/>
                    <a:gd name="T2" fmla="*/ 10 w 297"/>
                    <a:gd name="T3" fmla="*/ 0 h 18"/>
                    <a:gd name="T4" fmla="*/ 10 w 297"/>
                    <a:gd name="T5" fmla="*/ 0 h 18"/>
                    <a:gd name="T6" fmla="*/ 5 w 297"/>
                    <a:gd name="T7" fmla="*/ 4 h 18"/>
                    <a:gd name="T8" fmla="*/ 0 w 297"/>
                    <a:gd name="T9" fmla="*/ 9 h 18"/>
                    <a:gd name="T10" fmla="*/ 0 w 297"/>
                    <a:gd name="T11" fmla="*/ 9 h 18"/>
                    <a:gd name="T12" fmla="*/ 5 w 297"/>
                    <a:gd name="T13" fmla="*/ 14 h 18"/>
                    <a:gd name="T14" fmla="*/ 10 w 297"/>
                    <a:gd name="T15" fmla="*/ 18 h 18"/>
                    <a:gd name="T16" fmla="*/ 288 w 297"/>
                    <a:gd name="T17" fmla="*/ 18 h 18"/>
                    <a:gd name="T18" fmla="*/ 288 w 297"/>
                    <a:gd name="T19" fmla="*/ 18 h 18"/>
                    <a:gd name="T20" fmla="*/ 297 w 297"/>
                    <a:gd name="T21" fmla="*/ 14 h 18"/>
                    <a:gd name="T22" fmla="*/ 297 w 297"/>
                    <a:gd name="T23" fmla="*/ 9 h 18"/>
                    <a:gd name="T24" fmla="*/ 297 w 297"/>
                    <a:gd name="T25" fmla="*/ 9 h 18"/>
                    <a:gd name="T26" fmla="*/ 297 w 297"/>
                    <a:gd name="T27" fmla="*/ 4 h 18"/>
                    <a:gd name="T28" fmla="*/ 288 w 297"/>
                    <a:gd name="T29" fmla="*/ 0 h 18"/>
                    <a:gd name="T30" fmla="*/ 288 w 297"/>
                    <a:gd name="T3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7" h="18">
                      <a:moveTo>
                        <a:pt x="288" y="0"/>
                      </a:moveTo>
                      <a:lnTo>
                        <a:pt x="10" y="0"/>
                      </a:lnTo>
                      <a:lnTo>
                        <a:pt x="10" y="0"/>
                      </a:lnTo>
                      <a:lnTo>
                        <a:pt x="5" y="4"/>
                      </a:lnTo>
                      <a:lnTo>
                        <a:pt x="0" y="9"/>
                      </a:lnTo>
                      <a:lnTo>
                        <a:pt x="0" y="9"/>
                      </a:lnTo>
                      <a:lnTo>
                        <a:pt x="5" y="14"/>
                      </a:lnTo>
                      <a:lnTo>
                        <a:pt x="10" y="18"/>
                      </a:lnTo>
                      <a:lnTo>
                        <a:pt x="288" y="18"/>
                      </a:lnTo>
                      <a:lnTo>
                        <a:pt x="288" y="18"/>
                      </a:lnTo>
                      <a:lnTo>
                        <a:pt x="297" y="14"/>
                      </a:lnTo>
                      <a:lnTo>
                        <a:pt x="297" y="9"/>
                      </a:lnTo>
                      <a:lnTo>
                        <a:pt x="297" y="9"/>
                      </a:lnTo>
                      <a:lnTo>
                        <a:pt x="297" y="4"/>
                      </a:lnTo>
                      <a:lnTo>
                        <a:pt x="288" y="0"/>
                      </a:lnTo>
                      <a:lnTo>
                        <a:pt x="2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00">
                    <a:latin typeface="Arial" panose="020B0604020202020204" pitchFamily="34" charset="0"/>
                    <a:ea typeface="微软雅黑" panose="020B0503020204020204" pitchFamily="34" charset="-122"/>
                  </a:endParaRPr>
                </a:p>
              </p:txBody>
            </p:sp>
            <p:sp>
              <p:nvSpPr>
                <p:cNvPr id="106" name="Freeform 35">
                  <a:extLst>
                    <a:ext uri="{FF2B5EF4-FFF2-40B4-BE49-F238E27FC236}">
                      <a16:creationId xmlns:a16="http://schemas.microsoft.com/office/drawing/2014/main" id="{46D3A73D-27CA-CB50-9A0E-FF69A6754021}"/>
                    </a:ext>
                  </a:extLst>
                </p:cNvPr>
                <p:cNvSpPr>
                  <a:spLocks/>
                </p:cNvSpPr>
                <p:nvPr/>
              </p:nvSpPr>
              <p:spPr bwMode="auto">
                <a:xfrm>
                  <a:off x="8262938" y="1154113"/>
                  <a:ext cx="117475" cy="117475"/>
                </a:xfrm>
                <a:custGeom>
                  <a:avLst/>
                  <a:gdLst>
                    <a:gd name="T0" fmla="*/ 56 w 74"/>
                    <a:gd name="T1" fmla="*/ 0 h 74"/>
                    <a:gd name="T2" fmla="*/ 18 w 74"/>
                    <a:gd name="T3" fmla="*/ 0 h 74"/>
                    <a:gd name="T4" fmla="*/ 18 w 74"/>
                    <a:gd name="T5" fmla="*/ 0 h 74"/>
                    <a:gd name="T6" fmla="*/ 14 w 74"/>
                    <a:gd name="T7" fmla="*/ 0 h 74"/>
                    <a:gd name="T8" fmla="*/ 9 w 74"/>
                    <a:gd name="T9" fmla="*/ 5 h 74"/>
                    <a:gd name="T10" fmla="*/ 4 w 74"/>
                    <a:gd name="T11" fmla="*/ 9 h 74"/>
                    <a:gd name="T12" fmla="*/ 0 w 74"/>
                    <a:gd name="T13" fmla="*/ 19 h 74"/>
                    <a:gd name="T14" fmla="*/ 0 w 74"/>
                    <a:gd name="T15" fmla="*/ 56 h 74"/>
                    <a:gd name="T16" fmla="*/ 0 w 74"/>
                    <a:gd name="T17" fmla="*/ 56 h 74"/>
                    <a:gd name="T18" fmla="*/ 4 w 74"/>
                    <a:gd name="T19" fmla="*/ 65 h 74"/>
                    <a:gd name="T20" fmla="*/ 9 w 74"/>
                    <a:gd name="T21" fmla="*/ 70 h 74"/>
                    <a:gd name="T22" fmla="*/ 14 w 74"/>
                    <a:gd name="T23" fmla="*/ 74 h 74"/>
                    <a:gd name="T24" fmla="*/ 18 w 74"/>
                    <a:gd name="T25" fmla="*/ 74 h 74"/>
                    <a:gd name="T26" fmla="*/ 56 w 74"/>
                    <a:gd name="T27" fmla="*/ 74 h 74"/>
                    <a:gd name="T28" fmla="*/ 56 w 74"/>
                    <a:gd name="T29" fmla="*/ 74 h 74"/>
                    <a:gd name="T30" fmla="*/ 65 w 74"/>
                    <a:gd name="T31" fmla="*/ 74 h 74"/>
                    <a:gd name="T32" fmla="*/ 69 w 74"/>
                    <a:gd name="T33" fmla="*/ 70 h 74"/>
                    <a:gd name="T34" fmla="*/ 74 w 74"/>
                    <a:gd name="T35" fmla="*/ 65 h 74"/>
                    <a:gd name="T36" fmla="*/ 74 w 74"/>
                    <a:gd name="T37" fmla="*/ 56 h 74"/>
                    <a:gd name="T38" fmla="*/ 74 w 74"/>
                    <a:gd name="T39" fmla="*/ 19 h 74"/>
                    <a:gd name="T40" fmla="*/ 74 w 74"/>
                    <a:gd name="T41" fmla="*/ 19 h 74"/>
                    <a:gd name="T42" fmla="*/ 74 w 74"/>
                    <a:gd name="T43" fmla="*/ 9 h 74"/>
                    <a:gd name="T44" fmla="*/ 69 w 74"/>
                    <a:gd name="T45" fmla="*/ 5 h 74"/>
                    <a:gd name="T46" fmla="*/ 65 w 74"/>
                    <a:gd name="T47" fmla="*/ 0 h 74"/>
                    <a:gd name="T48" fmla="*/ 56 w 74"/>
                    <a:gd name="T49" fmla="*/ 0 h 74"/>
                    <a:gd name="T50" fmla="*/ 56 w 74"/>
                    <a:gd name="T5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74">
                      <a:moveTo>
                        <a:pt x="56" y="0"/>
                      </a:moveTo>
                      <a:lnTo>
                        <a:pt x="18" y="0"/>
                      </a:lnTo>
                      <a:lnTo>
                        <a:pt x="18" y="0"/>
                      </a:lnTo>
                      <a:lnTo>
                        <a:pt x="14" y="0"/>
                      </a:lnTo>
                      <a:lnTo>
                        <a:pt x="9" y="5"/>
                      </a:lnTo>
                      <a:lnTo>
                        <a:pt x="4" y="9"/>
                      </a:lnTo>
                      <a:lnTo>
                        <a:pt x="0" y="19"/>
                      </a:lnTo>
                      <a:lnTo>
                        <a:pt x="0" y="56"/>
                      </a:lnTo>
                      <a:lnTo>
                        <a:pt x="0" y="56"/>
                      </a:lnTo>
                      <a:lnTo>
                        <a:pt x="4" y="65"/>
                      </a:lnTo>
                      <a:lnTo>
                        <a:pt x="9" y="70"/>
                      </a:lnTo>
                      <a:lnTo>
                        <a:pt x="14" y="74"/>
                      </a:lnTo>
                      <a:lnTo>
                        <a:pt x="18" y="74"/>
                      </a:lnTo>
                      <a:lnTo>
                        <a:pt x="56" y="74"/>
                      </a:lnTo>
                      <a:lnTo>
                        <a:pt x="56" y="74"/>
                      </a:lnTo>
                      <a:lnTo>
                        <a:pt x="65" y="74"/>
                      </a:lnTo>
                      <a:lnTo>
                        <a:pt x="69" y="70"/>
                      </a:lnTo>
                      <a:lnTo>
                        <a:pt x="74" y="65"/>
                      </a:lnTo>
                      <a:lnTo>
                        <a:pt x="74" y="56"/>
                      </a:lnTo>
                      <a:lnTo>
                        <a:pt x="74" y="19"/>
                      </a:lnTo>
                      <a:lnTo>
                        <a:pt x="74" y="19"/>
                      </a:lnTo>
                      <a:lnTo>
                        <a:pt x="74" y="9"/>
                      </a:lnTo>
                      <a:lnTo>
                        <a:pt x="69" y="5"/>
                      </a:lnTo>
                      <a:lnTo>
                        <a:pt x="65" y="0"/>
                      </a:lnTo>
                      <a:lnTo>
                        <a:pt x="56" y="0"/>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00">
                    <a:latin typeface="Arial" panose="020B0604020202020204" pitchFamily="34" charset="0"/>
                    <a:ea typeface="微软雅黑" panose="020B0503020204020204" pitchFamily="34" charset="-122"/>
                  </a:endParaRPr>
                </a:p>
              </p:txBody>
            </p:sp>
            <p:sp>
              <p:nvSpPr>
                <p:cNvPr id="107" name="Freeform 36">
                  <a:extLst>
                    <a:ext uri="{FF2B5EF4-FFF2-40B4-BE49-F238E27FC236}">
                      <a16:creationId xmlns:a16="http://schemas.microsoft.com/office/drawing/2014/main" id="{92D6B975-C73A-C017-1450-25F9CC4977A9}"/>
                    </a:ext>
                  </a:extLst>
                </p:cNvPr>
                <p:cNvSpPr>
                  <a:spLocks/>
                </p:cNvSpPr>
                <p:nvPr/>
              </p:nvSpPr>
              <p:spPr bwMode="auto">
                <a:xfrm>
                  <a:off x="8439150" y="947738"/>
                  <a:ext cx="265112" cy="30163"/>
                </a:xfrm>
                <a:custGeom>
                  <a:avLst/>
                  <a:gdLst>
                    <a:gd name="T0" fmla="*/ 10 w 167"/>
                    <a:gd name="T1" fmla="*/ 19 h 19"/>
                    <a:gd name="T2" fmla="*/ 158 w 167"/>
                    <a:gd name="T3" fmla="*/ 19 h 19"/>
                    <a:gd name="T4" fmla="*/ 158 w 167"/>
                    <a:gd name="T5" fmla="*/ 19 h 19"/>
                    <a:gd name="T6" fmla="*/ 167 w 167"/>
                    <a:gd name="T7" fmla="*/ 14 h 19"/>
                    <a:gd name="T8" fmla="*/ 167 w 167"/>
                    <a:gd name="T9" fmla="*/ 9 h 19"/>
                    <a:gd name="T10" fmla="*/ 167 w 167"/>
                    <a:gd name="T11" fmla="*/ 9 h 19"/>
                    <a:gd name="T12" fmla="*/ 167 w 167"/>
                    <a:gd name="T13" fmla="*/ 5 h 19"/>
                    <a:gd name="T14" fmla="*/ 158 w 167"/>
                    <a:gd name="T15" fmla="*/ 0 h 19"/>
                    <a:gd name="T16" fmla="*/ 10 w 167"/>
                    <a:gd name="T17" fmla="*/ 0 h 19"/>
                    <a:gd name="T18" fmla="*/ 10 w 167"/>
                    <a:gd name="T19" fmla="*/ 0 h 19"/>
                    <a:gd name="T20" fmla="*/ 5 w 167"/>
                    <a:gd name="T21" fmla="*/ 5 h 19"/>
                    <a:gd name="T22" fmla="*/ 0 w 167"/>
                    <a:gd name="T23" fmla="*/ 9 h 19"/>
                    <a:gd name="T24" fmla="*/ 0 w 167"/>
                    <a:gd name="T25" fmla="*/ 9 h 19"/>
                    <a:gd name="T26" fmla="*/ 5 w 167"/>
                    <a:gd name="T27" fmla="*/ 14 h 19"/>
                    <a:gd name="T28" fmla="*/ 10 w 167"/>
                    <a:gd name="T29" fmla="*/ 19 h 19"/>
                    <a:gd name="T30" fmla="*/ 10 w 167"/>
                    <a:gd name="T3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9">
                      <a:moveTo>
                        <a:pt x="10" y="19"/>
                      </a:moveTo>
                      <a:lnTo>
                        <a:pt x="158" y="19"/>
                      </a:lnTo>
                      <a:lnTo>
                        <a:pt x="158" y="19"/>
                      </a:lnTo>
                      <a:lnTo>
                        <a:pt x="167" y="14"/>
                      </a:lnTo>
                      <a:lnTo>
                        <a:pt x="167" y="9"/>
                      </a:lnTo>
                      <a:lnTo>
                        <a:pt x="167" y="9"/>
                      </a:lnTo>
                      <a:lnTo>
                        <a:pt x="167" y="5"/>
                      </a:lnTo>
                      <a:lnTo>
                        <a:pt x="158" y="0"/>
                      </a:lnTo>
                      <a:lnTo>
                        <a:pt x="10" y="0"/>
                      </a:lnTo>
                      <a:lnTo>
                        <a:pt x="10" y="0"/>
                      </a:lnTo>
                      <a:lnTo>
                        <a:pt x="5" y="5"/>
                      </a:lnTo>
                      <a:lnTo>
                        <a:pt x="0" y="9"/>
                      </a:lnTo>
                      <a:lnTo>
                        <a:pt x="0" y="9"/>
                      </a:lnTo>
                      <a:lnTo>
                        <a:pt x="5" y="14"/>
                      </a:lnTo>
                      <a:lnTo>
                        <a:pt x="10" y="19"/>
                      </a:lnTo>
                      <a:lnTo>
                        <a:pt x="1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00">
                    <a:latin typeface="Arial" panose="020B0604020202020204" pitchFamily="34" charset="0"/>
                    <a:ea typeface="微软雅黑" panose="020B0503020204020204" pitchFamily="34" charset="-122"/>
                  </a:endParaRPr>
                </a:p>
              </p:txBody>
            </p:sp>
            <p:sp>
              <p:nvSpPr>
                <p:cNvPr id="108" name="Freeform 37">
                  <a:extLst>
                    <a:ext uri="{FF2B5EF4-FFF2-40B4-BE49-F238E27FC236}">
                      <a16:creationId xmlns:a16="http://schemas.microsoft.com/office/drawing/2014/main" id="{16445BE8-B5B3-E1E4-E234-40A79CA7B633}"/>
                    </a:ext>
                  </a:extLst>
                </p:cNvPr>
                <p:cNvSpPr>
                  <a:spLocks/>
                </p:cNvSpPr>
                <p:nvPr/>
              </p:nvSpPr>
              <p:spPr bwMode="auto">
                <a:xfrm>
                  <a:off x="8439150" y="1036638"/>
                  <a:ext cx="265112" cy="28575"/>
                </a:xfrm>
                <a:custGeom>
                  <a:avLst/>
                  <a:gdLst>
                    <a:gd name="T0" fmla="*/ 10 w 167"/>
                    <a:gd name="T1" fmla="*/ 18 h 18"/>
                    <a:gd name="T2" fmla="*/ 158 w 167"/>
                    <a:gd name="T3" fmla="*/ 18 h 18"/>
                    <a:gd name="T4" fmla="*/ 158 w 167"/>
                    <a:gd name="T5" fmla="*/ 18 h 18"/>
                    <a:gd name="T6" fmla="*/ 167 w 167"/>
                    <a:gd name="T7" fmla="*/ 14 h 18"/>
                    <a:gd name="T8" fmla="*/ 167 w 167"/>
                    <a:gd name="T9" fmla="*/ 9 h 18"/>
                    <a:gd name="T10" fmla="*/ 167 w 167"/>
                    <a:gd name="T11" fmla="*/ 9 h 18"/>
                    <a:gd name="T12" fmla="*/ 167 w 167"/>
                    <a:gd name="T13" fmla="*/ 4 h 18"/>
                    <a:gd name="T14" fmla="*/ 158 w 167"/>
                    <a:gd name="T15" fmla="*/ 0 h 18"/>
                    <a:gd name="T16" fmla="*/ 10 w 167"/>
                    <a:gd name="T17" fmla="*/ 0 h 18"/>
                    <a:gd name="T18" fmla="*/ 10 w 167"/>
                    <a:gd name="T19" fmla="*/ 0 h 18"/>
                    <a:gd name="T20" fmla="*/ 5 w 167"/>
                    <a:gd name="T21" fmla="*/ 4 h 18"/>
                    <a:gd name="T22" fmla="*/ 0 w 167"/>
                    <a:gd name="T23" fmla="*/ 9 h 18"/>
                    <a:gd name="T24" fmla="*/ 0 w 167"/>
                    <a:gd name="T25" fmla="*/ 9 h 18"/>
                    <a:gd name="T26" fmla="*/ 5 w 167"/>
                    <a:gd name="T27" fmla="*/ 14 h 18"/>
                    <a:gd name="T28" fmla="*/ 10 w 167"/>
                    <a:gd name="T29" fmla="*/ 18 h 18"/>
                    <a:gd name="T30" fmla="*/ 10 w 167"/>
                    <a:gd name="T3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8">
                      <a:moveTo>
                        <a:pt x="10" y="18"/>
                      </a:moveTo>
                      <a:lnTo>
                        <a:pt x="158" y="18"/>
                      </a:lnTo>
                      <a:lnTo>
                        <a:pt x="158" y="18"/>
                      </a:lnTo>
                      <a:lnTo>
                        <a:pt x="167" y="14"/>
                      </a:lnTo>
                      <a:lnTo>
                        <a:pt x="167" y="9"/>
                      </a:lnTo>
                      <a:lnTo>
                        <a:pt x="167" y="9"/>
                      </a:lnTo>
                      <a:lnTo>
                        <a:pt x="167" y="4"/>
                      </a:lnTo>
                      <a:lnTo>
                        <a:pt x="158" y="0"/>
                      </a:lnTo>
                      <a:lnTo>
                        <a:pt x="10" y="0"/>
                      </a:lnTo>
                      <a:lnTo>
                        <a:pt x="10" y="0"/>
                      </a:lnTo>
                      <a:lnTo>
                        <a:pt x="5" y="4"/>
                      </a:lnTo>
                      <a:lnTo>
                        <a:pt x="0" y="9"/>
                      </a:lnTo>
                      <a:lnTo>
                        <a:pt x="0" y="9"/>
                      </a:lnTo>
                      <a:lnTo>
                        <a:pt x="5" y="14"/>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00">
                    <a:latin typeface="Arial" panose="020B0604020202020204" pitchFamily="34" charset="0"/>
                    <a:ea typeface="微软雅黑" panose="020B0503020204020204" pitchFamily="34" charset="-122"/>
                  </a:endParaRPr>
                </a:p>
              </p:txBody>
            </p:sp>
            <p:sp>
              <p:nvSpPr>
                <p:cNvPr id="109" name="Freeform 38">
                  <a:extLst>
                    <a:ext uri="{FF2B5EF4-FFF2-40B4-BE49-F238E27FC236}">
                      <a16:creationId xmlns:a16="http://schemas.microsoft.com/office/drawing/2014/main" id="{95AC8093-8CEA-5D4D-9EBD-C71C2F12D9E9}"/>
                    </a:ext>
                  </a:extLst>
                </p:cNvPr>
                <p:cNvSpPr>
                  <a:spLocks/>
                </p:cNvSpPr>
                <p:nvPr/>
              </p:nvSpPr>
              <p:spPr bwMode="auto">
                <a:xfrm>
                  <a:off x="8262938" y="947738"/>
                  <a:ext cx="117475" cy="117475"/>
                </a:xfrm>
                <a:custGeom>
                  <a:avLst/>
                  <a:gdLst>
                    <a:gd name="T0" fmla="*/ 56 w 74"/>
                    <a:gd name="T1" fmla="*/ 0 h 74"/>
                    <a:gd name="T2" fmla="*/ 18 w 74"/>
                    <a:gd name="T3" fmla="*/ 0 h 74"/>
                    <a:gd name="T4" fmla="*/ 18 w 74"/>
                    <a:gd name="T5" fmla="*/ 0 h 74"/>
                    <a:gd name="T6" fmla="*/ 14 w 74"/>
                    <a:gd name="T7" fmla="*/ 0 h 74"/>
                    <a:gd name="T8" fmla="*/ 9 w 74"/>
                    <a:gd name="T9" fmla="*/ 5 h 74"/>
                    <a:gd name="T10" fmla="*/ 4 w 74"/>
                    <a:gd name="T11" fmla="*/ 9 h 74"/>
                    <a:gd name="T12" fmla="*/ 0 w 74"/>
                    <a:gd name="T13" fmla="*/ 19 h 74"/>
                    <a:gd name="T14" fmla="*/ 0 w 74"/>
                    <a:gd name="T15" fmla="*/ 56 h 74"/>
                    <a:gd name="T16" fmla="*/ 0 w 74"/>
                    <a:gd name="T17" fmla="*/ 56 h 74"/>
                    <a:gd name="T18" fmla="*/ 4 w 74"/>
                    <a:gd name="T19" fmla="*/ 65 h 74"/>
                    <a:gd name="T20" fmla="*/ 9 w 74"/>
                    <a:gd name="T21" fmla="*/ 70 h 74"/>
                    <a:gd name="T22" fmla="*/ 14 w 74"/>
                    <a:gd name="T23" fmla="*/ 74 h 74"/>
                    <a:gd name="T24" fmla="*/ 18 w 74"/>
                    <a:gd name="T25" fmla="*/ 74 h 74"/>
                    <a:gd name="T26" fmla="*/ 56 w 74"/>
                    <a:gd name="T27" fmla="*/ 74 h 74"/>
                    <a:gd name="T28" fmla="*/ 56 w 74"/>
                    <a:gd name="T29" fmla="*/ 74 h 74"/>
                    <a:gd name="T30" fmla="*/ 65 w 74"/>
                    <a:gd name="T31" fmla="*/ 74 h 74"/>
                    <a:gd name="T32" fmla="*/ 69 w 74"/>
                    <a:gd name="T33" fmla="*/ 70 h 74"/>
                    <a:gd name="T34" fmla="*/ 74 w 74"/>
                    <a:gd name="T35" fmla="*/ 65 h 74"/>
                    <a:gd name="T36" fmla="*/ 74 w 74"/>
                    <a:gd name="T37" fmla="*/ 56 h 74"/>
                    <a:gd name="T38" fmla="*/ 74 w 74"/>
                    <a:gd name="T39" fmla="*/ 19 h 74"/>
                    <a:gd name="T40" fmla="*/ 74 w 74"/>
                    <a:gd name="T41" fmla="*/ 19 h 74"/>
                    <a:gd name="T42" fmla="*/ 74 w 74"/>
                    <a:gd name="T43" fmla="*/ 9 h 74"/>
                    <a:gd name="T44" fmla="*/ 69 w 74"/>
                    <a:gd name="T45" fmla="*/ 5 h 74"/>
                    <a:gd name="T46" fmla="*/ 65 w 74"/>
                    <a:gd name="T47" fmla="*/ 0 h 74"/>
                    <a:gd name="T48" fmla="*/ 56 w 74"/>
                    <a:gd name="T49" fmla="*/ 0 h 74"/>
                    <a:gd name="T50" fmla="*/ 56 w 74"/>
                    <a:gd name="T5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74">
                      <a:moveTo>
                        <a:pt x="56" y="0"/>
                      </a:moveTo>
                      <a:lnTo>
                        <a:pt x="18" y="0"/>
                      </a:lnTo>
                      <a:lnTo>
                        <a:pt x="18" y="0"/>
                      </a:lnTo>
                      <a:lnTo>
                        <a:pt x="14" y="0"/>
                      </a:lnTo>
                      <a:lnTo>
                        <a:pt x="9" y="5"/>
                      </a:lnTo>
                      <a:lnTo>
                        <a:pt x="4" y="9"/>
                      </a:lnTo>
                      <a:lnTo>
                        <a:pt x="0" y="19"/>
                      </a:lnTo>
                      <a:lnTo>
                        <a:pt x="0" y="56"/>
                      </a:lnTo>
                      <a:lnTo>
                        <a:pt x="0" y="56"/>
                      </a:lnTo>
                      <a:lnTo>
                        <a:pt x="4" y="65"/>
                      </a:lnTo>
                      <a:lnTo>
                        <a:pt x="9" y="70"/>
                      </a:lnTo>
                      <a:lnTo>
                        <a:pt x="14" y="74"/>
                      </a:lnTo>
                      <a:lnTo>
                        <a:pt x="18" y="74"/>
                      </a:lnTo>
                      <a:lnTo>
                        <a:pt x="56" y="74"/>
                      </a:lnTo>
                      <a:lnTo>
                        <a:pt x="56" y="74"/>
                      </a:lnTo>
                      <a:lnTo>
                        <a:pt x="65" y="74"/>
                      </a:lnTo>
                      <a:lnTo>
                        <a:pt x="69" y="70"/>
                      </a:lnTo>
                      <a:lnTo>
                        <a:pt x="74" y="65"/>
                      </a:lnTo>
                      <a:lnTo>
                        <a:pt x="74" y="56"/>
                      </a:lnTo>
                      <a:lnTo>
                        <a:pt x="74" y="19"/>
                      </a:lnTo>
                      <a:lnTo>
                        <a:pt x="74" y="19"/>
                      </a:lnTo>
                      <a:lnTo>
                        <a:pt x="74" y="9"/>
                      </a:lnTo>
                      <a:lnTo>
                        <a:pt x="69" y="5"/>
                      </a:lnTo>
                      <a:lnTo>
                        <a:pt x="65" y="0"/>
                      </a:lnTo>
                      <a:lnTo>
                        <a:pt x="56" y="0"/>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00">
                    <a:latin typeface="Arial" panose="020B0604020202020204" pitchFamily="34" charset="0"/>
                    <a:ea typeface="微软雅黑" panose="020B0503020204020204" pitchFamily="34" charset="-122"/>
                  </a:endParaRPr>
                </a:p>
              </p:txBody>
            </p:sp>
            <p:sp>
              <p:nvSpPr>
                <p:cNvPr id="110" name="Freeform 39">
                  <a:extLst>
                    <a:ext uri="{FF2B5EF4-FFF2-40B4-BE49-F238E27FC236}">
                      <a16:creationId xmlns:a16="http://schemas.microsoft.com/office/drawing/2014/main" id="{68E0594A-BCFE-A46B-A583-F3907C8D33DD}"/>
                    </a:ext>
                  </a:extLst>
                </p:cNvPr>
                <p:cNvSpPr>
                  <a:spLocks/>
                </p:cNvSpPr>
                <p:nvPr/>
              </p:nvSpPr>
              <p:spPr bwMode="auto">
                <a:xfrm>
                  <a:off x="8439150" y="1360488"/>
                  <a:ext cx="265112" cy="30163"/>
                </a:xfrm>
                <a:custGeom>
                  <a:avLst/>
                  <a:gdLst>
                    <a:gd name="T0" fmla="*/ 158 w 167"/>
                    <a:gd name="T1" fmla="*/ 0 h 19"/>
                    <a:gd name="T2" fmla="*/ 10 w 167"/>
                    <a:gd name="T3" fmla="*/ 0 h 19"/>
                    <a:gd name="T4" fmla="*/ 10 w 167"/>
                    <a:gd name="T5" fmla="*/ 0 h 19"/>
                    <a:gd name="T6" fmla="*/ 5 w 167"/>
                    <a:gd name="T7" fmla="*/ 5 h 19"/>
                    <a:gd name="T8" fmla="*/ 0 w 167"/>
                    <a:gd name="T9" fmla="*/ 9 h 19"/>
                    <a:gd name="T10" fmla="*/ 0 w 167"/>
                    <a:gd name="T11" fmla="*/ 9 h 19"/>
                    <a:gd name="T12" fmla="*/ 5 w 167"/>
                    <a:gd name="T13" fmla="*/ 14 h 19"/>
                    <a:gd name="T14" fmla="*/ 10 w 167"/>
                    <a:gd name="T15" fmla="*/ 19 h 19"/>
                    <a:gd name="T16" fmla="*/ 158 w 167"/>
                    <a:gd name="T17" fmla="*/ 19 h 19"/>
                    <a:gd name="T18" fmla="*/ 158 w 167"/>
                    <a:gd name="T19" fmla="*/ 19 h 19"/>
                    <a:gd name="T20" fmla="*/ 167 w 167"/>
                    <a:gd name="T21" fmla="*/ 14 h 19"/>
                    <a:gd name="T22" fmla="*/ 167 w 167"/>
                    <a:gd name="T23" fmla="*/ 9 h 19"/>
                    <a:gd name="T24" fmla="*/ 167 w 167"/>
                    <a:gd name="T25" fmla="*/ 9 h 19"/>
                    <a:gd name="T26" fmla="*/ 167 w 167"/>
                    <a:gd name="T27" fmla="*/ 5 h 19"/>
                    <a:gd name="T28" fmla="*/ 158 w 167"/>
                    <a:gd name="T29" fmla="*/ 0 h 19"/>
                    <a:gd name="T30" fmla="*/ 158 w 167"/>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9">
                      <a:moveTo>
                        <a:pt x="158" y="0"/>
                      </a:moveTo>
                      <a:lnTo>
                        <a:pt x="10" y="0"/>
                      </a:lnTo>
                      <a:lnTo>
                        <a:pt x="10" y="0"/>
                      </a:lnTo>
                      <a:lnTo>
                        <a:pt x="5" y="5"/>
                      </a:lnTo>
                      <a:lnTo>
                        <a:pt x="0" y="9"/>
                      </a:lnTo>
                      <a:lnTo>
                        <a:pt x="0" y="9"/>
                      </a:lnTo>
                      <a:lnTo>
                        <a:pt x="5" y="14"/>
                      </a:lnTo>
                      <a:lnTo>
                        <a:pt x="10" y="19"/>
                      </a:lnTo>
                      <a:lnTo>
                        <a:pt x="158" y="19"/>
                      </a:lnTo>
                      <a:lnTo>
                        <a:pt x="158" y="19"/>
                      </a:lnTo>
                      <a:lnTo>
                        <a:pt x="167" y="14"/>
                      </a:lnTo>
                      <a:lnTo>
                        <a:pt x="167" y="9"/>
                      </a:lnTo>
                      <a:lnTo>
                        <a:pt x="167" y="9"/>
                      </a:lnTo>
                      <a:lnTo>
                        <a:pt x="167" y="5"/>
                      </a:lnTo>
                      <a:lnTo>
                        <a:pt x="158" y="0"/>
                      </a:lnTo>
                      <a:lnTo>
                        <a:pt x="1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00">
                    <a:latin typeface="Arial" panose="020B0604020202020204" pitchFamily="34" charset="0"/>
                    <a:ea typeface="微软雅黑" panose="020B0503020204020204" pitchFamily="34" charset="-122"/>
                  </a:endParaRPr>
                </a:p>
              </p:txBody>
            </p:sp>
            <p:sp>
              <p:nvSpPr>
                <p:cNvPr id="111" name="Freeform 40">
                  <a:extLst>
                    <a:ext uri="{FF2B5EF4-FFF2-40B4-BE49-F238E27FC236}">
                      <a16:creationId xmlns:a16="http://schemas.microsoft.com/office/drawing/2014/main" id="{1D8B4CC9-82E8-6123-2F10-81BF4ABD752E}"/>
                    </a:ext>
                  </a:extLst>
                </p:cNvPr>
                <p:cNvSpPr>
                  <a:spLocks/>
                </p:cNvSpPr>
                <p:nvPr/>
              </p:nvSpPr>
              <p:spPr bwMode="auto">
                <a:xfrm>
                  <a:off x="8439150" y="1449388"/>
                  <a:ext cx="265112" cy="28575"/>
                </a:xfrm>
                <a:custGeom>
                  <a:avLst/>
                  <a:gdLst>
                    <a:gd name="T0" fmla="*/ 158 w 167"/>
                    <a:gd name="T1" fmla="*/ 0 h 18"/>
                    <a:gd name="T2" fmla="*/ 10 w 167"/>
                    <a:gd name="T3" fmla="*/ 0 h 18"/>
                    <a:gd name="T4" fmla="*/ 10 w 167"/>
                    <a:gd name="T5" fmla="*/ 0 h 18"/>
                    <a:gd name="T6" fmla="*/ 5 w 167"/>
                    <a:gd name="T7" fmla="*/ 4 h 18"/>
                    <a:gd name="T8" fmla="*/ 0 w 167"/>
                    <a:gd name="T9" fmla="*/ 9 h 18"/>
                    <a:gd name="T10" fmla="*/ 0 w 167"/>
                    <a:gd name="T11" fmla="*/ 9 h 18"/>
                    <a:gd name="T12" fmla="*/ 5 w 167"/>
                    <a:gd name="T13" fmla="*/ 14 h 18"/>
                    <a:gd name="T14" fmla="*/ 10 w 167"/>
                    <a:gd name="T15" fmla="*/ 18 h 18"/>
                    <a:gd name="T16" fmla="*/ 158 w 167"/>
                    <a:gd name="T17" fmla="*/ 18 h 18"/>
                    <a:gd name="T18" fmla="*/ 158 w 167"/>
                    <a:gd name="T19" fmla="*/ 18 h 18"/>
                    <a:gd name="T20" fmla="*/ 167 w 167"/>
                    <a:gd name="T21" fmla="*/ 14 h 18"/>
                    <a:gd name="T22" fmla="*/ 167 w 167"/>
                    <a:gd name="T23" fmla="*/ 9 h 18"/>
                    <a:gd name="T24" fmla="*/ 167 w 167"/>
                    <a:gd name="T25" fmla="*/ 9 h 18"/>
                    <a:gd name="T26" fmla="*/ 167 w 167"/>
                    <a:gd name="T27" fmla="*/ 4 h 18"/>
                    <a:gd name="T28" fmla="*/ 158 w 167"/>
                    <a:gd name="T29" fmla="*/ 0 h 18"/>
                    <a:gd name="T30" fmla="*/ 158 w 167"/>
                    <a:gd name="T3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8">
                      <a:moveTo>
                        <a:pt x="158" y="0"/>
                      </a:moveTo>
                      <a:lnTo>
                        <a:pt x="10" y="0"/>
                      </a:lnTo>
                      <a:lnTo>
                        <a:pt x="10" y="0"/>
                      </a:lnTo>
                      <a:lnTo>
                        <a:pt x="5" y="4"/>
                      </a:lnTo>
                      <a:lnTo>
                        <a:pt x="0" y="9"/>
                      </a:lnTo>
                      <a:lnTo>
                        <a:pt x="0" y="9"/>
                      </a:lnTo>
                      <a:lnTo>
                        <a:pt x="5" y="14"/>
                      </a:lnTo>
                      <a:lnTo>
                        <a:pt x="10" y="18"/>
                      </a:lnTo>
                      <a:lnTo>
                        <a:pt x="158" y="18"/>
                      </a:lnTo>
                      <a:lnTo>
                        <a:pt x="158" y="18"/>
                      </a:lnTo>
                      <a:lnTo>
                        <a:pt x="167" y="14"/>
                      </a:lnTo>
                      <a:lnTo>
                        <a:pt x="167" y="9"/>
                      </a:lnTo>
                      <a:lnTo>
                        <a:pt x="167" y="9"/>
                      </a:lnTo>
                      <a:lnTo>
                        <a:pt x="167" y="4"/>
                      </a:lnTo>
                      <a:lnTo>
                        <a:pt x="158" y="0"/>
                      </a:lnTo>
                      <a:lnTo>
                        <a:pt x="1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00">
                    <a:latin typeface="Arial" panose="020B0604020202020204" pitchFamily="34" charset="0"/>
                    <a:ea typeface="微软雅黑" panose="020B0503020204020204" pitchFamily="34" charset="-122"/>
                  </a:endParaRPr>
                </a:p>
              </p:txBody>
            </p:sp>
            <p:sp>
              <p:nvSpPr>
                <p:cNvPr id="112" name="Freeform 41">
                  <a:extLst>
                    <a:ext uri="{FF2B5EF4-FFF2-40B4-BE49-F238E27FC236}">
                      <a16:creationId xmlns:a16="http://schemas.microsoft.com/office/drawing/2014/main" id="{310A29D4-F914-EC7D-4586-B8DA17C73F9C}"/>
                    </a:ext>
                  </a:extLst>
                </p:cNvPr>
                <p:cNvSpPr>
                  <a:spLocks/>
                </p:cNvSpPr>
                <p:nvPr/>
              </p:nvSpPr>
              <p:spPr bwMode="auto">
                <a:xfrm>
                  <a:off x="8262938" y="1360488"/>
                  <a:ext cx="117475" cy="117475"/>
                </a:xfrm>
                <a:custGeom>
                  <a:avLst/>
                  <a:gdLst>
                    <a:gd name="T0" fmla="*/ 56 w 74"/>
                    <a:gd name="T1" fmla="*/ 0 h 74"/>
                    <a:gd name="T2" fmla="*/ 18 w 74"/>
                    <a:gd name="T3" fmla="*/ 0 h 74"/>
                    <a:gd name="T4" fmla="*/ 18 w 74"/>
                    <a:gd name="T5" fmla="*/ 0 h 74"/>
                    <a:gd name="T6" fmla="*/ 14 w 74"/>
                    <a:gd name="T7" fmla="*/ 0 h 74"/>
                    <a:gd name="T8" fmla="*/ 9 w 74"/>
                    <a:gd name="T9" fmla="*/ 5 h 74"/>
                    <a:gd name="T10" fmla="*/ 4 w 74"/>
                    <a:gd name="T11" fmla="*/ 9 h 74"/>
                    <a:gd name="T12" fmla="*/ 0 w 74"/>
                    <a:gd name="T13" fmla="*/ 19 h 74"/>
                    <a:gd name="T14" fmla="*/ 0 w 74"/>
                    <a:gd name="T15" fmla="*/ 56 h 74"/>
                    <a:gd name="T16" fmla="*/ 0 w 74"/>
                    <a:gd name="T17" fmla="*/ 56 h 74"/>
                    <a:gd name="T18" fmla="*/ 4 w 74"/>
                    <a:gd name="T19" fmla="*/ 65 h 74"/>
                    <a:gd name="T20" fmla="*/ 9 w 74"/>
                    <a:gd name="T21" fmla="*/ 70 h 74"/>
                    <a:gd name="T22" fmla="*/ 14 w 74"/>
                    <a:gd name="T23" fmla="*/ 74 h 74"/>
                    <a:gd name="T24" fmla="*/ 18 w 74"/>
                    <a:gd name="T25" fmla="*/ 74 h 74"/>
                    <a:gd name="T26" fmla="*/ 56 w 74"/>
                    <a:gd name="T27" fmla="*/ 74 h 74"/>
                    <a:gd name="T28" fmla="*/ 56 w 74"/>
                    <a:gd name="T29" fmla="*/ 74 h 74"/>
                    <a:gd name="T30" fmla="*/ 65 w 74"/>
                    <a:gd name="T31" fmla="*/ 74 h 74"/>
                    <a:gd name="T32" fmla="*/ 69 w 74"/>
                    <a:gd name="T33" fmla="*/ 70 h 74"/>
                    <a:gd name="T34" fmla="*/ 74 w 74"/>
                    <a:gd name="T35" fmla="*/ 65 h 74"/>
                    <a:gd name="T36" fmla="*/ 74 w 74"/>
                    <a:gd name="T37" fmla="*/ 56 h 74"/>
                    <a:gd name="T38" fmla="*/ 74 w 74"/>
                    <a:gd name="T39" fmla="*/ 19 h 74"/>
                    <a:gd name="T40" fmla="*/ 74 w 74"/>
                    <a:gd name="T41" fmla="*/ 19 h 74"/>
                    <a:gd name="T42" fmla="*/ 74 w 74"/>
                    <a:gd name="T43" fmla="*/ 9 h 74"/>
                    <a:gd name="T44" fmla="*/ 69 w 74"/>
                    <a:gd name="T45" fmla="*/ 5 h 74"/>
                    <a:gd name="T46" fmla="*/ 65 w 74"/>
                    <a:gd name="T47" fmla="*/ 0 h 74"/>
                    <a:gd name="T48" fmla="*/ 56 w 74"/>
                    <a:gd name="T49" fmla="*/ 0 h 74"/>
                    <a:gd name="T50" fmla="*/ 56 w 74"/>
                    <a:gd name="T5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74">
                      <a:moveTo>
                        <a:pt x="56" y="0"/>
                      </a:moveTo>
                      <a:lnTo>
                        <a:pt x="18" y="0"/>
                      </a:lnTo>
                      <a:lnTo>
                        <a:pt x="18" y="0"/>
                      </a:lnTo>
                      <a:lnTo>
                        <a:pt x="14" y="0"/>
                      </a:lnTo>
                      <a:lnTo>
                        <a:pt x="9" y="5"/>
                      </a:lnTo>
                      <a:lnTo>
                        <a:pt x="4" y="9"/>
                      </a:lnTo>
                      <a:lnTo>
                        <a:pt x="0" y="19"/>
                      </a:lnTo>
                      <a:lnTo>
                        <a:pt x="0" y="56"/>
                      </a:lnTo>
                      <a:lnTo>
                        <a:pt x="0" y="56"/>
                      </a:lnTo>
                      <a:lnTo>
                        <a:pt x="4" y="65"/>
                      </a:lnTo>
                      <a:lnTo>
                        <a:pt x="9" y="70"/>
                      </a:lnTo>
                      <a:lnTo>
                        <a:pt x="14" y="74"/>
                      </a:lnTo>
                      <a:lnTo>
                        <a:pt x="18" y="74"/>
                      </a:lnTo>
                      <a:lnTo>
                        <a:pt x="56" y="74"/>
                      </a:lnTo>
                      <a:lnTo>
                        <a:pt x="56" y="74"/>
                      </a:lnTo>
                      <a:lnTo>
                        <a:pt x="65" y="74"/>
                      </a:lnTo>
                      <a:lnTo>
                        <a:pt x="69" y="70"/>
                      </a:lnTo>
                      <a:lnTo>
                        <a:pt x="74" y="65"/>
                      </a:lnTo>
                      <a:lnTo>
                        <a:pt x="74" y="56"/>
                      </a:lnTo>
                      <a:lnTo>
                        <a:pt x="74" y="19"/>
                      </a:lnTo>
                      <a:lnTo>
                        <a:pt x="74" y="19"/>
                      </a:lnTo>
                      <a:lnTo>
                        <a:pt x="74" y="9"/>
                      </a:lnTo>
                      <a:lnTo>
                        <a:pt x="69" y="5"/>
                      </a:lnTo>
                      <a:lnTo>
                        <a:pt x="65" y="0"/>
                      </a:lnTo>
                      <a:lnTo>
                        <a:pt x="56" y="0"/>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00">
                    <a:latin typeface="Arial" panose="020B0604020202020204" pitchFamily="34" charset="0"/>
                    <a:ea typeface="微软雅黑" panose="020B0503020204020204" pitchFamily="34" charset="-122"/>
                  </a:endParaRPr>
                </a:p>
              </p:txBody>
            </p:sp>
            <p:sp>
              <p:nvSpPr>
                <p:cNvPr id="113" name="Freeform 42">
                  <a:extLst>
                    <a:ext uri="{FF2B5EF4-FFF2-40B4-BE49-F238E27FC236}">
                      <a16:creationId xmlns:a16="http://schemas.microsoft.com/office/drawing/2014/main" id="{A0B4AADB-E974-426C-2AE2-516ACB96A910}"/>
                    </a:ext>
                  </a:extLst>
                </p:cNvPr>
                <p:cNvSpPr>
                  <a:spLocks/>
                </p:cNvSpPr>
                <p:nvPr/>
              </p:nvSpPr>
              <p:spPr bwMode="auto">
                <a:xfrm>
                  <a:off x="8439150" y="741363"/>
                  <a:ext cx="265112" cy="30163"/>
                </a:xfrm>
                <a:custGeom>
                  <a:avLst/>
                  <a:gdLst>
                    <a:gd name="T0" fmla="*/ 10 w 167"/>
                    <a:gd name="T1" fmla="*/ 19 h 19"/>
                    <a:gd name="T2" fmla="*/ 158 w 167"/>
                    <a:gd name="T3" fmla="*/ 19 h 19"/>
                    <a:gd name="T4" fmla="*/ 158 w 167"/>
                    <a:gd name="T5" fmla="*/ 19 h 19"/>
                    <a:gd name="T6" fmla="*/ 167 w 167"/>
                    <a:gd name="T7" fmla="*/ 14 h 19"/>
                    <a:gd name="T8" fmla="*/ 167 w 167"/>
                    <a:gd name="T9" fmla="*/ 9 h 19"/>
                    <a:gd name="T10" fmla="*/ 167 w 167"/>
                    <a:gd name="T11" fmla="*/ 9 h 19"/>
                    <a:gd name="T12" fmla="*/ 167 w 167"/>
                    <a:gd name="T13" fmla="*/ 5 h 19"/>
                    <a:gd name="T14" fmla="*/ 158 w 167"/>
                    <a:gd name="T15" fmla="*/ 0 h 19"/>
                    <a:gd name="T16" fmla="*/ 10 w 167"/>
                    <a:gd name="T17" fmla="*/ 0 h 19"/>
                    <a:gd name="T18" fmla="*/ 10 w 167"/>
                    <a:gd name="T19" fmla="*/ 0 h 19"/>
                    <a:gd name="T20" fmla="*/ 5 w 167"/>
                    <a:gd name="T21" fmla="*/ 5 h 19"/>
                    <a:gd name="T22" fmla="*/ 0 w 167"/>
                    <a:gd name="T23" fmla="*/ 9 h 19"/>
                    <a:gd name="T24" fmla="*/ 0 w 167"/>
                    <a:gd name="T25" fmla="*/ 9 h 19"/>
                    <a:gd name="T26" fmla="*/ 5 w 167"/>
                    <a:gd name="T27" fmla="*/ 14 h 19"/>
                    <a:gd name="T28" fmla="*/ 10 w 167"/>
                    <a:gd name="T29" fmla="*/ 19 h 19"/>
                    <a:gd name="T30" fmla="*/ 10 w 167"/>
                    <a:gd name="T3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9">
                      <a:moveTo>
                        <a:pt x="10" y="19"/>
                      </a:moveTo>
                      <a:lnTo>
                        <a:pt x="158" y="19"/>
                      </a:lnTo>
                      <a:lnTo>
                        <a:pt x="158" y="19"/>
                      </a:lnTo>
                      <a:lnTo>
                        <a:pt x="167" y="14"/>
                      </a:lnTo>
                      <a:lnTo>
                        <a:pt x="167" y="9"/>
                      </a:lnTo>
                      <a:lnTo>
                        <a:pt x="167" y="9"/>
                      </a:lnTo>
                      <a:lnTo>
                        <a:pt x="167" y="5"/>
                      </a:lnTo>
                      <a:lnTo>
                        <a:pt x="158" y="0"/>
                      </a:lnTo>
                      <a:lnTo>
                        <a:pt x="10" y="0"/>
                      </a:lnTo>
                      <a:lnTo>
                        <a:pt x="10" y="0"/>
                      </a:lnTo>
                      <a:lnTo>
                        <a:pt x="5" y="5"/>
                      </a:lnTo>
                      <a:lnTo>
                        <a:pt x="0" y="9"/>
                      </a:lnTo>
                      <a:lnTo>
                        <a:pt x="0" y="9"/>
                      </a:lnTo>
                      <a:lnTo>
                        <a:pt x="5" y="14"/>
                      </a:lnTo>
                      <a:lnTo>
                        <a:pt x="10" y="19"/>
                      </a:lnTo>
                      <a:lnTo>
                        <a:pt x="1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00">
                    <a:latin typeface="Arial" panose="020B0604020202020204" pitchFamily="34" charset="0"/>
                    <a:ea typeface="微软雅黑" panose="020B0503020204020204" pitchFamily="34" charset="-122"/>
                  </a:endParaRPr>
                </a:p>
              </p:txBody>
            </p:sp>
            <p:sp>
              <p:nvSpPr>
                <p:cNvPr id="114" name="Freeform 43">
                  <a:extLst>
                    <a:ext uri="{FF2B5EF4-FFF2-40B4-BE49-F238E27FC236}">
                      <a16:creationId xmlns:a16="http://schemas.microsoft.com/office/drawing/2014/main" id="{002B128E-165A-9335-93C7-8AD4833D5DE8}"/>
                    </a:ext>
                  </a:extLst>
                </p:cNvPr>
                <p:cNvSpPr>
                  <a:spLocks/>
                </p:cNvSpPr>
                <p:nvPr/>
              </p:nvSpPr>
              <p:spPr bwMode="auto">
                <a:xfrm>
                  <a:off x="8439150" y="830263"/>
                  <a:ext cx="265112" cy="28575"/>
                </a:xfrm>
                <a:custGeom>
                  <a:avLst/>
                  <a:gdLst>
                    <a:gd name="T0" fmla="*/ 10 w 167"/>
                    <a:gd name="T1" fmla="*/ 18 h 18"/>
                    <a:gd name="T2" fmla="*/ 158 w 167"/>
                    <a:gd name="T3" fmla="*/ 18 h 18"/>
                    <a:gd name="T4" fmla="*/ 158 w 167"/>
                    <a:gd name="T5" fmla="*/ 18 h 18"/>
                    <a:gd name="T6" fmla="*/ 167 w 167"/>
                    <a:gd name="T7" fmla="*/ 14 h 18"/>
                    <a:gd name="T8" fmla="*/ 167 w 167"/>
                    <a:gd name="T9" fmla="*/ 9 h 18"/>
                    <a:gd name="T10" fmla="*/ 167 w 167"/>
                    <a:gd name="T11" fmla="*/ 9 h 18"/>
                    <a:gd name="T12" fmla="*/ 167 w 167"/>
                    <a:gd name="T13" fmla="*/ 4 h 18"/>
                    <a:gd name="T14" fmla="*/ 158 w 167"/>
                    <a:gd name="T15" fmla="*/ 0 h 18"/>
                    <a:gd name="T16" fmla="*/ 10 w 167"/>
                    <a:gd name="T17" fmla="*/ 0 h 18"/>
                    <a:gd name="T18" fmla="*/ 10 w 167"/>
                    <a:gd name="T19" fmla="*/ 0 h 18"/>
                    <a:gd name="T20" fmla="*/ 5 w 167"/>
                    <a:gd name="T21" fmla="*/ 4 h 18"/>
                    <a:gd name="T22" fmla="*/ 0 w 167"/>
                    <a:gd name="T23" fmla="*/ 9 h 18"/>
                    <a:gd name="T24" fmla="*/ 0 w 167"/>
                    <a:gd name="T25" fmla="*/ 9 h 18"/>
                    <a:gd name="T26" fmla="*/ 5 w 167"/>
                    <a:gd name="T27" fmla="*/ 14 h 18"/>
                    <a:gd name="T28" fmla="*/ 10 w 167"/>
                    <a:gd name="T29" fmla="*/ 18 h 18"/>
                    <a:gd name="T30" fmla="*/ 10 w 167"/>
                    <a:gd name="T3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8">
                      <a:moveTo>
                        <a:pt x="10" y="18"/>
                      </a:moveTo>
                      <a:lnTo>
                        <a:pt x="158" y="18"/>
                      </a:lnTo>
                      <a:lnTo>
                        <a:pt x="158" y="18"/>
                      </a:lnTo>
                      <a:lnTo>
                        <a:pt x="167" y="14"/>
                      </a:lnTo>
                      <a:lnTo>
                        <a:pt x="167" y="9"/>
                      </a:lnTo>
                      <a:lnTo>
                        <a:pt x="167" y="9"/>
                      </a:lnTo>
                      <a:lnTo>
                        <a:pt x="167" y="4"/>
                      </a:lnTo>
                      <a:lnTo>
                        <a:pt x="158" y="0"/>
                      </a:lnTo>
                      <a:lnTo>
                        <a:pt x="10" y="0"/>
                      </a:lnTo>
                      <a:lnTo>
                        <a:pt x="10" y="0"/>
                      </a:lnTo>
                      <a:lnTo>
                        <a:pt x="5" y="4"/>
                      </a:lnTo>
                      <a:lnTo>
                        <a:pt x="0" y="9"/>
                      </a:lnTo>
                      <a:lnTo>
                        <a:pt x="0" y="9"/>
                      </a:lnTo>
                      <a:lnTo>
                        <a:pt x="5" y="14"/>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00">
                    <a:latin typeface="Arial" panose="020B0604020202020204" pitchFamily="34" charset="0"/>
                    <a:ea typeface="微软雅黑" panose="020B0503020204020204" pitchFamily="34" charset="-122"/>
                  </a:endParaRPr>
                </a:p>
              </p:txBody>
            </p:sp>
            <p:sp>
              <p:nvSpPr>
                <p:cNvPr id="115" name="Freeform 44">
                  <a:extLst>
                    <a:ext uri="{FF2B5EF4-FFF2-40B4-BE49-F238E27FC236}">
                      <a16:creationId xmlns:a16="http://schemas.microsoft.com/office/drawing/2014/main" id="{1FD622E2-E693-7524-DF33-6D554DFED124}"/>
                    </a:ext>
                  </a:extLst>
                </p:cNvPr>
                <p:cNvSpPr>
                  <a:spLocks/>
                </p:cNvSpPr>
                <p:nvPr/>
              </p:nvSpPr>
              <p:spPr bwMode="auto">
                <a:xfrm>
                  <a:off x="8262938" y="741363"/>
                  <a:ext cx="117475" cy="117475"/>
                </a:xfrm>
                <a:custGeom>
                  <a:avLst/>
                  <a:gdLst>
                    <a:gd name="T0" fmla="*/ 56 w 74"/>
                    <a:gd name="T1" fmla="*/ 0 h 74"/>
                    <a:gd name="T2" fmla="*/ 18 w 74"/>
                    <a:gd name="T3" fmla="*/ 0 h 74"/>
                    <a:gd name="T4" fmla="*/ 18 w 74"/>
                    <a:gd name="T5" fmla="*/ 0 h 74"/>
                    <a:gd name="T6" fmla="*/ 14 w 74"/>
                    <a:gd name="T7" fmla="*/ 0 h 74"/>
                    <a:gd name="T8" fmla="*/ 9 w 74"/>
                    <a:gd name="T9" fmla="*/ 5 h 74"/>
                    <a:gd name="T10" fmla="*/ 4 w 74"/>
                    <a:gd name="T11" fmla="*/ 9 h 74"/>
                    <a:gd name="T12" fmla="*/ 0 w 74"/>
                    <a:gd name="T13" fmla="*/ 19 h 74"/>
                    <a:gd name="T14" fmla="*/ 0 w 74"/>
                    <a:gd name="T15" fmla="*/ 56 h 74"/>
                    <a:gd name="T16" fmla="*/ 0 w 74"/>
                    <a:gd name="T17" fmla="*/ 56 h 74"/>
                    <a:gd name="T18" fmla="*/ 4 w 74"/>
                    <a:gd name="T19" fmla="*/ 65 h 74"/>
                    <a:gd name="T20" fmla="*/ 9 w 74"/>
                    <a:gd name="T21" fmla="*/ 70 h 74"/>
                    <a:gd name="T22" fmla="*/ 14 w 74"/>
                    <a:gd name="T23" fmla="*/ 74 h 74"/>
                    <a:gd name="T24" fmla="*/ 18 w 74"/>
                    <a:gd name="T25" fmla="*/ 74 h 74"/>
                    <a:gd name="T26" fmla="*/ 56 w 74"/>
                    <a:gd name="T27" fmla="*/ 74 h 74"/>
                    <a:gd name="T28" fmla="*/ 56 w 74"/>
                    <a:gd name="T29" fmla="*/ 74 h 74"/>
                    <a:gd name="T30" fmla="*/ 65 w 74"/>
                    <a:gd name="T31" fmla="*/ 74 h 74"/>
                    <a:gd name="T32" fmla="*/ 69 w 74"/>
                    <a:gd name="T33" fmla="*/ 70 h 74"/>
                    <a:gd name="T34" fmla="*/ 74 w 74"/>
                    <a:gd name="T35" fmla="*/ 65 h 74"/>
                    <a:gd name="T36" fmla="*/ 74 w 74"/>
                    <a:gd name="T37" fmla="*/ 56 h 74"/>
                    <a:gd name="T38" fmla="*/ 74 w 74"/>
                    <a:gd name="T39" fmla="*/ 19 h 74"/>
                    <a:gd name="T40" fmla="*/ 74 w 74"/>
                    <a:gd name="T41" fmla="*/ 19 h 74"/>
                    <a:gd name="T42" fmla="*/ 74 w 74"/>
                    <a:gd name="T43" fmla="*/ 9 h 74"/>
                    <a:gd name="T44" fmla="*/ 69 w 74"/>
                    <a:gd name="T45" fmla="*/ 5 h 74"/>
                    <a:gd name="T46" fmla="*/ 65 w 74"/>
                    <a:gd name="T47" fmla="*/ 0 h 74"/>
                    <a:gd name="T48" fmla="*/ 56 w 74"/>
                    <a:gd name="T49" fmla="*/ 0 h 74"/>
                    <a:gd name="T50" fmla="*/ 56 w 74"/>
                    <a:gd name="T5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74">
                      <a:moveTo>
                        <a:pt x="56" y="0"/>
                      </a:moveTo>
                      <a:lnTo>
                        <a:pt x="18" y="0"/>
                      </a:lnTo>
                      <a:lnTo>
                        <a:pt x="18" y="0"/>
                      </a:lnTo>
                      <a:lnTo>
                        <a:pt x="14" y="0"/>
                      </a:lnTo>
                      <a:lnTo>
                        <a:pt x="9" y="5"/>
                      </a:lnTo>
                      <a:lnTo>
                        <a:pt x="4" y="9"/>
                      </a:lnTo>
                      <a:lnTo>
                        <a:pt x="0" y="19"/>
                      </a:lnTo>
                      <a:lnTo>
                        <a:pt x="0" y="56"/>
                      </a:lnTo>
                      <a:lnTo>
                        <a:pt x="0" y="56"/>
                      </a:lnTo>
                      <a:lnTo>
                        <a:pt x="4" y="65"/>
                      </a:lnTo>
                      <a:lnTo>
                        <a:pt x="9" y="70"/>
                      </a:lnTo>
                      <a:lnTo>
                        <a:pt x="14" y="74"/>
                      </a:lnTo>
                      <a:lnTo>
                        <a:pt x="18" y="74"/>
                      </a:lnTo>
                      <a:lnTo>
                        <a:pt x="56" y="74"/>
                      </a:lnTo>
                      <a:lnTo>
                        <a:pt x="56" y="74"/>
                      </a:lnTo>
                      <a:lnTo>
                        <a:pt x="65" y="74"/>
                      </a:lnTo>
                      <a:lnTo>
                        <a:pt x="69" y="70"/>
                      </a:lnTo>
                      <a:lnTo>
                        <a:pt x="74" y="65"/>
                      </a:lnTo>
                      <a:lnTo>
                        <a:pt x="74" y="56"/>
                      </a:lnTo>
                      <a:lnTo>
                        <a:pt x="74" y="19"/>
                      </a:lnTo>
                      <a:lnTo>
                        <a:pt x="74" y="19"/>
                      </a:lnTo>
                      <a:lnTo>
                        <a:pt x="74" y="9"/>
                      </a:lnTo>
                      <a:lnTo>
                        <a:pt x="69" y="5"/>
                      </a:lnTo>
                      <a:lnTo>
                        <a:pt x="65" y="0"/>
                      </a:lnTo>
                      <a:lnTo>
                        <a:pt x="56" y="0"/>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00">
                    <a:latin typeface="Arial" panose="020B0604020202020204" pitchFamily="34" charset="0"/>
                    <a:ea typeface="微软雅黑" panose="020B0503020204020204" pitchFamily="34" charset="-122"/>
                  </a:endParaRPr>
                </a:p>
              </p:txBody>
            </p:sp>
            <p:sp>
              <p:nvSpPr>
                <p:cNvPr id="116" name="Freeform 45">
                  <a:extLst>
                    <a:ext uri="{FF2B5EF4-FFF2-40B4-BE49-F238E27FC236}">
                      <a16:creationId xmlns:a16="http://schemas.microsoft.com/office/drawing/2014/main" id="{34EB7971-76BA-0A96-B4B2-7895FDE7B744}"/>
                    </a:ext>
                  </a:extLst>
                </p:cNvPr>
                <p:cNvSpPr>
                  <a:spLocks noEditPoints="1"/>
                </p:cNvSpPr>
                <p:nvPr/>
              </p:nvSpPr>
              <p:spPr bwMode="auto">
                <a:xfrm>
                  <a:off x="8145463" y="476250"/>
                  <a:ext cx="1060450" cy="1179513"/>
                </a:xfrm>
                <a:custGeom>
                  <a:avLst/>
                  <a:gdLst>
                    <a:gd name="T0" fmla="*/ 556 w 668"/>
                    <a:gd name="T1" fmla="*/ 74 h 743"/>
                    <a:gd name="T2" fmla="*/ 547 w 668"/>
                    <a:gd name="T3" fmla="*/ 56 h 743"/>
                    <a:gd name="T4" fmla="*/ 371 w 668"/>
                    <a:gd name="T5" fmla="*/ 37 h 743"/>
                    <a:gd name="T6" fmla="*/ 366 w 668"/>
                    <a:gd name="T7" fmla="*/ 23 h 743"/>
                    <a:gd name="T8" fmla="*/ 334 w 668"/>
                    <a:gd name="T9" fmla="*/ 19 h 743"/>
                    <a:gd name="T10" fmla="*/ 329 w 668"/>
                    <a:gd name="T11" fmla="*/ 5 h 743"/>
                    <a:gd name="T12" fmla="*/ 241 w 668"/>
                    <a:gd name="T13" fmla="*/ 0 h 743"/>
                    <a:gd name="T14" fmla="*/ 232 w 668"/>
                    <a:gd name="T15" fmla="*/ 5 h 743"/>
                    <a:gd name="T16" fmla="*/ 204 w 668"/>
                    <a:gd name="T17" fmla="*/ 19 h 743"/>
                    <a:gd name="T18" fmla="*/ 195 w 668"/>
                    <a:gd name="T19" fmla="*/ 23 h 743"/>
                    <a:gd name="T20" fmla="*/ 185 w 668"/>
                    <a:gd name="T21" fmla="*/ 56 h 743"/>
                    <a:gd name="T22" fmla="*/ 14 w 668"/>
                    <a:gd name="T23" fmla="*/ 56 h 743"/>
                    <a:gd name="T24" fmla="*/ 0 w 668"/>
                    <a:gd name="T25" fmla="*/ 74 h 743"/>
                    <a:gd name="T26" fmla="*/ 4 w 668"/>
                    <a:gd name="T27" fmla="*/ 733 h 743"/>
                    <a:gd name="T28" fmla="*/ 18 w 668"/>
                    <a:gd name="T29" fmla="*/ 743 h 743"/>
                    <a:gd name="T30" fmla="*/ 538 w 668"/>
                    <a:gd name="T31" fmla="*/ 743 h 743"/>
                    <a:gd name="T32" fmla="*/ 556 w 668"/>
                    <a:gd name="T33" fmla="*/ 733 h 743"/>
                    <a:gd name="T34" fmla="*/ 556 w 668"/>
                    <a:gd name="T35" fmla="*/ 385 h 743"/>
                    <a:gd name="T36" fmla="*/ 603 w 668"/>
                    <a:gd name="T37" fmla="*/ 367 h 743"/>
                    <a:gd name="T38" fmla="*/ 649 w 668"/>
                    <a:gd name="T39" fmla="*/ 320 h 743"/>
                    <a:gd name="T40" fmla="*/ 668 w 668"/>
                    <a:gd name="T41" fmla="*/ 251 h 743"/>
                    <a:gd name="T42" fmla="*/ 659 w 668"/>
                    <a:gd name="T43" fmla="*/ 204 h 743"/>
                    <a:gd name="T44" fmla="*/ 621 w 668"/>
                    <a:gd name="T45" fmla="*/ 149 h 743"/>
                    <a:gd name="T46" fmla="*/ 556 w 668"/>
                    <a:gd name="T47" fmla="*/ 116 h 743"/>
                    <a:gd name="T48" fmla="*/ 529 w 668"/>
                    <a:gd name="T49" fmla="*/ 576 h 743"/>
                    <a:gd name="T50" fmla="*/ 413 w 668"/>
                    <a:gd name="T51" fmla="*/ 580 h 743"/>
                    <a:gd name="T52" fmla="*/ 389 w 668"/>
                    <a:gd name="T53" fmla="*/ 613 h 743"/>
                    <a:gd name="T54" fmla="*/ 55 w 668"/>
                    <a:gd name="T55" fmla="*/ 706 h 743"/>
                    <a:gd name="T56" fmla="*/ 41 w 668"/>
                    <a:gd name="T57" fmla="*/ 696 h 743"/>
                    <a:gd name="T58" fmla="*/ 37 w 668"/>
                    <a:gd name="T59" fmla="*/ 111 h 743"/>
                    <a:gd name="T60" fmla="*/ 51 w 668"/>
                    <a:gd name="T61" fmla="*/ 93 h 743"/>
                    <a:gd name="T62" fmla="*/ 185 w 668"/>
                    <a:gd name="T63" fmla="*/ 93 h 743"/>
                    <a:gd name="T64" fmla="*/ 199 w 668"/>
                    <a:gd name="T65" fmla="*/ 111 h 743"/>
                    <a:gd name="T66" fmla="*/ 352 w 668"/>
                    <a:gd name="T67" fmla="*/ 111 h 743"/>
                    <a:gd name="T68" fmla="*/ 371 w 668"/>
                    <a:gd name="T69" fmla="*/ 102 h 743"/>
                    <a:gd name="T70" fmla="*/ 510 w 668"/>
                    <a:gd name="T71" fmla="*/ 93 h 743"/>
                    <a:gd name="T72" fmla="*/ 524 w 668"/>
                    <a:gd name="T73" fmla="*/ 102 h 743"/>
                    <a:gd name="T74" fmla="*/ 501 w 668"/>
                    <a:gd name="T75" fmla="*/ 116 h 743"/>
                    <a:gd name="T76" fmla="*/ 427 w 668"/>
                    <a:gd name="T77" fmla="*/ 153 h 743"/>
                    <a:gd name="T78" fmla="*/ 389 w 668"/>
                    <a:gd name="T79" fmla="*/ 223 h 743"/>
                    <a:gd name="T80" fmla="*/ 389 w 668"/>
                    <a:gd name="T81" fmla="*/ 279 h 743"/>
                    <a:gd name="T82" fmla="*/ 427 w 668"/>
                    <a:gd name="T83" fmla="*/ 348 h 743"/>
                    <a:gd name="T84" fmla="*/ 501 w 668"/>
                    <a:gd name="T85" fmla="*/ 385 h 743"/>
                    <a:gd name="T86" fmla="*/ 408 w 668"/>
                    <a:gd name="T87" fmla="*/ 706 h 743"/>
                    <a:gd name="T88" fmla="*/ 413 w 668"/>
                    <a:gd name="T89" fmla="*/ 603 h 743"/>
                    <a:gd name="T90" fmla="*/ 427 w 668"/>
                    <a:gd name="T91" fmla="*/ 594 h 743"/>
                    <a:gd name="T92" fmla="*/ 408 w 668"/>
                    <a:gd name="T93" fmla="*/ 706 h 743"/>
                    <a:gd name="T94" fmla="*/ 306 w 668"/>
                    <a:gd name="T95" fmla="*/ 19 h 743"/>
                    <a:gd name="T96" fmla="*/ 315 w 668"/>
                    <a:gd name="T97" fmla="*/ 37 h 743"/>
                    <a:gd name="T98" fmla="*/ 246 w 668"/>
                    <a:gd name="T99" fmla="*/ 28 h 743"/>
                    <a:gd name="T100" fmla="*/ 259 w 668"/>
                    <a:gd name="T101" fmla="*/ 19 h 743"/>
                    <a:gd name="T102" fmla="*/ 529 w 668"/>
                    <a:gd name="T103" fmla="*/ 334 h 743"/>
                    <a:gd name="T104" fmla="*/ 464 w 668"/>
                    <a:gd name="T105" fmla="*/ 251 h 743"/>
                    <a:gd name="T106" fmla="*/ 556 w 668"/>
                    <a:gd name="T107" fmla="*/ 209 h 743"/>
                    <a:gd name="T108" fmla="*/ 556 w 668"/>
                    <a:gd name="T109" fmla="*/ 28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8" h="743">
                      <a:moveTo>
                        <a:pt x="556" y="116"/>
                      </a:moveTo>
                      <a:lnTo>
                        <a:pt x="556" y="74"/>
                      </a:lnTo>
                      <a:lnTo>
                        <a:pt x="556" y="74"/>
                      </a:lnTo>
                      <a:lnTo>
                        <a:pt x="556" y="65"/>
                      </a:lnTo>
                      <a:lnTo>
                        <a:pt x="552" y="60"/>
                      </a:lnTo>
                      <a:lnTo>
                        <a:pt x="547" y="56"/>
                      </a:lnTo>
                      <a:lnTo>
                        <a:pt x="538" y="56"/>
                      </a:lnTo>
                      <a:lnTo>
                        <a:pt x="371" y="56"/>
                      </a:lnTo>
                      <a:lnTo>
                        <a:pt x="371" y="37"/>
                      </a:lnTo>
                      <a:lnTo>
                        <a:pt x="371" y="37"/>
                      </a:lnTo>
                      <a:lnTo>
                        <a:pt x="371" y="28"/>
                      </a:lnTo>
                      <a:lnTo>
                        <a:pt x="366" y="23"/>
                      </a:lnTo>
                      <a:lnTo>
                        <a:pt x="362" y="19"/>
                      </a:lnTo>
                      <a:lnTo>
                        <a:pt x="352" y="19"/>
                      </a:lnTo>
                      <a:lnTo>
                        <a:pt x="334" y="19"/>
                      </a:lnTo>
                      <a:lnTo>
                        <a:pt x="334" y="19"/>
                      </a:lnTo>
                      <a:lnTo>
                        <a:pt x="334" y="9"/>
                      </a:lnTo>
                      <a:lnTo>
                        <a:pt x="329" y="5"/>
                      </a:lnTo>
                      <a:lnTo>
                        <a:pt x="324" y="0"/>
                      </a:lnTo>
                      <a:lnTo>
                        <a:pt x="315" y="0"/>
                      </a:lnTo>
                      <a:lnTo>
                        <a:pt x="241" y="0"/>
                      </a:lnTo>
                      <a:lnTo>
                        <a:pt x="241" y="0"/>
                      </a:lnTo>
                      <a:lnTo>
                        <a:pt x="236" y="0"/>
                      </a:lnTo>
                      <a:lnTo>
                        <a:pt x="232" y="5"/>
                      </a:lnTo>
                      <a:lnTo>
                        <a:pt x="227" y="9"/>
                      </a:lnTo>
                      <a:lnTo>
                        <a:pt x="222" y="19"/>
                      </a:lnTo>
                      <a:lnTo>
                        <a:pt x="204" y="19"/>
                      </a:lnTo>
                      <a:lnTo>
                        <a:pt x="204" y="19"/>
                      </a:lnTo>
                      <a:lnTo>
                        <a:pt x="199" y="19"/>
                      </a:lnTo>
                      <a:lnTo>
                        <a:pt x="195" y="23"/>
                      </a:lnTo>
                      <a:lnTo>
                        <a:pt x="190" y="28"/>
                      </a:lnTo>
                      <a:lnTo>
                        <a:pt x="185" y="37"/>
                      </a:lnTo>
                      <a:lnTo>
                        <a:pt x="185" y="56"/>
                      </a:lnTo>
                      <a:lnTo>
                        <a:pt x="18" y="56"/>
                      </a:lnTo>
                      <a:lnTo>
                        <a:pt x="18" y="56"/>
                      </a:lnTo>
                      <a:lnTo>
                        <a:pt x="14" y="56"/>
                      </a:lnTo>
                      <a:lnTo>
                        <a:pt x="9" y="60"/>
                      </a:lnTo>
                      <a:lnTo>
                        <a:pt x="4" y="65"/>
                      </a:lnTo>
                      <a:lnTo>
                        <a:pt x="0" y="74"/>
                      </a:lnTo>
                      <a:lnTo>
                        <a:pt x="0" y="724"/>
                      </a:lnTo>
                      <a:lnTo>
                        <a:pt x="0" y="724"/>
                      </a:lnTo>
                      <a:lnTo>
                        <a:pt x="4" y="733"/>
                      </a:lnTo>
                      <a:lnTo>
                        <a:pt x="9" y="738"/>
                      </a:lnTo>
                      <a:lnTo>
                        <a:pt x="14" y="743"/>
                      </a:lnTo>
                      <a:lnTo>
                        <a:pt x="18" y="743"/>
                      </a:lnTo>
                      <a:lnTo>
                        <a:pt x="389" y="743"/>
                      </a:lnTo>
                      <a:lnTo>
                        <a:pt x="538" y="743"/>
                      </a:lnTo>
                      <a:lnTo>
                        <a:pt x="538" y="743"/>
                      </a:lnTo>
                      <a:lnTo>
                        <a:pt x="547" y="743"/>
                      </a:lnTo>
                      <a:lnTo>
                        <a:pt x="552" y="738"/>
                      </a:lnTo>
                      <a:lnTo>
                        <a:pt x="556" y="733"/>
                      </a:lnTo>
                      <a:lnTo>
                        <a:pt x="556" y="724"/>
                      </a:lnTo>
                      <a:lnTo>
                        <a:pt x="556" y="576"/>
                      </a:lnTo>
                      <a:lnTo>
                        <a:pt x="556" y="385"/>
                      </a:lnTo>
                      <a:lnTo>
                        <a:pt x="556" y="385"/>
                      </a:lnTo>
                      <a:lnTo>
                        <a:pt x="580" y="381"/>
                      </a:lnTo>
                      <a:lnTo>
                        <a:pt x="603" y="367"/>
                      </a:lnTo>
                      <a:lnTo>
                        <a:pt x="621" y="353"/>
                      </a:lnTo>
                      <a:lnTo>
                        <a:pt x="635" y="339"/>
                      </a:lnTo>
                      <a:lnTo>
                        <a:pt x="649" y="320"/>
                      </a:lnTo>
                      <a:lnTo>
                        <a:pt x="659" y="297"/>
                      </a:lnTo>
                      <a:lnTo>
                        <a:pt x="663" y="274"/>
                      </a:lnTo>
                      <a:lnTo>
                        <a:pt x="668" y="251"/>
                      </a:lnTo>
                      <a:lnTo>
                        <a:pt x="668" y="251"/>
                      </a:lnTo>
                      <a:lnTo>
                        <a:pt x="663" y="227"/>
                      </a:lnTo>
                      <a:lnTo>
                        <a:pt x="659" y="204"/>
                      </a:lnTo>
                      <a:lnTo>
                        <a:pt x="649" y="181"/>
                      </a:lnTo>
                      <a:lnTo>
                        <a:pt x="635" y="162"/>
                      </a:lnTo>
                      <a:lnTo>
                        <a:pt x="621" y="149"/>
                      </a:lnTo>
                      <a:lnTo>
                        <a:pt x="603" y="135"/>
                      </a:lnTo>
                      <a:lnTo>
                        <a:pt x="580" y="121"/>
                      </a:lnTo>
                      <a:lnTo>
                        <a:pt x="556" y="116"/>
                      </a:lnTo>
                      <a:lnTo>
                        <a:pt x="556" y="116"/>
                      </a:lnTo>
                      <a:close/>
                      <a:moveTo>
                        <a:pt x="529" y="390"/>
                      </a:moveTo>
                      <a:lnTo>
                        <a:pt x="529" y="576"/>
                      </a:lnTo>
                      <a:lnTo>
                        <a:pt x="427" y="576"/>
                      </a:lnTo>
                      <a:lnTo>
                        <a:pt x="427" y="576"/>
                      </a:lnTo>
                      <a:lnTo>
                        <a:pt x="413" y="580"/>
                      </a:lnTo>
                      <a:lnTo>
                        <a:pt x="403" y="585"/>
                      </a:lnTo>
                      <a:lnTo>
                        <a:pt x="394" y="599"/>
                      </a:lnTo>
                      <a:lnTo>
                        <a:pt x="389" y="613"/>
                      </a:lnTo>
                      <a:lnTo>
                        <a:pt x="389" y="706"/>
                      </a:lnTo>
                      <a:lnTo>
                        <a:pt x="55" y="706"/>
                      </a:lnTo>
                      <a:lnTo>
                        <a:pt x="55" y="706"/>
                      </a:lnTo>
                      <a:lnTo>
                        <a:pt x="51" y="706"/>
                      </a:lnTo>
                      <a:lnTo>
                        <a:pt x="46" y="701"/>
                      </a:lnTo>
                      <a:lnTo>
                        <a:pt x="41" y="696"/>
                      </a:lnTo>
                      <a:lnTo>
                        <a:pt x="37" y="687"/>
                      </a:lnTo>
                      <a:lnTo>
                        <a:pt x="37" y="111"/>
                      </a:lnTo>
                      <a:lnTo>
                        <a:pt x="37" y="111"/>
                      </a:lnTo>
                      <a:lnTo>
                        <a:pt x="41" y="102"/>
                      </a:lnTo>
                      <a:lnTo>
                        <a:pt x="46" y="97"/>
                      </a:lnTo>
                      <a:lnTo>
                        <a:pt x="51" y="93"/>
                      </a:lnTo>
                      <a:lnTo>
                        <a:pt x="55" y="93"/>
                      </a:lnTo>
                      <a:lnTo>
                        <a:pt x="185" y="93"/>
                      </a:lnTo>
                      <a:lnTo>
                        <a:pt x="185" y="93"/>
                      </a:lnTo>
                      <a:lnTo>
                        <a:pt x="190" y="102"/>
                      </a:lnTo>
                      <a:lnTo>
                        <a:pt x="195" y="107"/>
                      </a:lnTo>
                      <a:lnTo>
                        <a:pt x="199" y="111"/>
                      </a:lnTo>
                      <a:lnTo>
                        <a:pt x="204" y="111"/>
                      </a:lnTo>
                      <a:lnTo>
                        <a:pt x="352" y="111"/>
                      </a:lnTo>
                      <a:lnTo>
                        <a:pt x="352" y="111"/>
                      </a:lnTo>
                      <a:lnTo>
                        <a:pt x="362" y="111"/>
                      </a:lnTo>
                      <a:lnTo>
                        <a:pt x="366" y="107"/>
                      </a:lnTo>
                      <a:lnTo>
                        <a:pt x="371" y="102"/>
                      </a:lnTo>
                      <a:lnTo>
                        <a:pt x="371" y="93"/>
                      </a:lnTo>
                      <a:lnTo>
                        <a:pt x="510" y="93"/>
                      </a:lnTo>
                      <a:lnTo>
                        <a:pt x="510" y="93"/>
                      </a:lnTo>
                      <a:lnTo>
                        <a:pt x="515" y="93"/>
                      </a:lnTo>
                      <a:lnTo>
                        <a:pt x="519" y="97"/>
                      </a:lnTo>
                      <a:lnTo>
                        <a:pt x="524" y="102"/>
                      </a:lnTo>
                      <a:lnTo>
                        <a:pt x="529" y="111"/>
                      </a:lnTo>
                      <a:lnTo>
                        <a:pt x="529" y="111"/>
                      </a:lnTo>
                      <a:lnTo>
                        <a:pt x="501" y="116"/>
                      </a:lnTo>
                      <a:lnTo>
                        <a:pt x="473" y="121"/>
                      </a:lnTo>
                      <a:lnTo>
                        <a:pt x="450" y="135"/>
                      </a:lnTo>
                      <a:lnTo>
                        <a:pt x="427" y="153"/>
                      </a:lnTo>
                      <a:lnTo>
                        <a:pt x="413" y="172"/>
                      </a:lnTo>
                      <a:lnTo>
                        <a:pt x="399" y="195"/>
                      </a:lnTo>
                      <a:lnTo>
                        <a:pt x="389" y="223"/>
                      </a:lnTo>
                      <a:lnTo>
                        <a:pt x="389" y="251"/>
                      </a:lnTo>
                      <a:lnTo>
                        <a:pt x="389" y="251"/>
                      </a:lnTo>
                      <a:lnTo>
                        <a:pt x="389" y="279"/>
                      </a:lnTo>
                      <a:lnTo>
                        <a:pt x="399" y="306"/>
                      </a:lnTo>
                      <a:lnTo>
                        <a:pt x="413" y="330"/>
                      </a:lnTo>
                      <a:lnTo>
                        <a:pt x="427" y="348"/>
                      </a:lnTo>
                      <a:lnTo>
                        <a:pt x="450" y="367"/>
                      </a:lnTo>
                      <a:lnTo>
                        <a:pt x="473" y="381"/>
                      </a:lnTo>
                      <a:lnTo>
                        <a:pt x="501" y="385"/>
                      </a:lnTo>
                      <a:lnTo>
                        <a:pt x="529" y="390"/>
                      </a:lnTo>
                      <a:lnTo>
                        <a:pt x="529" y="390"/>
                      </a:lnTo>
                      <a:close/>
                      <a:moveTo>
                        <a:pt x="408" y="706"/>
                      </a:moveTo>
                      <a:lnTo>
                        <a:pt x="408" y="613"/>
                      </a:lnTo>
                      <a:lnTo>
                        <a:pt x="408" y="613"/>
                      </a:lnTo>
                      <a:lnTo>
                        <a:pt x="413" y="603"/>
                      </a:lnTo>
                      <a:lnTo>
                        <a:pt x="417" y="599"/>
                      </a:lnTo>
                      <a:lnTo>
                        <a:pt x="422" y="594"/>
                      </a:lnTo>
                      <a:lnTo>
                        <a:pt x="427" y="594"/>
                      </a:lnTo>
                      <a:lnTo>
                        <a:pt x="515" y="594"/>
                      </a:lnTo>
                      <a:lnTo>
                        <a:pt x="524" y="594"/>
                      </a:lnTo>
                      <a:lnTo>
                        <a:pt x="408" y="706"/>
                      </a:lnTo>
                      <a:close/>
                      <a:moveTo>
                        <a:pt x="297" y="19"/>
                      </a:moveTo>
                      <a:lnTo>
                        <a:pt x="297" y="19"/>
                      </a:lnTo>
                      <a:lnTo>
                        <a:pt x="306" y="19"/>
                      </a:lnTo>
                      <a:lnTo>
                        <a:pt x="311" y="23"/>
                      </a:lnTo>
                      <a:lnTo>
                        <a:pt x="315" y="28"/>
                      </a:lnTo>
                      <a:lnTo>
                        <a:pt x="315" y="37"/>
                      </a:lnTo>
                      <a:lnTo>
                        <a:pt x="241" y="37"/>
                      </a:lnTo>
                      <a:lnTo>
                        <a:pt x="241" y="37"/>
                      </a:lnTo>
                      <a:lnTo>
                        <a:pt x="246" y="28"/>
                      </a:lnTo>
                      <a:lnTo>
                        <a:pt x="250" y="23"/>
                      </a:lnTo>
                      <a:lnTo>
                        <a:pt x="255" y="19"/>
                      </a:lnTo>
                      <a:lnTo>
                        <a:pt x="259" y="19"/>
                      </a:lnTo>
                      <a:lnTo>
                        <a:pt x="297" y="19"/>
                      </a:lnTo>
                      <a:close/>
                      <a:moveTo>
                        <a:pt x="556" y="283"/>
                      </a:moveTo>
                      <a:lnTo>
                        <a:pt x="529" y="334"/>
                      </a:lnTo>
                      <a:lnTo>
                        <a:pt x="515" y="353"/>
                      </a:lnTo>
                      <a:lnTo>
                        <a:pt x="440" y="279"/>
                      </a:lnTo>
                      <a:lnTo>
                        <a:pt x="464" y="251"/>
                      </a:lnTo>
                      <a:lnTo>
                        <a:pt x="505" y="297"/>
                      </a:lnTo>
                      <a:lnTo>
                        <a:pt x="529" y="265"/>
                      </a:lnTo>
                      <a:lnTo>
                        <a:pt x="556" y="209"/>
                      </a:lnTo>
                      <a:lnTo>
                        <a:pt x="584" y="167"/>
                      </a:lnTo>
                      <a:lnTo>
                        <a:pt x="617" y="186"/>
                      </a:lnTo>
                      <a:lnTo>
                        <a:pt x="556" y="2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00">
                    <a:latin typeface="Arial" panose="020B0604020202020204" pitchFamily="34" charset="0"/>
                    <a:ea typeface="微软雅黑" panose="020B0503020204020204" pitchFamily="34" charset="-122"/>
                  </a:endParaRPr>
                </a:p>
              </p:txBody>
            </p:sp>
          </p:grpSp>
        </p:grpSp>
        <p:grpSp>
          <p:nvGrpSpPr>
            <p:cNvPr id="124" name="组合 123">
              <a:extLst>
                <a:ext uri="{FF2B5EF4-FFF2-40B4-BE49-F238E27FC236}">
                  <a16:creationId xmlns:a16="http://schemas.microsoft.com/office/drawing/2014/main" id="{2FF049AE-554A-3E7C-978D-EEF4C2985713}"/>
                </a:ext>
              </a:extLst>
            </p:cNvPr>
            <p:cNvGrpSpPr/>
            <p:nvPr/>
          </p:nvGrpSpPr>
          <p:grpSpPr>
            <a:xfrm>
              <a:off x="1011350" y="3600928"/>
              <a:ext cx="332927" cy="332927"/>
              <a:chOff x="1011350" y="3800558"/>
              <a:chExt cx="332927" cy="332927"/>
            </a:xfrm>
          </p:grpSpPr>
          <p:sp>
            <p:nvSpPr>
              <p:cNvPr id="81" name="Oval 9">
                <a:extLst>
                  <a:ext uri="{FF2B5EF4-FFF2-40B4-BE49-F238E27FC236}">
                    <a16:creationId xmlns:a16="http://schemas.microsoft.com/office/drawing/2014/main" id="{0F66EB28-57B4-970B-88FF-4280F6B40E28}"/>
                  </a:ext>
                </a:extLst>
              </p:cNvPr>
              <p:cNvSpPr/>
              <p:nvPr/>
            </p:nvSpPr>
            <p:spPr bwMode="ltGray">
              <a:xfrm>
                <a:off x="1011350" y="3800558"/>
                <a:ext cx="332927" cy="332927"/>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17" name="Group 254">
                <a:extLst>
                  <a:ext uri="{FF2B5EF4-FFF2-40B4-BE49-F238E27FC236}">
                    <a16:creationId xmlns:a16="http://schemas.microsoft.com/office/drawing/2014/main" id="{3F38C484-25EA-72B2-A582-83AE7DB66E15}"/>
                  </a:ext>
                </a:extLst>
              </p:cNvPr>
              <p:cNvGrpSpPr/>
              <p:nvPr/>
            </p:nvGrpSpPr>
            <p:grpSpPr>
              <a:xfrm>
                <a:off x="1067552" y="3873942"/>
                <a:ext cx="216163" cy="191953"/>
                <a:chOff x="5184775" y="1689100"/>
                <a:chExt cx="793750" cy="704850"/>
              </a:xfrm>
              <a:solidFill>
                <a:schemeClr val="accent3"/>
              </a:solidFill>
            </p:grpSpPr>
            <p:sp>
              <p:nvSpPr>
                <p:cNvPr id="118" name="Freeform 8">
                  <a:extLst>
                    <a:ext uri="{FF2B5EF4-FFF2-40B4-BE49-F238E27FC236}">
                      <a16:creationId xmlns:a16="http://schemas.microsoft.com/office/drawing/2014/main" id="{E64A00D8-4E32-87DC-977A-D689174C2398}"/>
                    </a:ext>
                  </a:extLst>
                </p:cNvPr>
                <p:cNvSpPr>
                  <a:spLocks/>
                </p:cNvSpPr>
                <p:nvPr/>
              </p:nvSpPr>
              <p:spPr bwMode="auto">
                <a:xfrm>
                  <a:off x="5803900" y="1689100"/>
                  <a:ext cx="174625" cy="701675"/>
                </a:xfrm>
                <a:custGeom>
                  <a:avLst/>
                  <a:gdLst/>
                  <a:ahLst/>
                  <a:cxnLst>
                    <a:cxn ang="0">
                      <a:pos x="10" y="0"/>
                    </a:cxn>
                    <a:cxn ang="0">
                      <a:pos x="10" y="0"/>
                    </a:cxn>
                    <a:cxn ang="0">
                      <a:pos x="0" y="2"/>
                    </a:cxn>
                    <a:cxn ang="0">
                      <a:pos x="0" y="2"/>
                    </a:cxn>
                    <a:cxn ang="0">
                      <a:pos x="6" y="6"/>
                    </a:cxn>
                    <a:cxn ang="0">
                      <a:pos x="12" y="10"/>
                    </a:cxn>
                    <a:cxn ang="0">
                      <a:pos x="26" y="26"/>
                    </a:cxn>
                    <a:cxn ang="0">
                      <a:pos x="38" y="48"/>
                    </a:cxn>
                    <a:cxn ang="0">
                      <a:pos x="50" y="74"/>
                    </a:cxn>
                    <a:cxn ang="0">
                      <a:pos x="62" y="106"/>
                    </a:cxn>
                    <a:cxn ang="0">
                      <a:pos x="70" y="142"/>
                    </a:cxn>
                    <a:cxn ang="0">
                      <a:pos x="76" y="180"/>
                    </a:cxn>
                    <a:cxn ang="0">
                      <a:pos x="78" y="222"/>
                    </a:cxn>
                    <a:cxn ang="0">
                      <a:pos x="78" y="222"/>
                    </a:cxn>
                    <a:cxn ang="0">
                      <a:pos x="76" y="262"/>
                    </a:cxn>
                    <a:cxn ang="0">
                      <a:pos x="70" y="300"/>
                    </a:cxn>
                    <a:cxn ang="0">
                      <a:pos x="62" y="336"/>
                    </a:cxn>
                    <a:cxn ang="0">
                      <a:pos x="50" y="368"/>
                    </a:cxn>
                    <a:cxn ang="0">
                      <a:pos x="38" y="394"/>
                    </a:cxn>
                    <a:cxn ang="0">
                      <a:pos x="26" y="416"/>
                    </a:cxn>
                    <a:cxn ang="0">
                      <a:pos x="12" y="432"/>
                    </a:cxn>
                    <a:cxn ang="0">
                      <a:pos x="6" y="436"/>
                    </a:cxn>
                    <a:cxn ang="0">
                      <a:pos x="0" y="440"/>
                    </a:cxn>
                    <a:cxn ang="0">
                      <a:pos x="0" y="440"/>
                    </a:cxn>
                    <a:cxn ang="0">
                      <a:pos x="10" y="442"/>
                    </a:cxn>
                    <a:cxn ang="0">
                      <a:pos x="10" y="442"/>
                    </a:cxn>
                    <a:cxn ang="0">
                      <a:pos x="16" y="440"/>
                    </a:cxn>
                    <a:cxn ang="0">
                      <a:pos x="24" y="436"/>
                    </a:cxn>
                    <a:cxn ang="0">
                      <a:pos x="32" y="432"/>
                    </a:cxn>
                    <a:cxn ang="0">
                      <a:pos x="42" y="424"/>
                    </a:cxn>
                    <a:cxn ang="0">
                      <a:pos x="58" y="404"/>
                    </a:cxn>
                    <a:cxn ang="0">
                      <a:pos x="74" y="376"/>
                    </a:cxn>
                    <a:cxn ang="0">
                      <a:pos x="88" y="344"/>
                    </a:cxn>
                    <a:cxn ang="0">
                      <a:pos x="100" y="306"/>
                    </a:cxn>
                    <a:cxn ang="0">
                      <a:pos x="104" y="286"/>
                    </a:cxn>
                    <a:cxn ang="0">
                      <a:pos x="108" y="266"/>
                    </a:cxn>
                    <a:cxn ang="0">
                      <a:pos x="110" y="244"/>
                    </a:cxn>
                    <a:cxn ang="0">
                      <a:pos x="110" y="222"/>
                    </a:cxn>
                    <a:cxn ang="0">
                      <a:pos x="110" y="222"/>
                    </a:cxn>
                    <a:cxn ang="0">
                      <a:pos x="110" y="198"/>
                    </a:cxn>
                    <a:cxn ang="0">
                      <a:pos x="108" y="176"/>
                    </a:cxn>
                    <a:cxn ang="0">
                      <a:pos x="104" y="156"/>
                    </a:cxn>
                    <a:cxn ang="0">
                      <a:pos x="100" y="136"/>
                    </a:cxn>
                    <a:cxn ang="0">
                      <a:pos x="88" y="98"/>
                    </a:cxn>
                    <a:cxn ang="0">
                      <a:pos x="74" y="66"/>
                    </a:cxn>
                    <a:cxn ang="0">
                      <a:pos x="58" y="38"/>
                    </a:cxn>
                    <a:cxn ang="0">
                      <a:pos x="42" y="18"/>
                    </a:cxn>
                    <a:cxn ang="0">
                      <a:pos x="32" y="10"/>
                    </a:cxn>
                    <a:cxn ang="0">
                      <a:pos x="24" y="6"/>
                    </a:cxn>
                    <a:cxn ang="0">
                      <a:pos x="16" y="2"/>
                    </a:cxn>
                    <a:cxn ang="0">
                      <a:pos x="10" y="0"/>
                    </a:cxn>
                    <a:cxn ang="0">
                      <a:pos x="10" y="0"/>
                    </a:cxn>
                  </a:cxnLst>
                  <a:rect l="0" t="0" r="r" b="b"/>
                  <a:pathLst>
                    <a:path w="110" h="442">
                      <a:moveTo>
                        <a:pt x="10" y="0"/>
                      </a:moveTo>
                      <a:lnTo>
                        <a:pt x="10" y="0"/>
                      </a:lnTo>
                      <a:lnTo>
                        <a:pt x="0" y="2"/>
                      </a:lnTo>
                      <a:lnTo>
                        <a:pt x="0" y="2"/>
                      </a:lnTo>
                      <a:lnTo>
                        <a:pt x="6" y="6"/>
                      </a:lnTo>
                      <a:lnTo>
                        <a:pt x="12" y="10"/>
                      </a:lnTo>
                      <a:lnTo>
                        <a:pt x="26" y="26"/>
                      </a:lnTo>
                      <a:lnTo>
                        <a:pt x="38" y="48"/>
                      </a:lnTo>
                      <a:lnTo>
                        <a:pt x="50" y="74"/>
                      </a:lnTo>
                      <a:lnTo>
                        <a:pt x="62" y="106"/>
                      </a:lnTo>
                      <a:lnTo>
                        <a:pt x="70" y="142"/>
                      </a:lnTo>
                      <a:lnTo>
                        <a:pt x="76" y="180"/>
                      </a:lnTo>
                      <a:lnTo>
                        <a:pt x="78" y="222"/>
                      </a:lnTo>
                      <a:lnTo>
                        <a:pt x="78" y="222"/>
                      </a:lnTo>
                      <a:lnTo>
                        <a:pt x="76" y="262"/>
                      </a:lnTo>
                      <a:lnTo>
                        <a:pt x="70" y="300"/>
                      </a:lnTo>
                      <a:lnTo>
                        <a:pt x="62" y="336"/>
                      </a:lnTo>
                      <a:lnTo>
                        <a:pt x="50" y="368"/>
                      </a:lnTo>
                      <a:lnTo>
                        <a:pt x="38" y="394"/>
                      </a:lnTo>
                      <a:lnTo>
                        <a:pt x="26" y="416"/>
                      </a:lnTo>
                      <a:lnTo>
                        <a:pt x="12" y="432"/>
                      </a:lnTo>
                      <a:lnTo>
                        <a:pt x="6" y="436"/>
                      </a:lnTo>
                      <a:lnTo>
                        <a:pt x="0" y="440"/>
                      </a:lnTo>
                      <a:lnTo>
                        <a:pt x="0" y="440"/>
                      </a:lnTo>
                      <a:lnTo>
                        <a:pt x="10" y="442"/>
                      </a:lnTo>
                      <a:lnTo>
                        <a:pt x="10" y="442"/>
                      </a:lnTo>
                      <a:lnTo>
                        <a:pt x="16" y="440"/>
                      </a:lnTo>
                      <a:lnTo>
                        <a:pt x="24" y="436"/>
                      </a:lnTo>
                      <a:lnTo>
                        <a:pt x="32" y="432"/>
                      </a:lnTo>
                      <a:lnTo>
                        <a:pt x="42" y="424"/>
                      </a:lnTo>
                      <a:lnTo>
                        <a:pt x="58" y="404"/>
                      </a:lnTo>
                      <a:lnTo>
                        <a:pt x="74" y="376"/>
                      </a:lnTo>
                      <a:lnTo>
                        <a:pt x="88" y="344"/>
                      </a:lnTo>
                      <a:lnTo>
                        <a:pt x="100" y="306"/>
                      </a:lnTo>
                      <a:lnTo>
                        <a:pt x="104" y="286"/>
                      </a:lnTo>
                      <a:lnTo>
                        <a:pt x="108" y="266"/>
                      </a:lnTo>
                      <a:lnTo>
                        <a:pt x="110" y="244"/>
                      </a:lnTo>
                      <a:lnTo>
                        <a:pt x="110" y="222"/>
                      </a:lnTo>
                      <a:lnTo>
                        <a:pt x="110" y="222"/>
                      </a:lnTo>
                      <a:lnTo>
                        <a:pt x="110" y="198"/>
                      </a:lnTo>
                      <a:lnTo>
                        <a:pt x="108" y="176"/>
                      </a:lnTo>
                      <a:lnTo>
                        <a:pt x="104" y="156"/>
                      </a:lnTo>
                      <a:lnTo>
                        <a:pt x="100" y="136"/>
                      </a:lnTo>
                      <a:lnTo>
                        <a:pt x="88" y="98"/>
                      </a:lnTo>
                      <a:lnTo>
                        <a:pt x="74" y="66"/>
                      </a:lnTo>
                      <a:lnTo>
                        <a:pt x="58" y="38"/>
                      </a:lnTo>
                      <a:lnTo>
                        <a:pt x="42" y="18"/>
                      </a:lnTo>
                      <a:lnTo>
                        <a:pt x="32" y="10"/>
                      </a:lnTo>
                      <a:lnTo>
                        <a:pt x="24" y="6"/>
                      </a:lnTo>
                      <a:lnTo>
                        <a:pt x="16" y="2"/>
                      </a:lnTo>
                      <a:lnTo>
                        <a:pt x="10" y="0"/>
                      </a:lnTo>
                      <a:lnTo>
                        <a:pt x="1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800">
                    <a:latin typeface="Arial" panose="020B0604020202020204" pitchFamily="34" charset="0"/>
                    <a:ea typeface="微软雅黑" panose="020B0503020204020204" pitchFamily="34" charset="-122"/>
                  </a:endParaRPr>
                </a:p>
              </p:txBody>
            </p:sp>
            <p:sp>
              <p:nvSpPr>
                <p:cNvPr id="119" name="Freeform 9">
                  <a:extLst>
                    <a:ext uri="{FF2B5EF4-FFF2-40B4-BE49-F238E27FC236}">
                      <a16:creationId xmlns:a16="http://schemas.microsoft.com/office/drawing/2014/main" id="{8D89A7CB-19E7-B9BE-29C6-6B203315358D}"/>
                    </a:ext>
                  </a:extLst>
                </p:cNvPr>
                <p:cNvSpPr>
                  <a:spLocks noEditPoints="1"/>
                </p:cNvSpPr>
                <p:nvPr/>
              </p:nvSpPr>
              <p:spPr bwMode="auto">
                <a:xfrm>
                  <a:off x="5727700" y="1924050"/>
                  <a:ext cx="161925" cy="231775"/>
                </a:xfrm>
                <a:custGeom>
                  <a:avLst/>
                  <a:gdLst/>
                  <a:ahLst/>
                  <a:cxnLst>
                    <a:cxn ang="0">
                      <a:pos x="102" y="74"/>
                    </a:cxn>
                    <a:cxn ang="0">
                      <a:pos x="98" y="52"/>
                    </a:cxn>
                    <a:cxn ang="0">
                      <a:pos x="88" y="36"/>
                    </a:cxn>
                    <a:cxn ang="0">
                      <a:pos x="74" y="22"/>
                    </a:cxn>
                    <a:cxn ang="0">
                      <a:pos x="40" y="6"/>
                    </a:cxn>
                    <a:cxn ang="0">
                      <a:pos x="12" y="0"/>
                    </a:cxn>
                    <a:cxn ang="0">
                      <a:pos x="10" y="2"/>
                    </a:cxn>
                    <a:cxn ang="0">
                      <a:pos x="2" y="36"/>
                    </a:cxn>
                    <a:cxn ang="0">
                      <a:pos x="0" y="72"/>
                    </a:cxn>
                    <a:cxn ang="0">
                      <a:pos x="6" y="132"/>
                    </a:cxn>
                    <a:cxn ang="0">
                      <a:pos x="12" y="146"/>
                    </a:cxn>
                    <a:cxn ang="0">
                      <a:pos x="26" y="144"/>
                    </a:cxn>
                    <a:cxn ang="0">
                      <a:pos x="56" y="132"/>
                    </a:cxn>
                    <a:cxn ang="0">
                      <a:pos x="80" y="118"/>
                    </a:cxn>
                    <a:cxn ang="0">
                      <a:pos x="94" y="102"/>
                    </a:cxn>
                    <a:cxn ang="0">
                      <a:pos x="100" y="84"/>
                    </a:cxn>
                    <a:cxn ang="0">
                      <a:pos x="102" y="74"/>
                    </a:cxn>
                    <a:cxn ang="0">
                      <a:pos x="80" y="68"/>
                    </a:cxn>
                    <a:cxn ang="0">
                      <a:pos x="76" y="70"/>
                    </a:cxn>
                    <a:cxn ang="0">
                      <a:pos x="70" y="66"/>
                    </a:cxn>
                    <a:cxn ang="0">
                      <a:pos x="64" y="58"/>
                    </a:cxn>
                    <a:cxn ang="0">
                      <a:pos x="50" y="48"/>
                    </a:cxn>
                    <a:cxn ang="0">
                      <a:pos x="30" y="40"/>
                    </a:cxn>
                    <a:cxn ang="0">
                      <a:pos x="24" y="40"/>
                    </a:cxn>
                    <a:cxn ang="0">
                      <a:pos x="18" y="32"/>
                    </a:cxn>
                    <a:cxn ang="0">
                      <a:pos x="20" y="28"/>
                    </a:cxn>
                    <a:cxn ang="0">
                      <a:pos x="26" y="26"/>
                    </a:cxn>
                    <a:cxn ang="0">
                      <a:pos x="46" y="32"/>
                    </a:cxn>
                    <a:cxn ang="0">
                      <a:pos x="64" y="42"/>
                    </a:cxn>
                    <a:cxn ang="0">
                      <a:pos x="82" y="60"/>
                    </a:cxn>
                    <a:cxn ang="0">
                      <a:pos x="84" y="64"/>
                    </a:cxn>
                    <a:cxn ang="0">
                      <a:pos x="80" y="68"/>
                    </a:cxn>
                  </a:cxnLst>
                  <a:rect l="0" t="0" r="r" b="b"/>
                  <a:pathLst>
                    <a:path w="102" h="146">
                      <a:moveTo>
                        <a:pt x="102" y="74"/>
                      </a:moveTo>
                      <a:lnTo>
                        <a:pt x="102" y="74"/>
                      </a:lnTo>
                      <a:lnTo>
                        <a:pt x="100" y="62"/>
                      </a:lnTo>
                      <a:lnTo>
                        <a:pt x="98" y="52"/>
                      </a:lnTo>
                      <a:lnTo>
                        <a:pt x="94" y="44"/>
                      </a:lnTo>
                      <a:lnTo>
                        <a:pt x="88" y="36"/>
                      </a:lnTo>
                      <a:lnTo>
                        <a:pt x="80" y="28"/>
                      </a:lnTo>
                      <a:lnTo>
                        <a:pt x="74" y="22"/>
                      </a:lnTo>
                      <a:lnTo>
                        <a:pt x="56" y="14"/>
                      </a:lnTo>
                      <a:lnTo>
                        <a:pt x="40" y="6"/>
                      </a:lnTo>
                      <a:lnTo>
                        <a:pt x="26" y="2"/>
                      </a:lnTo>
                      <a:lnTo>
                        <a:pt x="12" y="0"/>
                      </a:lnTo>
                      <a:lnTo>
                        <a:pt x="12" y="0"/>
                      </a:lnTo>
                      <a:lnTo>
                        <a:pt x="10" y="2"/>
                      </a:lnTo>
                      <a:lnTo>
                        <a:pt x="6" y="14"/>
                      </a:lnTo>
                      <a:lnTo>
                        <a:pt x="2" y="36"/>
                      </a:lnTo>
                      <a:lnTo>
                        <a:pt x="0" y="72"/>
                      </a:lnTo>
                      <a:lnTo>
                        <a:pt x="0" y="72"/>
                      </a:lnTo>
                      <a:lnTo>
                        <a:pt x="2" y="108"/>
                      </a:lnTo>
                      <a:lnTo>
                        <a:pt x="6" y="132"/>
                      </a:lnTo>
                      <a:lnTo>
                        <a:pt x="10" y="144"/>
                      </a:lnTo>
                      <a:lnTo>
                        <a:pt x="12" y="146"/>
                      </a:lnTo>
                      <a:lnTo>
                        <a:pt x="12" y="146"/>
                      </a:lnTo>
                      <a:lnTo>
                        <a:pt x="26" y="144"/>
                      </a:lnTo>
                      <a:lnTo>
                        <a:pt x="40" y="140"/>
                      </a:lnTo>
                      <a:lnTo>
                        <a:pt x="56" y="132"/>
                      </a:lnTo>
                      <a:lnTo>
                        <a:pt x="74" y="124"/>
                      </a:lnTo>
                      <a:lnTo>
                        <a:pt x="80" y="118"/>
                      </a:lnTo>
                      <a:lnTo>
                        <a:pt x="88" y="110"/>
                      </a:lnTo>
                      <a:lnTo>
                        <a:pt x="94" y="102"/>
                      </a:lnTo>
                      <a:lnTo>
                        <a:pt x="98" y="94"/>
                      </a:lnTo>
                      <a:lnTo>
                        <a:pt x="100" y="84"/>
                      </a:lnTo>
                      <a:lnTo>
                        <a:pt x="102" y="74"/>
                      </a:lnTo>
                      <a:lnTo>
                        <a:pt x="102" y="74"/>
                      </a:lnTo>
                      <a:close/>
                      <a:moveTo>
                        <a:pt x="80" y="68"/>
                      </a:moveTo>
                      <a:lnTo>
                        <a:pt x="80" y="68"/>
                      </a:lnTo>
                      <a:lnTo>
                        <a:pt x="76" y="70"/>
                      </a:lnTo>
                      <a:lnTo>
                        <a:pt x="76" y="70"/>
                      </a:lnTo>
                      <a:lnTo>
                        <a:pt x="74" y="70"/>
                      </a:lnTo>
                      <a:lnTo>
                        <a:pt x="70" y="66"/>
                      </a:lnTo>
                      <a:lnTo>
                        <a:pt x="70" y="66"/>
                      </a:lnTo>
                      <a:lnTo>
                        <a:pt x="64" y="58"/>
                      </a:lnTo>
                      <a:lnTo>
                        <a:pt x="56" y="52"/>
                      </a:lnTo>
                      <a:lnTo>
                        <a:pt x="50" y="48"/>
                      </a:lnTo>
                      <a:lnTo>
                        <a:pt x="42" y="44"/>
                      </a:lnTo>
                      <a:lnTo>
                        <a:pt x="30" y="40"/>
                      </a:lnTo>
                      <a:lnTo>
                        <a:pt x="24" y="40"/>
                      </a:lnTo>
                      <a:lnTo>
                        <a:pt x="24" y="40"/>
                      </a:lnTo>
                      <a:lnTo>
                        <a:pt x="20" y="36"/>
                      </a:lnTo>
                      <a:lnTo>
                        <a:pt x="18" y="32"/>
                      </a:lnTo>
                      <a:lnTo>
                        <a:pt x="18" y="32"/>
                      </a:lnTo>
                      <a:lnTo>
                        <a:pt x="20" y="28"/>
                      </a:lnTo>
                      <a:lnTo>
                        <a:pt x="26" y="26"/>
                      </a:lnTo>
                      <a:lnTo>
                        <a:pt x="26" y="26"/>
                      </a:lnTo>
                      <a:lnTo>
                        <a:pt x="32" y="26"/>
                      </a:lnTo>
                      <a:lnTo>
                        <a:pt x="46" y="32"/>
                      </a:lnTo>
                      <a:lnTo>
                        <a:pt x="56" y="36"/>
                      </a:lnTo>
                      <a:lnTo>
                        <a:pt x="64" y="42"/>
                      </a:lnTo>
                      <a:lnTo>
                        <a:pt x="74" y="50"/>
                      </a:lnTo>
                      <a:lnTo>
                        <a:pt x="82" y="60"/>
                      </a:lnTo>
                      <a:lnTo>
                        <a:pt x="82" y="60"/>
                      </a:lnTo>
                      <a:lnTo>
                        <a:pt x="84" y="64"/>
                      </a:lnTo>
                      <a:lnTo>
                        <a:pt x="80" y="68"/>
                      </a:lnTo>
                      <a:lnTo>
                        <a:pt x="80"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800">
                    <a:latin typeface="Arial" panose="020B0604020202020204" pitchFamily="34" charset="0"/>
                    <a:ea typeface="微软雅黑" panose="020B0503020204020204" pitchFamily="34" charset="-122"/>
                  </a:endParaRPr>
                </a:p>
              </p:txBody>
            </p:sp>
            <p:sp>
              <p:nvSpPr>
                <p:cNvPr id="120" name="Freeform 10">
                  <a:extLst>
                    <a:ext uri="{FF2B5EF4-FFF2-40B4-BE49-F238E27FC236}">
                      <a16:creationId xmlns:a16="http://schemas.microsoft.com/office/drawing/2014/main" id="{83E5E1C8-F092-F3B5-1A7F-5524F8E2A47C}"/>
                    </a:ext>
                  </a:extLst>
                </p:cNvPr>
                <p:cNvSpPr>
                  <a:spLocks/>
                </p:cNvSpPr>
                <p:nvPr/>
              </p:nvSpPr>
              <p:spPr bwMode="auto">
                <a:xfrm>
                  <a:off x="5184775" y="1889125"/>
                  <a:ext cx="215900" cy="504825"/>
                </a:xfrm>
                <a:custGeom>
                  <a:avLst/>
                  <a:gdLst/>
                  <a:ahLst/>
                  <a:cxnLst>
                    <a:cxn ang="0">
                      <a:pos x="40" y="28"/>
                    </a:cxn>
                    <a:cxn ang="0">
                      <a:pos x="40" y="28"/>
                    </a:cxn>
                    <a:cxn ang="0">
                      <a:pos x="66" y="26"/>
                    </a:cxn>
                    <a:cxn ang="0">
                      <a:pos x="96" y="24"/>
                    </a:cxn>
                    <a:cxn ang="0">
                      <a:pos x="130" y="18"/>
                    </a:cxn>
                    <a:cxn ang="0">
                      <a:pos x="130" y="18"/>
                    </a:cxn>
                    <a:cxn ang="0">
                      <a:pos x="136" y="0"/>
                    </a:cxn>
                    <a:cxn ang="0">
                      <a:pos x="50" y="8"/>
                    </a:cxn>
                    <a:cxn ang="0">
                      <a:pos x="50" y="8"/>
                    </a:cxn>
                    <a:cxn ang="0">
                      <a:pos x="42" y="8"/>
                    </a:cxn>
                    <a:cxn ang="0">
                      <a:pos x="34" y="12"/>
                    </a:cxn>
                    <a:cxn ang="0">
                      <a:pos x="24" y="18"/>
                    </a:cxn>
                    <a:cxn ang="0">
                      <a:pos x="16" y="28"/>
                    </a:cxn>
                    <a:cxn ang="0">
                      <a:pos x="8" y="44"/>
                    </a:cxn>
                    <a:cxn ang="0">
                      <a:pos x="4" y="54"/>
                    </a:cxn>
                    <a:cxn ang="0">
                      <a:pos x="2" y="66"/>
                    </a:cxn>
                    <a:cxn ang="0">
                      <a:pos x="0" y="80"/>
                    </a:cxn>
                    <a:cxn ang="0">
                      <a:pos x="0" y="96"/>
                    </a:cxn>
                    <a:cxn ang="0">
                      <a:pos x="0" y="96"/>
                    </a:cxn>
                    <a:cxn ang="0">
                      <a:pos x="0" y="110"/>
                    </a:cxn>
                    <a:cxn ang="0">
                      <a:pos x="2" y="124"/>
                    </a:cxn>
                    <a:cxn ang="0">
                      <a:pos x="4" y="136"/>
                    </a:cxn>
                    <a:cxn ang="0">
                      <a:pos x="8" y="146"/>
                    </a:cxn>
                    <a:cxn ang="0">
                      <a:pos x="16" y="162"/>
                    </a:cxn>
                    <a:cxn ang="0">
                      <a:pos x="24" y="172"/>
                    </a:cxn>
                    <a:cxn ang="0">
                      <a:pos x="34" y="178"/>
                    </a:cxn>
                    <a:cxn ang="0">
                      <a:pos x="42" y="180"/>
                    </a:cxn>
                    <a:cxn ang="0">
                      <a:pos x="50" y="180"/>
                    </a:cxn>
                    <a:cxn ang="0">
                      <a:pos x="58" y="182"/>
                    </a:cxn>
                    <a:cxn ang="0">
                      <a:pos x="58" y="318"/>
                    </a:cxn>
                    <a:cxn ang="0">
                      <a:pos x="132" y="318"/>
                    </a:cxn>
                    <a:cxn ang="0">
                      <a:pos x="132" y="188"/>
                    </a:cxn>
                    <a:cxn ang="0">
                      <a:pos x="134" y="190"/>
                    </a:cxn>
                    <a:cxn ang="0">
                      <a:pos x="134" y="190"/>
                    </a:cxn>
                    <a:cxn ang="0">
                      <a:pos x="130" y="170"/>
                    </a:cxn>
                    <a:cxn ang="0">
                      <a:pos x="126" y="148"/>
                    </a:cxn>
                    <a:cxn ang="0">
                      <a:pos x="124" y="124"/>
                    </a:cxn>
                    <a:cxn ang="0">
                      <a:pos x="122" y="96"/>
                    </a:cxn>
                    <a:cxn ang="0">
                      <a:pos x="122" y="96"/>
                    </a:cxn>
                    <a:cxn ang="0">
                      <a:pos x="124" y="62"/>
                    </a:cxn>
                    <a:cxn ang="0">
                      <a:pos x="128" y="34"/>
                    </a:cxn>
                    <a:cxn ang="0">
                      <a:pos x="128" y="34"/>
                    </a:cxn>
                    <a:cxn ang="0">
                      <a:pos x="94" y="38"/>
                    </a:cxn>
                    <a:cxn ang="0">
                      <a:pos x="68" y="40"/>
                    </a:cxn>
                    <a:cxn ang="0">
                      <a:pos x="40" y="42"/>
                    </a:cxn>
                    <a:cxn ang="0">
                      <a:pos x="40" y="42"/>
                    </a:cxn>
                    <a:cxn ang="0">
                      <a:pos x="40" y="42"/>
                    </a:cxn>
                    <a:cxn ang="0">
                      <a:pos x="40" y="42"/>
                    </a:cxn>
                    <a:cxn ang="0">
                      <a:pos x="36" y="40"/>
                    </a:cxn>
                    <a:cxn ang="0">
                      <a:pos x="34" y="34"/>
                    </a:cxn>
                    <a:cxn ang="0">
                      <a:pos x="34" y="34"/>
                    </a:cxn>
                    <a:cxn ang="0">
                      <a:pos x="36" y="30"/>
                    </a:cxn>
                    <a:cxn ang="0">
                      <a:pos x="40" y="28"/>
                    </a:cxn>
                    <a:cxn ang="0">
                      <a:pos x="40" y="28"/>
                    </a:cxn>
                  </a:cxnLst>
                  <a:rect l="0" t="0" r="r" b="b"/>
                  <a:pathLst>
                    <a:path w="136" h="318">
                      <a:moveTo>
                        <a:pt x="40" y="28"/>
                      </a:moveTo>
                      <a:lnTo>
                        <a:pt x="40" y="28"/>
                      </a:lnTo>
                      <a:lnTo>
                        <a:pt x="66" y="26"/>
                      </a:lnTo>
                      <a:lnTo>
                        <a:pt x="96" y="24"/>
                      </a:lnTo>
                      <a:lnTo>
                        <a:pt x="130" y="18"/>
                      </a:lnTo>
                      <a:lnTo>
                        <a:pt x="130" y="18"/>
                      </a:lnTo>
                      <a:lnTo>
                        <a:pt x="136" y="0"/>
                      </a:lnTo>
                      <a:lnTo>
                        <a:pt x="50" y="8"/>
                      </a:lnTo>
                      <a:lnTo>
                        <a:pt x="50" y="8"/>
                      </a:lnTo>
                      <a:lnTo>
                        <a:pt x="42" y="8"/>
                      </a:lnTo>
                      <a:lnTo>
                        <a:pt x="34" y="12"/>
                      </a:lnTo>
                      <a:lnTo>
                        <a:pt x="24" y="18"/>
                      </a:lnTo>
                      <a:lnTo>
                        <a:pt x="16" y="28"/>
                      </a:lnTo>
                      <a:lnTo>
                        <a:pt x="8" y="44"/>
                      </a:lnTo>
                      <a:lnTo>
                        <a:pt x="4" y="54"/>
                      </a:lnTo>
                      <a:lnTo>
                        <a:pt x="2" y="66"/>
                      </a:lnTo>
                      <a:lnTo>
                        <a:pt x="0" y="80"/>
                      </a:lnTo>
                      <a:lnTo>
                        <a:pt x="0" y="96"/>
                      </a:lnTo>
                      <a:lnTo>
                        <a:pt x="0" y="96"/>
                      </a:lnTo>
                      <a:lnTo>
                        <a:pt x="0" y="110"/>
                      </a:lnTo>
                      <a:lnTo>
                        <a:pt x="2" y="124"/>
                      </a:lnTo>
                      <a:lnTo>
                        <a:pt x="4" y="136"/>
                      </a:lnTo>
                      <a:lnTo>
                        <a:pt x="8" y="146"/>
                      </a:lnTo>
                      <a:lnTo>
                        <a:pt x="16" y="162"/>
                      </a:lnTo>
                      <a:lnTo>
                        <a:pt x="24" y="172"/>
                      </a:lnTo>
                      <a:lnTo>
                        <a:pt x="34" y="178"/>
                      </a:lnTo>
                      <a:lnTo>
                        <a:pt x="42" y="180"/>
                      </a:lnTo>
                      <a:lnTo>
                        <a:pt x="50" y="180"/>
                      </a:lnTo>
                      <a:lnTo>
                        <a:pt x="58" y="182"/>
                      </a:lnTo>
                      <a:lnTo>
                        <a:pt x="58" y="318"/>
                      </a:lnTo>
                      <a:lnTo>
                        <a:pt x="132" y="318"/>
                      </a:lnTo>
                      <a:lnTo>
                        <a:pt x="132" y="188"/>
                      </a:lnTo>
                      <a:lnTo>
                        <a:pt x="134" y="190"/>
                      </a:lnTo>
                      <a:lnTo>
                        <a:pt x="134" y="190"/>
                      </a:lnTo>
                      <a:lnTo>
                        <a:pt x="130" y="170"/>
                      </a:lnTo>
                      <a:lnTo>
                        <a:pt x="126" y="148"/>
                      </a:lnTo>
                      <a:lnTo>
                        <a:pt x="124" y="124"/>
                      </a:lnTo>
                      <a:lnTo>
                        <a:pt x="122" y="96"/>
                      </a:lnTo>
                      <a:lnTo>
                        <a:pt x="122" y="96"/>
                      </a:lnTo>
                      <a:lnTo>
                        <a:pt x="124" y="62"/>
                      </a:lnTo>
                      <a:lnTo>
                        <a:pt x="128" y="34"/>
                      </a:lnTo>
                      <a:lnTo>
                        <a:pt x="128" y="34"/>
                      </a:lnTo>
                      <a:lnTo>
                        <a:pt x="94" y="38"/>
                      </a:lnTo>
                      <a:lnTo>
                        <a:pt x="68" y="40"/>
                      </a:lnTo>
                      <a:lnTo>
                        <a:pt x="40" y="42"/>
                      </a:lnTo>
                      <a:lnTo>
                        <a:pt x="40" y="42"/>
                      </a:lnTo>
                      <a:lnTo>
                        <a:pt x="40" y="42"/>
                      </a:lnTo>
                      <a:lnTo>
                        <a:pt x="40" y="42"/>
                      </a:lnTo>
                      <a:lnTo>
                        <a:pt x="36" y="40"/>
                      </a:lnTo>
                      <a:lnTo>
                        <a:pt x="34" y="34"/>
                      </a:lnTo>
                      <a:lnTo>
                        <a:pt x="34" y="34"/>
                      </a:lnTo>
                      <a:lnTo>
                        <a:pt x="36" y="30"/>
                      </a:lnTo>
                      <a:lnTo>
                        <a:pt x="40" y="28"/>
                      </a:lnTo>
                      <a:lnTo>
                        <a:pt x="40"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800">
                    <a:latin typeface="Arial" panose="020B0604020202020204" pitchFamily="34" charset="0"/>
                    <a:ea typeface="微软雅黑" panose="020B0503020204020204" pitchFamily="34" charset="-122"/>
                  </a:endParaRPr>
                </a:p>
              </p:txBody>
            </p:sp>
            <p:sp>
              <p:nvSpPr>
                <p:cNvPr id="121" name="Freeform 11">
                  <a:extLst>
                    <a:ext uri="{FF2B5EF4-FFF2-40B4-BE49-F238E27FC236}">
                      <a16:creationId xmlns:a16="http://schemas.microsoft.com/office/drawing/2014/main" id="{7059B6D7-98BB-0286-C127-A45604A8EF63}"/>
                    </a:ext>
                  </a:extLst>
                </p:cNvPr>
                <p:cNvSpPr>
                  <a:spLocks/>
                </p:cNvSpPr>
                <p:nvPr/>
              </p:nvSpPr>
              <p:spPr bwMode="auto">
                <a:xfrm>
                  <a:off x="5435600" y="1730375"/>
                  <a:ext cx="304800" cy="606425"/>
                </a:xfrm>
                <a:custGeom>
                  <a:avLst/>
                  <a:gdLst/>
                  <a:ahLst/>
                  <a:cxnLst>
                    <a:cxn ang="0">
                      <a:pos x="192" y="0"/>
                    </a:cxn>
                    <a:cxn ang="0">
                      <a:pos x="192" y="0"/>
                    </a:cxn>
                    <a:cxn ang="0">
                      <a:pos x="158" y="24"/>
                    </a:cxn>
                    <a:cxn ang="0">
                      <a:pos x="114" y="52"/>
                    </a:cxn>
                    <a:cxn ang="0">
                      <a:pos x="92" y="64"/>
                    </a:cxn>
                    <a:cxn ang="0">
                      <a:pos x="66" y="78"/>
                    </a:cxn>
                    <a:cxn ang="0">
                      <a:pos x="40" y="88"/>
                    </a:cxn>
                    <a:cxn ang="0">
                      <a:pos x="16" y="96"/>
                    </a:cxn>
                    <a:cxn ang="0">
                      <a:pos x="16" y="96"/>
                    </a:cxn>
                    <a:cxn ang="0">
                      <a:pos x="10" y="112"/>
                    </a:cxn>
                    <a:cxn ang="0">
                      <a:pos x="10" y="112"/>
                    </a:cxn>
                    <a:cxn ang="0">
                      <a:pos x="40" y="104"/>
                    </a:cxn>
                    <a:cxn ang="0">
                      <a:pos x="70" y="94"/>
                    </a:cxn>
                    <a:cxn ang="0">
                      <a:pos x="98" y="82"/>
                    </a:cxn>
                    <a:cxn ang="0">
                      <a:pos x="124" y="68"/>
                    </a:cxn>
                    <a:cxn ang="0">
                      <a:pos x="124" y="68"/>
                    </a:cxn>
                    <a:cxn ang="0">
                      <a:pos x="130" y="68"/>
                    </a:cxn>
                    <a:cxn ang="0">
                      <a:pos x="134" y="70"/>
                    </a:cxn>
                    <a:cxn ang="0">
                      <a:pos x="134" y="70"/>
                    </a:cxn>
                    <a:cxn ang="0">
                      <a:pos x="134" y="76"/>
                    </a:cxn>
                    <a:cxn ang="0">
                      <a:pos x="132" y="80"/>
                    </a:cxn>
                    <a:cxn ang="0">
                      <a:pos x="132" y="80"/>
                    </a:cxn>
                    <a:cxn ang="0">
                      <a:pos x="102" y="96"/>
                    </a:cxn>
                    <a:cxn ang="0">
                      <a:pos x="72" y="108"/>
                    </a:cxn>
                    <a:cxn ang="0">
                      <a:pos x="38" y="118"/>
                    </a:cxn>
                    <a:cxn ang="0">
                      <a:pos x="6" y="126"/>
                    </a:cxn>
                    <a:cxn ang="0">
                      <a:pos x="6" y="126"/>
                    </a:cxn>
                    <a:cxn ang="0">
                      <a:pos x="2" y="158"/>
                    </a:cxn>
                    <a:cxn ang="0">
                      <a:pos x="0" y="196"/>
                    </a:cxn>
                    <a:cxn ang="0">
                      <a:pos x="0" y="196"/>
                    </a:cxn>
                    <a:cxn ang="0">
                      <a:pos x="0" y="226"/>
                    </a:cxn>
                    <a:cxn ang="0">
                      <a:pos x="4" y="250"/>
                    </a:cxn>
                    <a:cxn ang="0">
                      <a:pos x="8" y="272"/>
                    </a:cxn>
                    <a:cxn ang="0">
                      <a:pos x="12" y="288"/>
                    </a:cxn>
                    <a:cxn ang="0">
                      <a:pos x="12" y="288"/>
                    </a:cxn>
                    <a:cxn ang="0">
                      <a:pos x="40" y="296"/>
                    </a:cxn>
                    <a:cxn ang="0">
                      <a:pos x="66" y="306"/>
                    </a:cxn>
                    <a:cxn ang="0">
                      <a:pos x="90" y="318"/>
                    </a:cxn>
                    <a:cxn ang="0">
                      <a:pos x="112" y="330"/>
                    </a:cxn>
                    <a:cxn ang="0">
                      <a:pos x="134" y="342"/>
                    </a:cxn>
                    <a:cxn ang="0">
                      <a:pos x="154" y="356"/>
                    </a:cxn>
                    <a:cxn ang="0">
                      <a:pos x="186" y="382"/>
                    </a:cxn>
                    <a:cxn ang="0">
                      <a:pos x="186" y="382"/>
                    </a:cxn>
                    <a:cxn ang="0">
                      <a:pos x="178" y="366"/>
                    </a:cxn>
                    <a:cxn ang="0">
                      <a:pos x="170" y="346"/>
                    </a:cxn>
                    <a:cxn ang="0">
                      <a:pos x="164" y="326"/>
                    </a:cxn>
                    <a:cxn ang="0">
                      <a:pos x="156" y="302"/>
                    </a:cxn>
                    <a:cxn ang="0">
                      <a:pos x="152" y="278"/>
                    </a:cxn>
                    <a:cxn ang="0">
                      <a:pos x="146" y="252"/>
                    </a:cxn>
                    <a:cxn ang="0">
                      <a:pos x="144" y="224"/>
                    </a:cxn>
                    <a:cxn ang="0">
                      <a:pos x="144" y="196"/>
                    </a:cxn>
                    <a:cxn ang="0">
                      <a:pos x="144" y="196"/>
                    </a:cxn>
                    <a:cxn ang="0">
                      <a:pos x="144" y="164"/>
                    </a:cxn>
                    <a:cxn ang="0">
                      <a:pos x="148" y="134"/>
                    </a:cxn>
                    <a:cxn ang="0">
                      <a:pos x="152" y="106"/>
                    </a:cxn>
                    <a:cxn ang="0">
                      <a:pos x="158" y="80"/>
                    </a:cxn>
                    <a:cxn ang="0">
                      <a:pos x="166" y="56"/>
                    </a:cxn>
                    <a:cxn ang="0">
                      <a:pos x="174" y="34"/>
                    </a:cxn>
                    <a:cxn ang="0">
                      <a:pos x="184" y="16"/>
                    </a:cxn>
                    <a:cxn ang="0">
                      <a:pos x="192" y="0"/>
                    </a:cxn>
                    <a:cxn ang="0">
                      <a:pos x="192" y="0"/>
                    </a:cxn>
                  </a:cxnLst>
                  <a:rect l="0" t="0" r="r" b="b"/>
                  <a:pathLst>
                    <a:path w="192" h="382">
                      <a:moveTo>
                        <a:pt x="192" y="0"/>
                      </a:moveTo>
                      <a:lnTo>
                        <a:pt x="192" y="0"/>
                      </a:lnTo>
                      <a:lnTo>
                        <a:pt x="158" y="24"/>
                      </a:lnTo>
                      <a:lnTo>
                        <a:pt x="114" y="52"/>
                      </a:lnTo>
                      <a:lnTo>
                        <a:pt x="92" y="64"/>
                      </a:lnTo>
                      <a:lnTo>
                        <a:pt x="66" y="78"/>
                      </a:lnTo>
                      <a:lnTo>
                        <a:pt x="40" y="88"/>
                      </a:lnTo>
                      <a:lnTo>
                        <a:pt x="16" y="96"/>
                      </a:lnTo>
                      <a:lnTo>
                        <a:pt x="16" y="96"/>
                      </a:lnTo>
                      <a:lnTo>
                        <a:pt x="10" y="112"/>
                      </a:lnTo>
                      <a:lnTo>
                        <a:pt x="10" y="112"/>
                      </a:lnTo>
                      <a:lnTo>
                        <a:pt x="40" y="104"/>
                      </a:lnTo>
                      <a:lnTo>
                        <a:pt x="70" y="94"/>
                      </a:lnTo>
                      <a:lnTo>
                        <a:pt x="98" y="82"/>
                      </a:lnTo>
                      <a:lnTo>
                        <a:pt x="124" y="68"/>
                      </a:lnTo>
                      <a:lnTo>
                        <a:pt x="124" y="68"/>
                      </a:lnTo>
                      <a:lnTo>
                        <a:pt x="130" y="68"/>
                      </a:lnTo>
                      <a:lnTo>
                        <a:pt x="134" y="70"/>
                      </a:lnTo>
                      <a:lnTo>
                        <a:pt x="134" y="70"/>
                      </a:lnTo>
                      <a:lnTo>
                        <a:pt x="134" y="76"/>
                      </a:lnTo>
                      <a:lnTo>
                        <a:pt x="132" y="80"/>
                      </a:lnTo>
                      <a:lnTo>
                        <a:pt x="132" y="80"/>
                      </a:lnTo>
                      <a:lnTo>
                        <a:pt x="102" y="96"/>
                      </a:lnTo>
                      <a:lnTo>
                        <a:pt x="72" y="108"/>
                      </a:lnTo>
                      <a:lnTo>
                        <a:pt x="38" y="118"/>
                      </a:lnTo>
                      <a:lnTo>
                        <a:pt x="6" y="126"/>
                      </a:lnTo>
                      <a:lnTo>
                        <a:pt x="6" y="126"/>
                      </a:lnTo>
                      <a:lnTo>
                        <a:pt x="2" y="158"/>
                      </a:lnTo>
                      <a:lnTo>
                        <a:pt x="0" y="196"/>
                      </a:lnTo>
                      <a:lnTo>
                        <a:pt x="0" y="196"/>
                      </a:lnTo>
                      <a:lnTo>
                        <a:pt x="0" y="226"/>
                      </a:lnTo>
                      <a:lnTo>
                        <a:pt x="4" y="250"/>
                      </a:lnTo>
                      <a:lnTo>
                        <a:pt x="8" y="272"/>
                      </a:lnTo>
                      <a:lnTo>
                        <a:pt x="12" y="288"/>
                      </a:lnTo>
                      <a:lnTo>
                        <a:pt x="12" y="288"/>
                      </a:lnTo>
                      <a:lnTo>
                        <a:pt x="40" y="296"/>
                      </a:lnTo>
                      <a:lnTo>
                        <a:pt x="66" y="306"/>
                      </a:lnTo>
                      <a:lnTo>
                        <a:pt x="90" y="318"/>
                      </a:lnTo>
                      <a:lnTo>
                        <a:pt x="112" y="330"/>
                      </a:lnTo>
                      <a:lnTo>
                        <a:pt x="134" y="342"/>
                      </a:lnTo>
                      <a:lnTo>
                        <a:pt x="154" y="356"/>
                      </a:lnTo>
                      <a:lnTo>
                        <a:pt x="186" y="382"/>
                      </a:lnTo>
                      <a:lnTo>
                        <a:pt x="186" y="382"/>
                      </a:lnTo>
                      <a:lnTo>
                        <a:pt x="178" y="366"/>
                      </a:lnTo>
                      <a:lnTo>
                        <a:pt x="170" y="346"/>
                      </a:lnTo>
                      <a:lnTo>
                        <a:pt x="164" y="326"/>
                      </a:lnTo>
                      <a:lnTo>
                        <a:pt x="156" y="302"/>
                      </a:lnTo>
                      <a:lnTo>
                        <a:pt x="152" y="278"/>
                      </a:lnTo>
                      <a:lnTo>
                        <a:pt x="146" y="252"/>
                      </a:lnTo>
                      <a:lnTo>
                        <a:pt x="144" y="224"/>
                      </a:lnTo>
                      <a:lnTo>
                        <a:pt x="144" y="196"/>
                      </a:lnTo>
                      <a:lnTo>
                        <a:pt x="144" y="196"/>
                      </a:lnTo>
                      <a:lnTo>
                        <a:pt x="144" y="164"/>
                      </a:lnTo>
                      <a:lnTo>
                        <a:pt x="148" y="134"/>
                      </a:lnTo>
                      <a:lnTo>
                        <a:pt x="152" y="106"/>
                      </a:lnTo>
                      <a:lnTo>
                        <a:pt x="158" y="80"/>
                      </a:lnTo>
                      <a:lnTo>
                        <a:pt x="166" y="56"/>
                      </a:lnTo>
                      <a:lnTo>
                        <a:pt x="174" y="34"/>
                      </a:lnTo>
                      <a:lnTo>
                        <a:pt x="184" y="16"/>
                      </a:lnTo>
                      <a:lnTo>
                        <a:pt x="192" y="0"/>
                      </a:lnTo>
                      <a:lnTo>
                        <a:pt x="19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800">
                    <a:latin typeface="Arial" panose="020B0604020202020204" pitchFamily="34" charset="0"/>
                    <a:ea typeface="微软雅黑" panose="020B0503020204020204" pitchFamily="34" charset="-122"/>
                  </a:endParaRPr>
                </a:p>
              </p:txBody>
            </p:sp>
          </p:grpSp>
        </p:grpSp>
      </p:grpSp>
      <p:grpSp>
        <p:nvGrpSpPr>
          <p:cNvPr id="129" name="组合 128">
            <a:extLst>
              <a:ext uri="{FF2B5EF4-FFF2-40B4-BE49-F238E27FC236}">
                <a16:creationId xmlns:a16="http://schemas.microsoft.com/office/drawing/2014/main" id="{11508C65-6AE7-D239-E975-A617A28DFB2D}"/>
              </a:ext>
            </a:extLst>
          </p:cNvPr>
          <p:cNvGrpSpPr/>
          <p:nvPr/>
        </p:nvGrpSpPr>
        <p:grpSpPr>
          <a:xfrm>
            <a:off x="118580" y="-11037"/>
            <a:ext cx="11981979" cy="250244"/>
            <a:chOff x="118580" y="-11037"/>
            <a:chExt cx="11981979" cy="250244"/>
          </a:xfrm>
        </p:grpSpPr>
        <p:grpSp>
          <p:nvGrpSpPr>
            <p:cNvPr id="34" name="组合 33">
              <a:extLst>
                <a:ext uri="{FF2B5EF4-FFF2-40B4-BE49-F238E27FC236}">
                  <a16:creationId xmlns:a16="http://schemas.microsoft.com/office/drawing/2014/main" id="{8322C083-F3B3-0C41-F86C-07F3F078F080}"/>
                </a:ext>
              </a:extLst>
            </p:cNvPr>
            <p:cNvGrpSpPr/>
            <p:nvPr/>
          </p:nvGrpSpPr>
          <p:grpSpPr>
            <a:xfrm>
              <a:off x="118580" y="-11037"/>
              <a:ext cx="11981979" cy="250244"/>
              <a:chOff x="474181" y="1053094"/>
              <a:chExt cx="11274184" cy="250244"/>
            </a:xfrm>
          </p:grpSpPr>
          <p:sp>
            <p:nvSpPr>
              <p:cNvPr id="35" name="文本框 34">
                <a:extLst>
                  <a:ext uri="{FF2B5EF4-FFF2-40B4-BE49-F238E27FC236}">
                    <a16:creationId xmlns:a16="http://schemas.microsoft.com/office/drawing/2014/main" id="{76C066A2-20AF-CB83-582E-41BD8180DAFB}"/>
                  </a:ext>
                </a:extLst>
              </p:cNvPr>
              <p:cNvSpPr txBox="1"/>
              <p:nvPr/>
            </p:nvSpPr>
            <p:spPr>
              <a:xfrm>
                <a:off x="47418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定义</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6" name="文本框 35">
                <a:extLst>
                  <a:ext uri="{FF2B5EF4-FFF2-40B4-BE49-F238E27FC236}">
                    <a16:creationId xmlns:a16="http://schemas.microsoft.com/office/drawing/2014/main" id="{486B31BD-F84D-F44C-7ADB-4E7D665C8ABC}"/>
                  </a:ext>
                </a:extLst>
              </p:cNvPr>
              <p:cNvSpPr txBox="1"/>
              <p:nvPr/>
            </p:nvSpPr>
            <p:spPr>
              <a:xfrm>
                <a:off x="238356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职责</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7" name="文本框 36">
                <a:extLst>
                  <a:ext uri="{FF2B5EF4-FFF2-40B4-BE49-F238E27FC236}">
                    <a16:creationId xmlns:a16="http://schemas.microsoft.com/office/drawing/2014/main" id="{3B557352-67F0-1DB5-6FB5-184D32D32795}"/>
                  </a:ext>
                </a:extLst>
              </p:cNvPr>
              <p:cNvSpPr txBox="1"/>
              <p:nvPr/>
            </p:nvSpPr>
            <p:spPr>
              <a:xfrm>
                <a:off x="142887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范围</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8" name="文本框 37">
                <a:extLst>
                  <a:ext uri="{FF2B5EF4-FFF2-40B4-BE49-F238E27FC236}">
                    <a16:creationId xmlns:a16="http://schemas.microsoft.com/office/drawing/2014/main" id="{E0FF2AC8-6822-7B78-E67A-38B2184C54AF}"/>
                  </a:ext>
                </a:extLst>
              </p:cNvPr>
              <p:cNvSpPr txBox="1"/>
              <p:nvPr/>
            </p:nvSpPr>
            <p:spPr>
              <a:xfrm>
                <a:off x="333825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识别</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9" name="文本框 38">
                <a:extLst>
                  <a:ext uri="{FF2B5EF4-FFF2-40B4-BE49-F238E27FC236}">
                    <a16:creationId xmlns:a16="http://schemas.microsoft.com/office/drawing/2014/main" id="{4E9B7705-1330-62AF-8DB1-5AC73821A3C6}"/>
                  </a:ext>
                </a:extLst>
              </p:cNvPr>
              <p:cNvSpPr txBox="1"/>
              <p:nvPr/>
            </p:nvSpPr>
            <p:spPr>
              <a:xfrm>
                <a:off x="429294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披露</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0" name="文本框 39">
                <a:extLst>
                  <a:ext uri="{FF2B5EF4-FFF2-40B4-BE49-F238E27FC236}">
                    <a16:creationId xmlns:a16="http://schemas.microsoft.com/office/drawing/2014/main" id="{B4DB759B-DCD6-7C11-2CB9-B7C1A38C24C0}"/>
                  </a:ext>
                </a:extLst>
              </p:cNvPr>
              <p:cNvSpPr txBox="1"/>
              <p:nvPr/>
            </p:nvSpPr>
            <p:spPr>
              <a:xfrm>
                <a:off x="524764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管理</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1" name="文本框 40">
                <a:extLst>
                  <a:ext uri="{FF2B5EF4-FFF2-40B4-BE49-F238E27FC236}">
                    <a16:creationId xmlns:a16="http://schemas.microsoft.com/office/drawing/2014/main" id="{B29E07FD-B243-B3E2-8CFE-72F1320D9997}"/>
                  </a:ext>
                </a:extLst>
              </p:cNvPr>
              <p:cNvSpPr txBox="1"/>
              <p:nvPr/>
            </p:nvSpPr>
            <p:spPr>
              <a:xfrm>
                <a:off x="620233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其他场景</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4" name="文本框 43">
                <a:extLst>
                  <a:ext uri="{FF2B5EF4-FFF2-40B4-BE49-F238E27FC236}">
                    <a16:creationId xmlns:a16="http://schemas.microsoft.com/office/drawing/2014/main" id="{8EB0B658-F7E4-8AFA-FBB8-CD149532E8F2}"/>
                  </a:ext>
                </a:extLst>
              </p:cNvPr>
              <p:cNvSpPr txBox="1"/>
              <p:nvPr/>
            </p:nvSpPr>
            <p:spPr>
              <a:xfrm>
                <a:off x="715702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具体示例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50" name="文本框 49">
                <a:extLst>
                  <a:ext uri="{FF2B5EF4-FFF2-40B4-BE49-F238E27FC236}">
                    <a16:creationId xmlns:a16="http://schemas.microsoft.com/office/drawing/2014/main" id="{817B27C4-F0E0-E7F8-AEB7-1A27A6631713}"/>
                  </a:ext>
                </a:extLst>
              </p:cNvPr>
              <p:cNvSpPr txBox="1"/>
              <p:nvPr/>
            </p:nvSpPr>
            <p:spPr>
              <a:xfrm>
                <a:off x="811171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类别示例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51" name="文本框 50">
                <a:extLst>
                  <a:ext uri="{FF2B5EF4-FFF2-40B4-BE49-F238E27FC236}">
                    <a16:creationId xmlns:a16="http://schemas.microsoft.com/office/drawing/2014/main" id="{4EE3A39F-0042-594B-CB90-D51DB190C659}"/>
                  </a:ext>
                </a:extLst>
              </p:cNvPr>
              <p:cNvSpPr txBox="1"/>
              <p:nvPr/>
            </p:nvSpPr>
            <p:spPr>
              <a:xfrm>
                <a:off x="1002110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点击完成</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54" name="文本框 53">
                <a:extLst>
                  <a:ext uri="{FF2B5EF4-FFF2-40B4-BE49-F238E27FC236}">
                    <a16:creationId xmlns:a16="http://schemas.microsoft.com/office/drawing/2014/main" id="{12D00B50-D46B-7977-192D-D16DD9DE30E9}"/>
                  </a:ext>
                </a:extLst>
              </p:cNvPr>
              <p:cNvSpPr txBox="1"/>
              <p:nvPr/>
            </p:nvSpPr>
            <p:spPr>
              <a:xfrm>
                <a:off x="1097578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完成培训</a:t>
                </a:r>
                <a:endParaRPr lang="en-GB" sz="1200" dirty="0" err="1">
                  <a:solidFill>
                    <a:schemeClr val="bg1"/>
                  </a:solidFill>
                  <a:latin typeface="Arial" panose="020B0604020202020204" pitchFamily="34" charset="0"/>
                  <a:ea typeface="微软雅黑" panose="020B0503020204020204" pitchFamily="34" charset="-122"/>
                </a:endParaRPr>
              </a:p>
            </p:txBody>
          </p:sp>
        </p:grpSp>
        <p:sp>
          <p:nvSpPr>
            <p:cNvPr id="128" name="文本框 127">
              <a:extLst>
                <a:ext uri="{FF2B5EF4-FFF2-40B4-BE49-F238E27FC236}">
                  <a16:creationId xmlns:a16="http://schemas.microsoft.com/office/drawing/2014/main" id="{8E733657-49E3-60C4-BD2D-F7CB7944C3E8}"/>
                </a:ext>
              </a:extLst>
            </p:cNvPr>
            <p:cNvSpPr txBox="1"/>
            <p:nvPr/>
          </p:nvSpPr>
          <p:spPr>
            <a:xfrm>
              <a:off x="9144000" y="-11037"/>
              <a:ext cx="1029416" cy="250244"/>
            </a:xfrm>
            <a:prstGeom prst="rect">
              <a:avLst/>
            </a:prstGeom>
            <a:noFill/>
          </p:spPr>
          <p:txBody>
            <a:bodyPr wrap="square" lIns="0" tIns="0" rIns="0" bIns="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a:t>
              </a:r>
              <a:r>
                <a:rPr lang="en-US" altLang="zh-CN" sz="1200" dirty="0">
                  <a:solidFill>
                    <a:schemeClr val="bg1"/>
                  </a:solidFill>
                  <a:latin typeface="Arial" panose="020B0604020202020204" pitchFamily="34" charset="0"/>
                  <a:ea typeface="微软雅黑" panose="020B0503020204020204" pitchFamily="34" charset="-122"/>
                </a:rPr>
                <a:t>/</a:t>
              </a:r>
              <a:r>
                <a:rPr lang="zh-CN" altLang="en-US" sz="1200" dirty="0">
                  <a:solidFill>
                    <a:schemeClr val="bg1"/>
                  </a:solidFill>
                  <a:latin typeface="Arial" panose="020B0604020202020204" pitchFamily="34" charset="0"/>
                  <a:ea typeface="微软雅黑" panose="020B0503020204020204" pitchFamily="34" charset="-122"/>
                </a:rPr>
                <a:t>无需披露</a:t>
              </a:r>
              <a:endParaRPr lang="en-GB" sz="1200" dirty="0" err="1">
                <a:solidFill>
                  <a:schemeClr val="bg1"/>
                </a:solidFill>
                <a:latin typeface="Arial" panose="020B0604020202020204" pitchFamily="34" charset="0"/>
                <a:ea typeface="微软雅黑" panose="020B0503020204020204" pitchFamily="34" charset="-122"/>
              </a:endParaRPr>
            </a:p>
          </p:txBody>
        </p:sp>
      </p:grpSp>
      <p:sp>
        <p:nvSpPr>
          <p:cNvPr id="58" name="TextBox 57">
            <a:extLst>
              <a:ext uri="{FF2B5EF4-FFF2-40B4-BE49-F238E27FC236}">
                <a16:creationId xmlns:a16="http://schemas.microsoft.com/office/drawing/2014/main" id="{63C1AADF-2040-58BC-C318-97440FA5245A}"/>
              </a:ext>
            </a:extLst>
          </p:cNvPr>
          <p:cNvSpPr txBox="1"/>
          <p:nvPr/>
        </p:nvSpPr>
        <p:spPr>
          <a:xfrm>
            <a:off x="548719" y="2732080"/>
            <a:ext cx="1837935" cy="1413849"/>
          </a:xfrm>
          <a:prstGeom prst="rect">
            <a:avLst/>
          </a:prstGeom>
          <a:noFill/>
          <a:ln w="38100">
            <a:solidFill>
              <a:schemeClr val="accent5"/>
            </a:solidFill>
            <a:prstDash val="sysDot"/>
          </a:ln>
        </p:spPr>
        <p:txBody>
          <a:bodyPr wrap="square">
            <a:spAutoFit/>
          </a:bodyPr>
          <a:lstStyle/>
          <a:p>
            <a:pPr>
              <a:lnSpc>
                <a:spcPct val="125000"/>
              </a:lnSpc>
            </a:pPr>
            <a:r>
              <a:rPr lang="en-US" altLang="zh-CN" sz="1400" b="1" dirty="0">
                <a:highlight>
                  <a:srgbClr val="FFFF00"/>
                </a:highlight>
                <a:latin typeface="Arial" panose="020B0604020202020204" pitchFamily="34" charset="0"/>
                <a:ea typeface="微软雅黑" panose="020B0503020204020204" pitchFamily="34" charset="-122"/>
                <a:cs typeface="Arial" panose="020B0604020202020204" pitchFamily="34" charset="0"/>
                <a:sym typeface="+mn-lt"/>
              </a:rPr>
              <a:t>*</a:t>
            </a:r>
            <a:r>
              <a:rPr lang="zh-CN" altLang="en-US" sz="1400" b="1" dirty="0">
                <a:highlight>
                  <a:srgbClr val="FFFF00"/>
                </a:highlight>
                <a:latin typeface="Arial" panose="020B0604020202020204" pitchFamily="34" charset="0"/>
                <a:ea typeface="微软雅黑" panose="020B0503020204020204" pitchFamily="34" charset="-122"/>
                <a:cs typeface="Arial" panose="020B0604020202020204" pitchFamily="34" charset="0"/>
                <a:sym typeface="+mn-lt"/>
              </a:rPr>
              <a:t>系统操作要求：</a:t>
            </a:r>
            <a:endParaRPr lang="en-US" altLang="zh-CN" sz="1400" b="1" dirty="0">
              <a:highlight>
                <a:srgbClr val="FFFF00"/>
              </a:highlight>
              <a:latin typeface="Arial" panose="020B0604020202020204" pitchFamily="34" charset="0"/>
              <a:ea typeface="微软雅黑" panose="020B0503020204020204" pitchFamily="34" charset="-122"/>
              <a:cs typeface="Arial" panose="020B0604020202020204" pitchFamily="34" charset="0"/>
              <a:sym typeface="+mn-lt"/>
            </a:endParaRPr>
          </a:p>
          <a:p>
            <a:pPr>
              <a:lnSpc>
                <a:spcPct val="125000"/>
              </a:lnSpc>
            </a:pPr>
            <a:r>
              <a:rPr lang="zh-CN" altLang="en-US" sz="1400" b="1" dirty="0">
                <a:highlight>
                  <a:srgbClr val="FFFF00"/>
                </a:highlight>
                <a:latin typeface="Arial" panose="020B0604020202020204" pitchFamily="34" charset="0"/>
                <a:ea typeface="微软雅黑" panose="020B0503020204020204" pitchFamily="34" charset="-122"/>
                <a:cs typeface="Arial" panose="020B0604020202020204" pitchFamily="34" charset="0"/>
                <a:sym typeface="+mn-lt"/>
              </a:rPr>
              <a:t>在收到下属的利益冲突披露后，经理需要进入利益冲突披露工具审批下属的申报。</a:t>
            </a:r>
            <a:endParaRPr lang="en-GB" altLang="zh-CN" sz="1400" b="1" dirty="0">
              <a:highlight>
                <a:srgbClr val="FFFF00"/>
              </a:highlight>
              <a:latin typeface="Arial" panose="020B0604020202020204" pitchFamily="34" charset="0"/>
              <a:ea typeface="微软雅黑" panose="020B0503020204020204" pitchFamily="34" charset="-122"/>
              <a:cs typeface="Arial" panose="020B0604020202020204" pitchFamily="34" charset="0"/>
              <a:sym typeface="+mn-lt"/>
            </a:endParaRPr>
          </a:p>
        </p:txBody>
      </p:sp>
    </p:spTree>
    <p:custDataLst>
      <p:tags r:id="rId1"/>
    </p:custDataLst>
    <p:extLst>
      <p:ext uri="{BB962C8B-B14F-4D97-AF65-F5344CB8AC3E}">
        <p14:creationId xmlns:p14="http://schemas.microsoft.com/office/powerpoint/2010/main" val="131008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59" grpId="0"/>
      <p:bldP spid="6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F2990E6-9929-0355-1981-9281439D5E6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 name="Object 1" hidden="1">
                        <a:extLst>
                          <a:ext uri="{FF2B5EF4-FFF2-40B4-BE49-F238E27FC236}">
                            <a16:creationId xmlns:a16="http://schemas.microsoft.com/office/drawing/2014/main" id="{EF2990E6-9929-0355-1981-9281439D5E6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92F4A689-753D-8F54-BA0C-0CF1BD4E7AAF}"/>
              </a:ext>
            </a:extLst>
          </p:cNvPr>
          <p:cNvSpPr>
            <a:spLocks noGrp="1"/>
          </p:cNvSpPr>
          <p:nvPr>
            <p:ph type="sldNum" sz="quarter" idx="11"/>
          </p:nvPr>
        </p:nvSpPr>
        <p:spPr/>
        <p:txBody>
          <a:bodyPr/>
          <a:lstStyle/>
          <a:p>
            <a:fld id="{9F9F533D-B52E-4A2F-BF72-0ADD2D94BD75}" type="slidenum">
              <a:rPr lang="en-GB" smtClean="0"/>
              <a:pPr/>
              <a:t>22</a:t>
            </a:fld>
            <a:endParaRPr lang="en-GB"/>
          </a:p>
        </p:txBody>
      </p:sp>
      <p:sp>
        <p:nvSpPr>
          <p:cNvPr id="5" name="Title 4">
            <a:extLst>
              <a:ext uri="{FF2B5EF4-FFF2-40B4-BE49-F238E27FC236}">
                <a16:creationId xmlns:a16="http://schemas.microsoft.com/office/drawing/2014/main" id="{8C643EF1-338B-8082-F86C-12F7213DE792}"/>
              </a:ext>
            </a:extLst>
          </p:cNvPr>
          <p:cNvSpPr>
            <a:spLocks noGrp="1"/>
          </p:cNvSpPr>
          <p:nvPr>
            <p:ph type="title"/>
          </p:nvPr>
        </p:nvSpPr>
        <p:spPr/>
        <p:txBody>
          <a:bodyPr/>
          <a:lstStyle/>
          <a:p>
            <a:r>
              <a:rPr lang="en-US" altLang="zh-CN" dirty="0">
                <a:cs typeface="+mn-ea"/>
                <a:sym typeface="+mn-lt"/>
              </a:rPr>
              <a:t>3-</a:t>
            </a:r>
            <a:r>
              <a:rPr lang="zh-CN" altLang="en-US" dirty="0">
                <a:cs typeface="+mn-ea"/>
                <a:sym typeface="+mn-lt"/>
              </a:rPr>
              <a:t>管理</a:t>
            </a:r>
            <a:endParaRPr lang="en-GB" dirty="0"/>
          </a:p>
        </p:txBody>
      </p:sp>
      <p:sp>
        <p:nvSpPr>
          <p:cNvPr id="10" name="Subtitle 9">
            <a:extLst>
              <a:ext uri="{FF2B5EF4-FFF2-40B4-BE49-F238E27FC236}">
                <a16:creationId xmlns:a16="http://schemas.microsoft.com/office/drawing/2014/main" id="{5BDD118E-C8C6-82C7-F93E-A9729DCD8E29}"/>
              </a:ext>
            </a:extLst>
          </p:cNvPr>
          <p:cNvSpPr>
            <a:spLocks noGrp="1"/>
          </p:cNvSpPr>
          <p:nvPr>
            <p:ph type="subTitle" idx="1"/>
          </p:nvPr>
        </p:nvSpPr>
        <p:spPr/>
        <p:txBody>
          <a:bodyPr/>
          <a:lstStyle/>
          <a:p>
            <a:r>
              <a:rPr lang="zh-CN" altLang="en-US" dirty="0"/>
              <a:t>常见利益冲突的解决方案（非详尽）</a:t>
            </a:r>
            <a:endParaRPr lang="en-GB" sz="2400" dirty="0"/>
          </a:p>
        </p:txBody>
      </p:sp>
      <p:pic>
        <p:nvPicPr>
          <p:cNvPr id="63" name="Picture 62">
            <a:extLst>
              <a:ext uri="{FF2B5EF4-FFF2-40B4-BE49-F238E27FC236}">
                <a16:creationId xmlns:a16="http://schemas.microsoft.com/office/drawing/2014/main" id="{DB3A1944-02B6-6E94-0EA2-C3D61CE9B22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26041" r="28235"/>
          <a:stretch/>
        </p:blipFill>
        <p:spPr>
          <a:xfrm>
            <a:off x="4270375" y="1303337"/>
            <a:ext cx="3649663" cy="4489063"/>
          </a:xfrm>
          <a:prstGeom prst="roundRect">
            <a:avLst>
              <a:gd name="adj" fmla="val 3499"/>
            </a:avLst>
          </a:prstGeom>
          <a:ln>
            <a:noFill/>
          </a:ln>
        </p:spPr>
      </p:pic>
      <p:graphicFrame>
        <p:nvGraphicFramePr>
          <p:cNvPr id="15" name="Table 8">
            <a:extLst>
              <a:ext uri="{FF2B5EF4-FFF2-40B4-BE49-F238E27FC236}">
                <a16:creationId xmlns:a16="http://schemas.microsoft.com/office/drawing/2014/main" id="{A9AB52C2-22C9-6756-C9F8-7687E50792CF}"/>
              </a:ext>
            </a:extLst>
          </p:cNvPr>
          <p:cNvGraphicFramePr>
            <a:graphicFrameLocks noGrp="1"/>
          </p:cNvGraphicFramePr>
          <p:nvPr>
            <p:extLst>
              <p:ext uri="{D42A27DB-BD31-4B8C-83A1-F6EECF244321}">
                <p14:modId xmlns:p14="http://schemas.microsoft.com/office/powerpoint/2010/main" val="2984613148"/>
              </p:ext>
            </p:extLst>
          </p:nvPr>
        </p:nvGraphicFramePr>
        <p:xfrm>
          <a:off x="365674" y="1317851"/>
          <a:ext cx="3652289" cy="1277112"/>
        </p:xfrm>
        <a:graphic>
          <a:graphicData uri="http://schemas.openxmlformats.org/drawingml/2006/table">
            <a:tbl>
              <a:tblPr>
                <a:tableStyleId>{9D7B26C5-4107-4FEC-AEDC-1716B250A1EF}</a:tableStyleId>
              </a:tblPr>
              <a:tblGrid>
                <a:gridCol w="3652289">
                  <a:extLst>
                    <a:ext uri="{9D8B030D-6E8A-4147-A177-3AD203B41FA5}">
                      <a16:colId xmlns:a16="http://schemas.microsoft.com/office/drawing/2014/main" val="3344843492"/>
                    </a:ext>
                  </a:extLst>
                </a:gridCol>
              </a:tblGrid>
              <a:tr h="1277112">
                <a:tc>
                  <a:txBody>
                    <a:bodyPr/>
                    <a:lstStyle/>
                    <a:p>
                      <a:r>
                        <a:rPr lang="en-GB" altLang="zh-CN" sz="3200" kern="1200" dirty="0">
                          <a:solidFill>
                            <a:schemeClr val="tx2"/>
                          </a:solidFill>
                          <a:effectLst/>
                          <a:latin typeface="Arial" panose="020B0604020202020204" pitchFamily="34" charset="0"/>
                          <a:ea typeface="微软雅黑" panose="020B0503020204020204" pitchFamily="34" charset="-122"/>
                          <a:cs typeface="Arial" panose="020B0604020202020204" pitchFamily="34" charset="0"/>
                        </a:rPr>
                        <a:t>1</a:t>
                      </a:r>
                      <a:r>
                        <a:rPr lang="zh-CN" altLang="en-US" sz="2000" kern="1200" dirty="0">
                          <a:solidFill>
                            <a:schemeClr val="tx1"/>
                          </a:solidFill>
                          <a:effectLst/>
                          <a:latin typeface="微软雅黑" panose="020B0503020204020204" pitchFamily="34" charset="-122"/>
                          <a:ea typeface="微软雅黑" panose="020B0503020204020204" pitchFamily="34" charset="-122"/>
                          <a:cs typeface="+mn-cs"/>
                        </a:rPr>
                        <a:t> </a:t>
                      </a:r>
                      <a:r>
                        <a:rPr lang="zh-CN" altLang="en-US" sz="2000" b="1" kern="1200" dirty="0">
                          <a:solidFill>
                            <a:schemeClr val="tx1"/>
                          </a:solidFill>
                          <a:effectLst/>
                          <a:latin typeface="微软雅黑" panose="020B0503020204020204" pitchFamily="34" charset="-122"/>
                          <a:ea typeface="微软雅黑" panose="020B0503020204020204" pitchFamily="34" charset="-122"/>
                          <a:cs typeface="+mn-cs"/>
                        </a:rPr>
                        <a:t>停止或回避</a:t>
                      </a:r>
                      <a:r>
                        <a:rPr lang="zh-CN" altLang="en-US" sz="2000" kern="1200" dirty="0">
                          <a:solidFill>
                            <a:schemeClr val="tx1"/>
                          </a:solidFill>
                          <a:effectLst/>
                          <a:latin typeface="微软雅黑" panose="020B0503020204020204" pitchFamily="34" charset="-122"/>
                          <a:ea typeface="微软雅黑" panose="020B0503020204020204" pitchFamily="34" charset="-122"/>
                          <a:cs typeface="+mn-cs"/>
                        </a:rPr>
                        <a:t>造成利益冲突的活动</a:t>
                      </a:r>
                      <a:endParaRPr lang="en-US" sz="2000" b="0" dirty="0">
                        <a:solidFill>
                          <a:schemeClr val="tx1"/>
                        </a:solidFill>
                        <a:latin typeface="微软雅黑" panose="020B0503020204020204" pitchFamily="34" charset="-122"/>
                        <a:ea typeface="微软雅黑" panose="020B0503020204020204" pitchFamily="34" charset="-122"/>
                      </a:endParaRPr>
                    </a:p>
                  </a:txBody>
                  <a:tcP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04984095"/>
                  </a:ext>
                </a:extLst>
              </a:tr>
            </a:tbl>
          </a:graphicData>
        </a:graphic>
      </p:graphicFrame>
      <p:graphicFrame>
        <p:nvGraphicFramePr>
          <p:cNvPr id="16" name="Table 8">
            <a:extLst>
              <a:ext uri="{FF2B5EF4-FFF2-40B4-BE49-F238E27FC236}">
                <a16:creationId xmlns:a16="http://schemas.microsoft.com/office/drawing/2014/main" id="{EE528D4E-F829-B311-982F-4D0396DF00ED}"/>
              </a:ext>
            </a:extLst>
          </p:cNvPr>
          <p:cNvGraphicFramePr>
            <a:graphicFrameLocks noGrp="1"/>
          </p:cNvGraphicFramePr>
          <p:nvPr>
            <p:extLst>
              <p:ext uri="{D42A27DB-BD31-4B8C-83A1-F6EECF244321}">
                <p14:modId xmlns:p14="http://schemas.microsoft.com/office/powerpoint/2010/main" val="2600574623"/>
              </p:ext>
            </p:extLst>
          </p:nvPr>
        </p:nvGraphicFramePr>
        <p:xfrm>
          <a:off x="365674" y="2909313"/>
          <a:ext cx="3652289" cy="1277112"/>
        </p:xfrm>
        <a:graphic>
          <a:graphicData uri="http://schemas.openxmlformats.org/drawingml/2006/table">
            <a:tbl>
              <a:tblPr>
                <a:tableStyleId>{9D7B26C5-4107-4FEC-AEDC-1716B250A1EF}</a:tableStyleId>
              </a:tblPr>
              <a:tblGrid>
                <a:gridCol w="3652289">
                  <a:extLst>
                    <a:ext uri="{9D8B030D-6E8A-4147-A177-3AD203B41FA5}">
                      <a16:colId xmlns:a16="http://schemas.microsoft.com/office/drawing/2014/main" val="3344843492"/>
                    </a:ext>
                  </a:extLst>
                </a:gridCol>
              </a:tblGrid>
              <a:tr h="1277112">
                <a:tc>
                  <a:txBody>
                    <a:bodyPr/>
                    <a:lstStyle/>
                    <a:p>
                      <a:pPr eaLnBrk="0" hangingPunct="0">
                        <a:spcBef>
                          <a:spcPts val="300"/>
                        </a:spcBef>
                        <a:spcAft>
                          <a:spcPts val="300"/>
                        </a:spcAft>
                        <a:buClr>
                          <a:schemeClr val="bg1"/>
                        </a:buClr>
                      </a:pPr>
                      <a:r>
                        <a:rPr lang="en-GB" altLang="zh-CN" sz="3200" kern="1200" dirty="0">
                          <a:solidFill>
                            <a:schemeClr val="tx2"/>
                          </a:solidFill>
                          <a:effectLst/>
                          <a:latin typeface="Arial" panose="020B0604020202020204" pitchFamily="34" charset="0"/>
                          <a:ea typeface="微软雅黑" panose="020B0503020204020204" pitchFamily="34" charset="-122"/>
                          <a:cs typeface="Arial" panose="020B0604020202020204" pitchFamily="34" charset="0"/>
                        </a:rPr>
                        <a:t>2</a:t>
                      </a:r>
                      <a:r>
                        <a:rPr lang="zh-CN" altLang="en-US" sz="2000" kern="1200" dirty="0">
                          <a:solidFill>
                            <a:schemeClr val="tx1"/>
                          </a:solidFill>
                          <a:effectLst/>
                          <a:latin typeface="微软雅黑" panose="020B0503020204020204" pitchFamily="34" charset="-122"/>
                          <a:ea typeface="微软雅黑" panose="020B0503020204020204" pitchFamily="34" charset="-122"/>
                          <a:cs typeface="+mn-cs"/>
                        </a:rPr>
                        <a:t> </a:t>
                      </a:r>
                      <a:r>
                        <a:rPr lang="zh-CN" altLang="en-US" sz="2000" b="1" kern="1200" dirty="0">
                          <a:solidFill>
                            <a:schemeClr val="tx1"/>
                          </a:solidFill>
                          <a:effectLst/>
                          <a:latin typeface="微软雅黑" panose="020B0503020204020204" pitchFamily="34" charset="-122"/>
                          <a:ea typeface="微软雅黑" panose="020B0503020204020204" pitchFamily="34" charset="-122"/>
                          <a:cs typeface="+mn-cs"/>
                        </a:rPr>
                        <a:t>处置</a:t>
                      </a:r>
                      <a:r>
                        <a:rPr lang="zh-CN" altLang="en-US" sz="2000" kern="1200" dirty="0">
                          <a:solidFill>
                            <a:schemeClr val="tx1"/>
                          </a:solidFill>
                          <a:effectLst/>
                          <a:latin typeface="微软雅黑" panose="020B0503020204020204" pitchFamily="34" charset="-122"/>
                          <a:ea typeface="微软雅黑" panose="020B0503020204020204" pitchFamily="34" charset="-122"/>
                          <a:cs typeface="+mn-cs"/>
                        </a:rPr>
                        <a:t>造成利益冲突的资产</a:t>
                      </a:r>
                      <a:endParaRPr lang="en-US" sz="2000" kern="0" dirty="0">
                        <a:solidFill>
                          <a:schemeClr val="tx1"/>
                        </a:solidFill>
                        <a:latin typeface="微软雅黑" panose="020B0503020204020204" pitchFamily="34" charset="-122"/>
                        <a:ea typeface="微软雅黑" panose="020B0503020204020204" pitchFamily="34" charset="-122"/>
                      </a:endParaRPr>
                    </a:p>
                  </a:txBody>
                  <a:tcP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04984095"/>
                  </a:ext>
                </a:extLst>
              </a:tr>
            </a:tbl>
          </a:graphicData>
        </a:graphic>
      </p:graphicFrame>
      <p:graphicFrame>
        <p:nvGraphicFramePr>
          <p:cNvPr id="17" name="Table 8">
            <a:extLst>
              <a:ext uri="{FF2B5EF4-FFF2-40B4-BE49-F238E27FC236}">
                <a16:creationId xmlns:a16="http://schemas.microsoft.com/office/drawing/2014/main" id="{0E37C9DE-B547-012D-E435-A5429EF1DF7A}"/>
              </a:ext>
            </a:extLst>
          </p:cNvPr>
          <p:cNvGraphicFramePr>
            <a:graphicFrameLocks noGrp="1"/>
          </p:cNvGraphicFramePr>
          <p:nvPr>
            <p:extLst>
              <p:ext uri="{D42A27DB-BD31-4B8C-83A1-F6EECF244321}">
                <p14:modId xmlns:p14="http://schemas.microsoft.com/office/powerpoint/2010/main" val="3830057743"/>
              </p:ext>
            </p:extLst>
          </p:nvPr>
        </p:nvGraphicFramePr>
        <p:xfrm>
          <a:off x="365674" y="4500775"/>
          <a:ext cx="3652289" cy="1277112"/>
        </p:xfrm>
        <a:graphic>
          <a:graphicData uri="http://schemas.openxmlformats.org/drawingml/2006/table">
            <a:tbl>
              <a:tblPr>
                <a:tableStyleId>{9D7B26C5-4107-4FEC-AEDC-1716B250A1EF}</a:tableStyleId>
              </a:tblPr>
              <a:tblGrid>
                <a:gridCol w="3652289">
                  <a:extLst>
                    <a:ext uri="{9D8B030D-6E8A-4147-A177-3AD203B41FA5}">
                      <a16:colId xmlns:a16="http://schemas.microsoft.com/office/drawing/2014/main" val="3344843492"/>
                    </a:ext>
                  </a:extLst>
                </a:gridCol>
              </a:tblGrid>
              <a:tr h="1277112">
                <a:tc>
                  <a:txBody>
                    <a:bodyPr/>
                    <a:lstStyle/>
                    <a:p>
                      <a:pPr algn="l" eaLnBrk="0" fontAlgn="auto" hangingPunct="0">
                        <a:spcBef>
                          <a:spcPts val="300"/>
                        </a:spcBef>
                        <a:spcAft>
                          <a:spcPts val="300"/>
                        </a:spcAft>
                        <a:buClr>
                          <a:schemeClr val="bg1"/>
                        </a:buClr>
                      </a:pPr>
                      <a:r>
                        <a:rPr lang="en-US" sz="3200" kern="1200" dirty="0">
                          <a:solidFill>
                            <a:schemeClr val="tx2"/>
                          </a:solidFill>
                          <a:effectLst/>
                          <a:latin typeface="Arial" panose="020B0604020202020204" pitchFamily="34" charset="0"/>
                          <a:ea typeface="微软雅黑" panose="020B0503020204020204" pitchFamily="34" charset="-122"/>
                          <a:cs typeface="Arial" panose="020B0604020202020204" pitchFamily="34" charset="0"/>
                        </a:rPr>
                        <a:t>3</a:t>
                      </a:r>
                      <a:r>
                        <a:rPr lang="en-US" sz="2000" kern="1200" dirty="0">
                          <a:solidFill>
                            <a:schemeClr val="tx1"/>
                          </a:solidFill>
                          <a:effectLst/>
                          <a:latin typeface="Arial" panose="020B0604020202020204" pitchFamily="34" charset="0"/>
                          <a:ea typeface="微软雅黑" panose="020B0503020204020204" pitchFamily="34" charset="-122"/>
                          <a:cs typeface="Arial" panose="020B0604020202020204" pitchFamily="34" charset="0"/>
                        </a:rPr>
                        <a:t> </a:t>
                      </a:r>
                      <a:r>
                        <a:rPr lang="zh-CN" altLang="en-US" sz="2000" b="1" kern="1200" dirty="0">
                          <a:solidFill>
                            <a:schemeClr val="tx1"/>
                          </a:solidFill>
                          <a:effectLst/>
                          <a:latin typeface="微软雅黑" panose="020B0503020204020204" pitchFamily="34" charset="-122"/>
                          <a:ea typeface="微软雅黑" panose="020B0503020204020204" pitchFamily="34" charset="-122"/>
                          <a:cs typeface="+mn-cs"/>
                        </a:rPr>
                        <a:t>重新分配</a:t>
                      </a:r>
                      <a:r>
                        <a:rPr lang="zh-CN" altLang="en-US" sz="2000" b="0" kern="1200" dirty="0">
                          <a:solidFill>
                            <a:schemeClr val="tx1"/>
                          </a:solidFill>
                          <a:effectLst/>
                          <a:latin typeface="微软雅黑" panose="020B0503020204020204" pitchFamily="34" charset="-122"/>
                          <a:ea typeface="微软雅黑" panose="020B0503020204020204" pitchFamily="34" charset="-122"/>
                          <a:cs typeface="+mn-cs"/>
                        </a:rPr>
                        <a:t>业务角色</a:t>
                      </a:r>
                      <a:endParaRPr lang="en-GB" sz="2000" b="0" kern="0" dirty="0">
                        <a:solidFill>
                          <a:schemeClr val="tx1"/>
                        </a:solidFill>
                        <a:latin typeface="微软雅黑" panose="020B0503020204020204" pitchFamily="34" charset="-122"/>
                        <a:ea typeface="微软雅黑" panose="020B0503020204020204" pitchFamily="34" charset="-122"/>
                      </a:endParaRPr>
                    </a:p>
                  </a:txBody>
                  <a:tcP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04984095"/>
                  </a:ext>
                </a:extLst>
              </a:tr>
            </a:tbl>
          </a:graphicData>
        </a:graphic>
      </p:graphicFrame>
      <p:graphicFrame>
        <p:nvGraphicFramePr>
          <p:cNvPr id="18" name="Table 8">
            <a:extLst>
              <a:ext uri="{FF2B5EF4-FFF2-40B4-BE49-F238E27FC236}">
                <a16:creationId xmlns:a16="http://schemas.microsoft.com/office/drawing/2014/main" id="{770D9B19-5B46-B021-C99D-642C094C0BF9}"/>
              </a:ext>
            </a:extLst>
          </p:cNvPr>
          <p:cNvGraphicFramePr>
            <a:graphicFrameLocks noGrp="1"/>
          </p:cNvGraphicFramePr>
          <p:nvPr>
            <p:extLst>
              <p:ext uri="{D42A27DB-BD31-4B8C-83A1-F6EECF244321}">
                <p14:modId xmlns:p14="http://schemas.microsoft.com/office/powerpoint/2010/main" val="762110015"/>
              </p:ext>
            </p:extLst>
          </p:nvPr>
        </p:nvGraphicFramePr>
        <p:xfrm>
          <a:off x="8172450" y="1317851"/>
          <a:ext cx="3652289" cy="1277112"/>
        </p:xfrm>
        <a:graphic>
          <a:graphicData uri="http://schemas.openxmlformats.org/drawingml/2006/table">
            <a:tbl>
              <a:tblPr>
                <a:tableStyleId>{9D7B26C5-4107-4FEC-AEDC-1716B250A1EF}</a:tableStyleId>
              </a:tblPr>
              <a:tblGrid>
                <a:gridCol w="3652289">
                  <a:extLst>
                    <a:ext uri="{9D8B030D-6E8A-4147-A177-3AD203B41FA5}">
                      <a16:colId xmlns:a16="http://schemas.microsoft.com/office/drawing/2014/main" val="3344843492"/>
                    </a:ext>
                  </a:extLst>
                </a:gridCol>
              </a:tblGrid>
              <a:tr h="1277112">
                <a:tc>
                  <a:txBody>
                    <a:bodyPr/>
                    <a:lstStyle/>
                    <a:p>
                      <a:r>
                        <a:rPr lang="en-GB" altLang="zh-CN" sz="3200" kern="1200" dirty="0">
                          <a:solidFill>
                            <a:schemeClr val="tx2"/>
                          </a:solidFill>
                          <a:effectLst/>
                          <a:latin typeface="Arial" panose="020B0604020202020204" pitchFamily="34" charset="0"/>
                          <a:ea typeface="微软雅黑" panose="020B0503020204020204" pitchFamily="34" charset="-122"/>
                          <a:cs typeface="Arial" panose="020B0604020202020204" pitchFamily="34" charset="0"/>
                        </a:rPr>
                        <a:t>4</a:t>
                      </a:r>
                      <a:r>
                        <a:rPr lang="en-GB" altLang="zh-CN" sz="2000" kern="1200" dirty="0">
                          <a:solidFill>
                            <a:schemeClr val="tx1"/>
                          </a:solidFill>
                          <a:effectLst/>
                          <a:latin typeface="微软雅黑" panose="020B0503020204020204" pitchFamily="34" charset="-122"/>
                          <a:ea typeface="微软雅黑" panose="020B0503020204020204" pitchFamily="34" charset="-122"/>
                          <a:cs typeface="+mn-cs"/>
                        </a:rPr>
                        <a:t> </a:t>
                      </a:r>
                      <a:r>
                        <a:rPr lang="zh-CN" altLang="en-US" sz="2000" kern="1200" dirty="0">
                          <a:solidFill>
                            <a:schemeClr val="tx1"/>
                          </a:solidFill>
                          <a:effectLst/>
                          <a:latin typeface="微软雅黑" panose="020B0503020204020204" pitchFamily="34" charset="-122"/>
                          <a:ea typeface="微软雅黑" panose="020B0503020204020204" pitchFamily="34" charset="-122"/>
                          <a:cs typeface="+mn-cs"/>
                        </a:rPr>
                        <a:t>将团队成员</a:t>
                      </a:r>
                      <a:r>
                        <a:rPr lang="zh-CN" altLang="en-US" sz="2000" b="1" kern="1200" dirty="0">
                          <a:solidFill>
                            <a:schemeClr val="tx1"/>
                          </a:solidFill>
                          <a:effectLst/>
                          <a:latin typeface="微软雅黑" panose="020B0503020204020204" pitchFamily="34" charset="-122"/>
                          <a:ea typeface="微软雅黑" panose="020B0503020204020204" pitchFamily="34" charset="-122"/>
                          <a:cs typeface="+mn-cs"/>
                        </a:rPr>
                        <a:t>重新分配</a:t>
                      </a:r>
                      <a:r>
                        <a:rPr lang="zh-CN" altLang="en-US" sz="2000" kern="1200" dirty="0">
                          <a:solidFill>
                            <a:schemeClr val="tx1"/>
                          </a:solidFill>
                          <a:effectLst/>
                          <a:latin typeface="微软雅黑" panose="020B0503020204020204" pitchFamily="34" charset="-122"/>
                          <a:ea typeface="微软雅黑" panose="020B0503020204020204" pitchFamily="34" charset="-122"/>
                          <a:cs typeface="+mn-cs"/>
                        </a:rPr>
                        <a:t>给另一部门经理</a:t>
                      </a:r>
                      <a:endParaRPr lang="en-GB" sz="2000" b="0" dirty="0">
                        <a:solidFill>
                          <a:schemeClr val="tx1"/>
                        </a:solidFill>
                        <a:latin typeface="微软雅黑" panose="020B0503020204020204" pitchFamily="34" charset="-122"/>
                        <a:ea typeface="微软雅黑" panose="020B0503020204020204" pitchFamily="34" charset="-122"/>
                      </a:endParaRPr>
                    </a:p>
                  </a:txBody>
                  <a:tcP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04984095"/>
                  </a:ext>
                </a:extLst>
              </a:tr>
            </a:tbl>
          </a:graphicData>
        </a:graphic>
      </p:graphicFrame>
      <p:graphicFrame>
        <p:nvGraphicFramePr>
          <p:cNvPr id="19" name="Table 8">
            <a:extLst>
              <a:ext uri="{FF2B5EF4-FFF2-40B4-BE49-F238E27FC236}">
                <a16:creationId xmlns:a16="http://schemas.microsoft.com/office/drawing/2014/main" id="{4000FFBE-3CD4-C269-A666-1E5C90B8EE82}"/>
              </a:ext>
            </a:extLst>
          </p:cNvPr>
          <p:cNvGraphicFramePr>
            <a:graphicFrameLocks noGrp="1"/>
          </p:cNvGraphicFramePr>
          <p:nvPr>
            <p:extLst>
              <p:ext uri="{D42A27DB-BD31-4B8C-83A1-F6EECF244321}">
                <p14:modId xmlns:p14="http://schemas.microsoft.com/office/powerpoint/2010/main" val="708987251"/>
              </p:ext>
            </p:extLst>
          </p:nvPr>
        </p:nvGraphicFramePr>
        <p:xfrm>
          <a:off x="8172450" y="2909313"/>
          <a:ext cx="3652289" cy="1277112"/>
        </p:xfrm>
        <a:graphic>
          <a:graphicData uri="http://schemas.openxmlformats.org/drawingml/2006/table">
            <a:tbl>
              <a:tblPr>
                <a:tableStyleId>{9D7B26C5-4107-4FEC-AEDC-1716B250A1EF}</a:tableStyleId>
              </a:tblPr>
              <a:tblGrid>
                <a:gridCol w="3652289">
                  <a:extLst>
                    <a:ext uri="{9D8B030D-6E8A-4147-A177-3AD203B41FA5}">
                      <a16:colId xmlns:a16="http://schemas.microsoft.com/office/drawing/2014/main" val="3344843492"/>
                    </a:ext>
                  </a:extLst>
                </a:gridCol>
              </a:tblGrid>
              <a:tr h="1277112">
                <a:tc>
                  <a:txBody>
                    <a:bodyPr/>
                    <a:lstStyle/>
                    <a:p>
                      <a:r>
                        <a:rPr lang="en-GB" altLang="zh-CN" sz="3200" kern="1200" dirty="0">
                          <a:solidFill>
                            <a:schemeClr val="tx2"/>
                          </a:solidFill>
                          <a:effectLst/>
                          <a:latin typeface="Arial" panose="020B0604020202020204" pitchFamily="34" charset="0"/>
                          <a:ea typeface="微软雅黑" panose="020B0503020204020204" pitchFamily="34" charset="-122"/>
                          <a:cs typeface="Arial" panose="020B0604020202020204" pitchFamily="34" charset="0"/>
                        </a:rPr>
                        <a:t>5</a:t>
                      </a:r>
                      <a:r>
                        <a:rPr lang="en-GB" altLang="zh-CN" sz="3200" kern="1200" dirty="0">
                          <a:solidFill>
                            <a:schemeClr val="tx2"/>
                          </a:solidFill>
                          <a:effectLst/>
                          <a:latin typeface="微软雅黑" panose="020B0503020204020204" pitchFamily="34" charset="-122"/>
                          <a:ea typeface="微软雅黑" panose="020B0503020204020204" pitchFamily="34" charset="-122"/>
                          <a:cs typeface="+mn-cs"/>
                        </a:rPr>
                        <a:t> </a:t>
                      </a:r>
                      <a:r>
                        <a:rPr lang="zh-CN" altLang="en-US" sz="2000" b="1" kern="1200" dirty="0">
                          <a:solidFill>
                            <a:schemeClr val="tx1"/>
                          </a:solidFill>
                          <a:effectLst/>
                          <a:latin typeface="微软雅黑" panose="020B0503020204020204" pitchFamily="34" charset="-122"/>
                          <a:ea typeface="微软雅黑" panose="020B0503020204020204" pitchFamily="34" charset="-122"/>
                          <a:cs typeface="+mn-cs"/>
                        </a:rPr>
                        <a:t>与第三方商定</a:t>
                      </a:r>
                      <a:r>
                        <a:rPr lang="zh-CN" altLang="en-US" sz="2000" kern="1200" dirty="0">
                          <a:solidFill>
                            <a:schemeClr val="tx1"/>
                          </a:solidFill>
                          <a:effectLst/>
                          <a:latin typeface="微软雅黑" panose="020B0503020204020204" pitchFamily="34" charset="-122"/>
                          <a:ea typeface="微软雅黑" panose="020B0503020204020204" pitchFamily="34" charset="-122"/>
                          <a:cs typeface="+mn-cs"/>
                        </a:rPr>
                        <a:t>保护性合同条款</a:t>
                      </a:r>
                      <a:endParaRPr lang="en-GB" sz="2000" b="0" dirty="0">
                        <a:solidFill>
                          <a:schemeClr val="tx1"/>
                        </a:solidFill>
                        <a:latin typeface="微软雅黑" panose="020B0503020204020204" pitchFamily="34" charset="-122"/>
                        <a:ea typeface="微软雅黑" panose="020B0503020204020204" pitchFamily="34" charset="-122"/>
                      </a:endParaRPr>
                    </a:p>
                  </a:txBody>
                  <a:tcP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04984095"/>
                  </a:ext>
                </a:extLst>
              </a:tr>
            </a:tbl>
          </a:graphicData>
        </a:graphic>
      </p:graphicFrame>
      <p:graphicFrame>
        <p:nvGraphicFramePr>
          <p:cNvPr id="20" name="Table 8">
            <a:extLst>
              <a:ext uri="{FF2B5EF4-FFF2-40B4-BE49-F238E27FC236}">
                <a16:creationId xmlns:a16="http://schemas.microsoft.com/office/drawing/2014/main" id="{EB6AF7CD-1739-D7BA-E096-32EAE0325F30}"/>
              </a:ext>
            </a:extLst>
          </p:cNvPr>
          <p:cNvGraphicFramePr>
            <a:graphicFrameLocks noGrp="1"/>
          </p:cNvGraphicFramePr>
          <p:nvPr>
            <p:extLst>
              <p:ext uri="{D42A27DB-BD31-4B8C-83A1-F6EECF244321}">
                <p14:modId xmlns:p14="http://schemas.microsoft.com/office/powerpoint/2010/main" val="1379358869"/>
              </p:ext>
            </p:extLst>
          </p:nvPr>
        </p:nvGraphicFramePr>
        <p:xfrm>
          <a:off x="8172450" y="4500775"/>
          <a:ext cx="3652289" cy="1277112"/>
        </p:xfrm>
        <a:graphic>
          <a:graphicData uri="http://schemas.openxmlformats.org/drawingml/2006/table">
            <a:tbl>
              <a:tblPr>
                <a:tableStyleId>{9D7B26C5-4107-4FEC-AEDC-1716B250A1EF}</a:tableStyleId>
              </a:tblPr>
              <a:tblGrid>
                <a:gridCol w="3652289">
                  <a:extLst>
                    <a:ext uri="{9D8B030D-6E8A-4147-A177-3AD203B41FA5}">
                      <a16:colId xmlns:a16="http://schemas.microsoft.com/office/drawing/2014/main" val="3344843492"/>
                    </a:ext>
                  </a:extLst>
                </a:gridCol>
              </a:tblGrid>
              <a:tr h="1277112">
                <a:tc>
                  <a:txBody>
                    <a:bodyPr/>
                    <a:lstStyle/>
                    <a:p>
                      <a:pPr marL="0" algn="l" defTabSz="1219170" rtl="0" eaLnBrk="1" latinLnBrk="0" hangingPunct="1"/>
                      <a:r>
                        <a:rPr lang="en-GB" altLang="zh-CN" sz="3200" kern="1200" dirty="0">
                          <a:solidFill>
                            <a:schemeClr val="tx2"/>
                          </a:solidFill>
                          <a:effectLst/>
                          <a:latin typeface="Arial" panose="020B0604020202020204" pitchFamily="34" charset="0"/>
                          <a:ea typeface="微软雅黑" panose="020B0503020204020204" pitchFamily="34" charset="-122"/>
                          <a:cs typeface="Arial" panose="020B0604020202020204" pitchFamily="34" charset="0"/>
                        </a:rPr>
                        <a:t>6</a:t>
                      </a:r>
                      <a:r>
                        <a:rPr lang="en-GB" altLang="zh-CN" sz="2000" kern="1200" dirty="0">
                          <a:solidFill>
                            <a:schemeClr val="tx1"/>
                          </a:solidFill>
                          <a:effectLst/>
                          <a:latin typeface="微软雅黑" panose="020B0503020204020204" pitchFamily="34" charset="-122"/>
                          <a:ea typeface="微软雅黑" panose="020B0503020204020204" pitchFamily="34" charset="-122"/>
                          <a:cs typeface="+mn-cs"/>
                        </a:rPr>
                        <a:t> </a:t>
                      </a:r>
                      <a:r>
                        <a:rPr lang="zh-CN" altLang="en-US" sz="2000" kern="1200" dirty="0">
                          <a:solidFill>
                            <a:schemeClr val="tx1"/>
                          </a:solidFill>
                          <a:effectLst/>
                          <a:latin typeface="微软雅黑" panose="020B0503020204020204" pitchFamily="34" charset="-122"/>
                          <a:ea typeface="微软雅黑" panose="020B0503020204020204" pitchFamily="34" charset="-122"/>
                          <a:cs typeface="+mn-cs"/>
                        </a:rPr>
                        <a:t>如果无可行的解决方案，</a:t>
                      </a:r>
                      <a:r>
                        <a:rPr lang="zh-CN" altLang="en-US" sz="2000" b="1" kern="1200" dirty="0">
                          <a:solidFill>
                            <a:schemeClr val="tx1"/>
                          </a:solidFill>
                          <a:effectLst/>
                          <a:latin typeface="微软雅黑" panose="020B0503020204020204" pitchFamily="34" charset="-122"/>
                          <a:ea typeface="微软雅黑" panose="020B0503020204020204" pitchFamily="34" charset="-122"/>
                          <a:cs typeface="+mn-cs"/>
                        </a:rPr>
                        <a:t>拒绝</a:t>
                      </a:r>
                      <a:r>
                        <a:rPr lang="zh-CN" altLang="en-US" sz="2000" kern="1200" dirty="0">
                          <a:solidFill>
                            <a:schemeClr val="tx1"/>
                          </a:solidFill>
                          <a:effectLst/>
                          <a:latin typeface="微软雅黑" panose="020B0503020204020204" pitchFamily="34" charset="-122"/>
                          <a:ea typeface="微软雅黑" panose="020B0503020204020204" pitchFamily="34" charset="-122"/>
                          <a:cs typeface="+mn-cs"/>
                        </a:rPr>
                        <a:t>继续与第三方的聘用关系</a:t>
                      </a:r>
                      <a:endParaRPr lang="en-GB" sz="2000" kern="1200" dirty="0">
                        <a:solidFill>
                          <a:schemeClr val="tx1"/>
                        </a:solidFill>
                        <a:effectLst/>
                        <a:latin typeface="微软雅黑" panose="020B0503020204020204" pitchFamily="34" charset="-122"/>
                        <a:ea typeface="微软雅黑" panose="020B0503020204020204" pitchFamily="34" charset="-122"/>
                        <a:cs typeface="+mn-cs"/>
                      </a:endParaRPr>
                    </a:p>
                  </a:txBody>
                  <a:tcP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04984095"/>
                  </a:ext>
                </a:extLst>
              </a:tr>
            </a:tbl>
          </a:graphicData>
        </a:graphic>
      </p:graphicFrame>
      <p:graphicFrame>
        <p:nvGraphicFramePr>
          <p:cNvPr id="28" name="表格 27">
            <a:extLst>
              <a:ext uri="{FF2B5EF4-FFF2-40B4-BE49-F238E27FC236}">
                <a16:creationId xmlns:a16="http://schemas.microsoft.com/office/drawing/2014/main" id="{F469B765-89ED-1647-7F4C-50685E8024C2}"/>
              </a:ext>
            </a:extLst>
          </p:cNvPr>
          <p:cNvGraphicFramePr>
            <a:graphicFrameLocks noGrp="1"/>
          </p:cNvGraphicFramePr>
          <p:nvPr>
            <p:extLst>
              <p:ext uri="{D42A27DB-BD31-4B8C-83A1-F6EECF244321}">
                <p14:modId xmlns:p14="http://schemas.microsoft.com/office/powerpoint/2010/main" val="3812503441"/>
              </p:ext>
            </p:extLst>
          </p:nvPr>
        </p:nvGraphicFramePr>
        <p:xfrm>
          <a:off x="0" y="-11036"/>
          <a:ext cx="12192000" cy="253923"/>
        </p:xfrm>
        <a:graphic>
          <a:graphicData uri="http://schemas.openxmlformats.org/drawingml/2006/table">
            <a:tbl>
              <a:tblPr firstRow="1" bandRow="1">
                <a:tableStyleId>{9D7B26C5-4107-4FEC-AEDC-1716B250A1EF}</a:tableStyleId>
              </a:tblPr>
              <a:tblGrid>
                <a:gridCol w="1016000">
                  <a:extLst>
                    <a:ext uri="{9D8B030D-6E8A-4147-A177-3AD203B41FA5}">
                      <a16:colId xmlns:a16="http://schemas.microsoft.com/office/drawing/2014/main" val="430702346"/>
                    </a:ext>
                  </a:extLst>
                </a:gridCol>
                <a:gridCol w="1016000">
                  <a:extLst>
                    <a:ext uri="{9D8B030D-6E8A-4147-A177-3AD203B41FA5}">
                      <a16:colId xmlns:a16="http://schemas.microsoft.com/office/drawing/2014/main" val="3238340718"/>
                    </a:ext>
                  </a:extLst>
                </a:gridCol>
                <a:gridCol w="1016000">
                  <a:extLst>
                    <a:ext uri="{9D8B030D-6E8A-4147-A177-3AD203B41FA5}">
                      <a16:colId xmlns:a16="http://schemas.microsoft.com/office/drawing/2014/main" val="375901009"/>
                    </a:ext>
                  </a:extLst>
                </a:gridCol>
                <a:gridCol w="1016000">
                  <a:extLst>
                    <a:ext uri="{9D8B030D-6E8A-4147-A177-3AD203B41FA5}">
                      <a16:colId xmlns:a16="http://schemas.microsoft.com/office/drawing/2014/main" val="1186696337"/>
                    </a:ext>
                  </a:extLst>
                </a:gridCol>
                <a:gridCol w="1016000">
                  <a:extLst>
                    <a:ext uri="{9D8B030D-6E8A-4147-A177-3AD203B41FA5}">
                      <a16:colId xmlns:a16="http://schemas.microsoft.com/office/drawing/2014/main" val="1856434816"/>
                    </a:ext>
                  </a:extLst>
                </a:gridCol>
                <a:gridCol w="1016000">
                  <a:extLst>
                    <a:ext uri="{9D8B030D-6E8A-4147-A177-3AD203B41FA5}">
                      <a16:colId xmlns:a16="http://schemas.microsoft.com/office/drawing/2014/main" val="2631607187"/>
                    </a:ext>
                  </a:extLst>
                </a:gridCol>
                <a:gridCol w="1016000">
                  <a:extLst>
                    <a:ext uri="{9D8B030D-6E8A-4147-A177-3AD203B41FA5}">
                      <a16:colId xmlns:a16="http://schemas.microsoft.com/office/drawing/2014/main" val="3908009043"/>
                    </a:ext>
                  </a:extLst>
                </a:gridCol>
                <a:gridCol w="1016000">
                  <a:extLst>
                    <a:ext uri="{9D8B030D-6E8A-4147-A177-3AD203B41FA5}">
                      <a16:colId xmlns:a16="http://schemas.microsoft.com/office/drawing/2014/main" val="2320919784"/>
                    </a:ext>
                  </a:extLst>
                </a:gridCol>
                <a:gridCol w="1016000">
                  <a:extLst>
                    <a:ext uri="{9D8B030D-6E8A-4147-A177-3AD203B41FA5}">
                      <a16:colId xmlns:a16="http://schemas.microsoft.com/office/drawing/2014/main" val="345247987"/>
                    </a:ext>
                  </a:extLst>
                </a:gridCol>
                <a:gridCol w="1016000">
                  <a:extLst>
                    <a:ext uri="{9D8B030D-6E8A-4147-A177-3AD203B41FA5}">
                      <a16:colId xmlns:a16="http://schemas.microsoft.com/office/drawing/2014/main" val="2953035068"/>
                    </a:ext>
                  </a:extLst>
                </a:gridCol>
                <a:gridCol w="1016000">
                  <a:extLst>
                    <a:ext uri="{9D8B030D-6E8A-4147-A177-3AD203B41FA5}">
                      <a16:colId xmlns:a16="http://schemas.microsoft.com/office/drawing/2014/main" val="3468142707"/>
                    </a:ext>
                  </a:extLst>
                </a:gridCol>
                <a:gridCol w="1016000">
                  <a:extLst>
                    <a:ext uri="{9D8B030D-6E8A-4147-A177-3AD203B41FA5}">
                      <a16:colId xmlns:a16="http://schemas.microsoft.com/office/drawing/2014/main" val="3194531347"/>
                    </a:ext>
                  </a:extLst>
                </a:gridCol>
              </a:tblGrid>
              <a:tr h="253923">
                <a:tc>
                  <a:txBody>
                    <a:bodyPr/>
                    <a:lstStyle/>
                    <a:p>
                      <a:endParaRPr lang="en-GB" sz="900" dirty="0"/>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70703203"/>
                  </a:ext>
                </a:extLst>
              </a:tr>
            </a:tbl>
          </a:graphicData>
        </a:graphic>
      </p:graphicFrame>
      <p:grpSp>
        <p:nvGrpSpPr>
          <p:cNvPr id="3" name="组合 2">
            <a:extLst>
              <a:ext uri="{FF2B5EF4-FFF2-40B4-BE49-F238E27FC236}">
                <a16:creationId xmlns:a16="http://schemas.microsoft.com/office/drawing/2014/main" id="{674F2700-5CEE-776D-8C71-9B893DA1E55C}"/>
              </a:ext>
            </a:extLst>
          </p:cNvPr>
          <p:cNvGrpSpPr/>
          <p:nvPr/>
        </p:nvGrpSpPr>
        <p:grpSpPr>
          <a:xfrm>
            <a:off x="365124" y="5905681"/>
            <a:ext cx="11460163" cy="431033"/>
            <a:chOff x="6929786" y="5473755"/>
            <a:chExt cx="11460163" cy="431033"/>
          </a:xfrm>
        </p:grpSpPr>
        <p:sp>
          <p:nvSpPr>
            <p:cNvPr id="6" name="Rectangle 25">
              <a:extLst>
                <a:ext uri="{FF2B5EF4-FFF2-40B4-BE49-F238E27FC236}">
                  <a16:creationId xmlns:a16="http://schemas.microsoft.com/office/drawing/2014/main" id="{C4893133-05E7-43FE-E340-E2F840EF7AAE}"/>
                </a:ext>
              </a:extLst>
            </p:cNvPr>
            <p:cNvSpPr/>
            <p:nvPr/>
          </p:nvSpPr>
          <p:spPr bwMode="auto">
            <a:xfrm>
              <a:off x="6929786" y="5473755"/>
              <a:ext cx="11460163" cy="43103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40080" tIns="72000" rIns="72000" bIns="72000" numCol="1" spcCol="0" rtlCol="0" fromWordArt="0" anchor="ctr" anchorCtr="0" forceAA="0" compatLnSpc="1">
              <a:prstTxWarp prst="textNoShape">
                <a:avLst/>
              </a:prstTxWarp>
              <a:noAutofit/>
            </a:bodyPr>
            <a:lstStyle/>
            <a:p>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有些利益冲突只能通过要求停止或回避某项特定活动来妥善解决。</a:t>
              </a:r>
            </a:p>
          </p:txBody>
        </p:sp>
        <p:grpSp>
          <p:nvGrpSpPr>
            <p:cNvPr id="7" name="Group 683">
              <a:extLst>
                <a:ext uri="{FF2B5EF4-FFF2-40B4-BE49-F238E27FC236}">
                  <a16:creationId xmlns:a16="http://schemas.microsoft.com/office/drawing/2014/main" id="{3E3C1901-4830-5241-DE9E-2E5ED7CDD250}"/>
                </a:ext>
              </a:extLst>
            </p:cNvPr>
            <p:cNvGrpSpPr>
              <a:grpSpLocks noChangeAspect="1"/>
            </p:cNvGrpSpPr>
            <p:nvPr/>
          </p:nvGrpSpPr>
          <p:grpSpPr bwMode="auto">
            <a:xfrm>
              <a:off x="7117659" y="5545181"/>
              <a:ext cx="319461" cy="319460"/>
              <a:chOff x="1888" y="3345"/>
              <a:chExt cx="1218" cy="1218"/>
            </a:xfrm>
            <a:solidFill>
              <a:schemeClr val="bg1"/>
            </a:solidFill>
          </p:grpSpPr>
          <p:sp>
            <p:nvSpPr>
              <p:cNvPr id="8" name="Freeform 684">
                <a:extLst>
                  <a:ext uri="{FF2B5EF4-FFF2-40B4-BE49-F238E27FC236}">
                    <a16:creationId xmlns:a16="http://schemas.microsoft.com/office/drawing/2014/main" id="{FAE568B3-9B6E-FC64-B543-7FCDA6FEC4D3}"/>
                  </a:ext>
                </a:extLst>
              </p:cNvPr>
              <p:cNvSpPr>
                <a:spLocks/>
              </p:cNvSpPr>
              <p:nvPr/>
            </p:nvSpPr>
            <p:spPr bwMode="auto">
              <a:xfrm>
                <a:off x="2432" y="3548"/>
                <a:ext cx="174" cy="180"/>
              </a:xfrm>
              <a:custGeom>
                <a:avLst/>
                <a:gdLst>
                  <a:gd name="T0" fmla="*/ 144 w 314"/>
                  <a:gd name="T1" fmla="*/ 326 h 326"/>
                  <a:gd name="T2" fmla="*/ 314 w 314"/>
                  <a:gd name="T3" fmla="*/ 151 h 326"/>
                  <a:gd name="T4" fmla="*/ 171 w 314"/>
                  <a:gd name="T5" fmla="*/ 0 h 326"/>
                  <a:gd name="T6" fmla="*/ 0 w 314"/>
                  <a:gd name="T7" fmla="*/ 184 h 326"/>
                  <a:gd name="T8" fmla="*/ 144 w 314"/>
                  <a:gd name="T9" fmla="*/ 326 h 326"/>
                </a:gdLst>
                <a:ahLst/>
                <a:cxnLst>
                  <a:cxn ang="0">
                    <a:pos x="T0" y="T1"/>
                  </a:cxn>
                  <a:cxn ang="0">
                    <a:pos x="T2" y="T3"/>
                  </a:cxn>
                  <a:cxn ang="0">
                    <a:pos x="T4" y="T5"/>
                  </a:cxn>
                  <a:cxn ang="0">
                    <a:pos x="T6" y="T7"/>
                  </a:cxn>
                  <a:cxn ang="0">
                    <a:pos x="T8" y="T9"/>
                  </a:cxn>
                </a:cxnLst>
                <a:rect l="0" t="0" r="r" b="b"/>
                <a:pathLst>
                  <a:path w="314" h="326">
                    <a:moveTo>
                      <a:pt x="144" y="326"/>
                    </a:moveTo>
                    <a:cubicBezTo>
                      <a:pt x="246" y="326"/>
                      <a:pt x="314" y="247"/>
                      <a:pt x="314" y="151"/>
                    </a:cubicBezTo>
                    <a:cubicBezTo>
                      <a:pt x="314" y="65"/>
                      <a:pt x="251" y="0"/>
                      <a:pt x="171" y="0"/>
                    </a:cubicBezTo>
                    <a:cubicBezTo>
                      <a:pt x="74" y="0"/>
                      <a:pt x="0" y="76"/>
                      <a:pt x="0" y="184"/>
                    </a:cubicBezTo>
                    <a:cubicBezTo>
                      <a:pt x="0" y="264"/>
                      <a:pt x="64" y="326"/>
                      <a:pt x="144" y="3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sp>
            <p:nvSpPr>
              <p:cNvPr id="9" name="Freeform 685">
                <a:extLst>
                  <a:ext uri="{FF2B5EF4-FFF2-40B4-BE49-F238E27FC236}">
                    <a16:creationId xmlns:a16="http://schemas.microsoft.com/office/drawing/2014/main" id="{C435159B-A943-D51E-4F39-C8F5D4BAFDFA}"/>
                  </a:ext>
                </a:extLst>
              </p:cNvPr>
              <p:cNvSpPr>
                <a:spLocks/>
              </p:cNvSpPr>
              <p:nvPr/>
            </p:nvSpPr>
            <p:spPr bwMode="auto">
              <a:xfrm>
                <a:off x="2340" y="3787"/>
                <a:ext cx="313" cy="572"/>
              </a:xfrm>
              <a:custGeom>
                <a:avLst/>
                <a:gdLst>
                  <a:gd name="T0" fmla="*/ 358 w 566"/>
                  <a:gd name="T1" fmla="*/ 814 h 1034"/>
                  <a:gd name="T2" fmla="*/ 446 w 566"/>
                  <a:gd name="T3" fmla="*/ 104 h 1034"/>
                  <a:gd name="T4" fmla="*/ 310 w 566"/>
                  <a:gd name="T5" fmla="*/ 0 h 1034"/>
                  <a:gd name="T6" fmla="*/ 8 w 566"/>
                  <a:gd name="T7" fmla="*/ 50 h 1034"/>
                  <a:gd name="T8" fmla="*/ 0 w 566"/>
                  <a:gd name="T9" fmla="*/ 180 h 1034"/>
                  <a:gd name="T10" fmla="*/ 166 w 566"/>
                  <a:gd name="T11" fmla="*/ 208 h 1034"/>
                  <a:gd name="T12" fmla="*/ 86 w 566"/>
                  <a:gd name="T13" fmla="*/ 828 h 1034"/>
                  <a:gd name="T14" fmla="*/ 82 w 566"/>
                  <a:gd name="T15" fmla="*/ 882 h 1034"/>
                  <a:gd name="T16" fmla="*/ 246 w 566"/>
                  <a:gd name="T17" fmla="*/ 1034 h 1034"/>
                  <a:gd name="T18" fmla="*/ 566 w 566"/>
                  <a:gd name="T19" fmla="*/ 892 h 1034"/>
                  <a:gd name="T20" fmla="*/ 513 w 566"/>
                  <a:gd name="T21" fmla="*/ 772 h 1034"/>
                  <a:gd name="T22" fmla="*/ 358 w 566"/>
                  <a:gd name="T23" fmla="*/ 814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6" h="1034">
                    <a:moveTo>
                      <a:pt x="358" y="814"/>
                    </a:moveTo>
                    <a:cubicBezTo>
                      <a:pt x="371" y="710"/>
                      <a:pt x="446" y="146"/>
                      <a:pt x="446" y="104"/>
                    </a:cubicBezTo>
                    <a:cubicBezTo>
                      <a:pt x="446" y="36"/>
                      <a:pt x="417" y="0"/>
                      <a:pt x="310" y="0"/>
                    </a:cubicBezTo>
                    <a:cubicBezTo>
                      <a:pt x="240" y="0"/>
                      <a:pt x="138" y="14"/>
                      <a:pt x="8" y="50"/>
                    </a:cubicBezTo>
                    <a:cubicBezTo>
                      <a:pt x="0" y="180"/>
                      <a:pt x="0" y="180"/>
                      <a:pt x="0" y="180"/>
                    </a:cubicBezTo>
                    <a:cubicBezTo>
                      <a:pt x="166" y="208"/>
                      <a:pt x="166" y="208"/>
                      <a:pt x="166" y="208"/>
                    </a:cubicBezTo>
                    <a:cubicBezTo>
                      <a:pt x="86" y="828"/>
                      <a:pt x="86" y="828"/>
                      <a:pt x="86" y="828"/>
                    </a:cubicBezTo>
                    <a:cubicBezTo>
                      <a:pt x="84" y="848"/>
                      <a:pt x="82" y="866"/>
                      <a:pt x="82" y="882"/>
                    </a:cubicBezTo>
                    <a:cubicBezTo>
                      <a:pt x="82" y="972"/>
                      <a:pt x="120" y="1034"/>
                      <a:pt x="246" y="1034"/>
                    </a:cubicBezTo>
                    <a:cubicBezTo>
                      <a:pt x="330" y="1034"/>
                      <a:pt x="466" y="986"/>
                      <a:pt x="566" y="892"/>
                    </a:cubicBezTo>
                    <a:cubicBezTo>
                      <a:pt x="513" y="772"/>
                      <a:pt x="513" y="772"/>
                      <a:pt x="513" y="772"/>
                    </a:cubicBezTo>
                    <a:cubicBezTo>
                      <a:pt x="465" y="796"/>
                      <a:pt x="409" y="810"/>
                      <a:pt x="358" y="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sp>
            <p:nvSpPr>
              <p:cNvPr id="11" name="Freeform 686">
                <a:extLst>
                  <a:ext uri="{FF2B5EF4-FFF2-40B4-BE49-F238E27FC236}">
                    <a16:creationId xmlns:a16="http://schemas.microsoft.com/office/drawing/2014/main" id="{A58C6A8B-1C70-43C9-ABCE-44135B64A6A9}"/>
                  </a:ext>
                </a:extLst>
              </p:cNvPr>
              <p:cNvSpPr>
                <a:spLocks noEditPoints="1"/>
              </p:cNvSpPr>
              <p:nvPr/>
            </p:nvSpPr>
            <p:spPr bwMode="auto">
              <a:xfrm>
                <a:off x="1888" y="3345"/>
                <a:ext cx="1218" cy="1218"/>
              </a:xfrm>
              <a:custGeom>
                <a:avLst/>
                <a:gdLst>
                  <a:gd name="T0" fmla="*/ 1100 w 2200"/>
                  <a:gd name="T1" fmla="*/ 0 h 2200"/>
                  <a:gd name="T2" fmla="*/ 0 w 2200"/>
                  <a:gd name="T3" fmla="*/ 1100 h 2200"/>
                  <a:gd name="T4" fmla="*/ 1100 w 2200"/>
                  <a:gd name="T5" fmla="*/ 2200 h 2200"/>
                  <a:gd name="T6" fmla="*/ 2200 w 2200"/>
                  <a:gd name="T7" fmla="*/ 1100 h 2200"/>
                  <a:gd name="T8" fmla="*/ 1100 w 2200"/>
                  <a:gd name="T9" fmla="*/ 0 h 2200"/>
                  <a:gd name="T10" fmla="*/ 1100 w 2200"/>
                  <a:gd name="T11" fmla="*/ 2016 h 2200"/>
                  <a:gd name="T12" fmla="*/ 184 w 2200"/>
                  <a:gd name="T13" fmla="*/ 1100 h 2200"/>
                  <a:gd name="T14" fmla="*/ 1100 w 2200"/>
                  <a:gd name="T15" fmla="*/ 183 h 2200"/>
                  <a:gd name="T16" fmla="*/ 2017 w 2200"/>
                  <a:gd name="T17" fmla="*/ 1100 h 2200"/>
                  <a:gd name="T18" fmla="*/ 1100 w 2200"/>
                  <a:gd name="T19" fmla="*/ 2016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0" h="2200">
                    <a:moveTo>
                      <a:pt x="1100" y="0"/>
                    </a:moveTo>
                    <a:cubicBezTo>
                      <a:pt x="493" y="0"/>
                      <a:pt x="0" y="492"/>
                      <a:pt x="0" y="1100"/>
                    </a:cubicBezTo>
                    <a:cubicBezTo>
                      <a:pt x="0" y="1707"/>
                      <a:pt x="493" y="2200"/>
                      <a:pt x="1100" y="2200"/>
                    </a:cubicBezTo>
                    <a:cubicBezTo>
                      <a:pt x="1708" y="2200"/>
                      <a:pt x="2200" y="1707"/>
                      <a:pt x="2200" y="1100"/>
                    </a:cubicBezTo>
                    <a:cubicBezTo>
                      <a:pt x="2200" y="492"/>
                      <a:pt x="1708" y="0"/>
                      <a:pt x="1100" y="0"/>
                    </a:cubicBezTo>
                    <a:close/>
                    <a:moveTo>
                      <a:pt x="1100" y="2016"/>
                    </a:moveTo>
                    <a:cubicBezTo>
                      <a:pt x="595" y="2016"/>
                      <a:pt x="184" y="1605"/>
                      <a:pt x="184" y="1100"/>
                    </a:cubicBezTo>
                    <a:cubicBezTo>
                      <a:pt x="184" y="594"/>
                      <a:pt x="595" y="183"/>
                      <a:pt x="1100" y="183"/>
                    </a:cubicBezTo>
                    <a:cubicBezTo>
                      <a:pt x="1606" y="183"/>
                      <a:pt x="2017" y="594"/>
                      <a:pt x="2017" y="1100"/>
                    </a:cubicBezTo>
                    <a:cubicBezTo>
                      <a:pt x="2017" y="1605"/>
                      <a:pt x="1606" y="2016"/>
                      <a:pt x="1100" y="20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grpSp>
      </p:grpSp>
      <p:grpSp>
        <p:nvGrpSpPr>
          <p:cNvPr id="13" name="组合 12">
            <a:extLst>
              <a:ext uri="{FF2B5EF4-FFF2-40B4-BE49-F238E27FC236}">
                <a16:creationId xmlns:a16="http://schemas.microsoft.com/office/drawing/2014/main" id="{09DFF97D-81BC-1CD3-9329-252536ADC2C7}"/>
              </a:ext>
            </a:extLst>
          </p:cNvPr>
          <p:cNvGrpSpPr/>
          <p:nvPr/>
        </p:nvGrpSpPr>
        <p:grpSpPr>
          <a:xfrm>
            <a:off x="118580" y="-11037"/>
            <a:ext cx="11981979" cy="250244"/>
            <a:chOff x="118580" y="-11037"/>
            <a:chExt cx="11981979" cy="250244"/>
          </a:xfrm>
        </p:grpSpPr>
        <p:grpSp>
          <p:nvGrpSpPr>
            <p:cNvPr id="29" name="组合 28">
              <a:extLst>
                <a:ext uri="{FF2B5EF4-FFF2-40B4-BE49-F238E27FC236}">
                  <a16:creationId xmlns:a16="http://schemas.microsoft.com/office/drawing/2014/main" id="{98EDCABC-E410-5B4A-A633-DF92725ACC5E}"/>
                </a:ext>
              </a:extLst>
            </p:cNvPr>
            <p:cNvGrpSpPr/>
            <p:nvPr/>
          </p:nvGrpSpPr>
          <p:grpSpPr>
            <a:xfrm>
              <a:off x="118580" y="-11037"/>
              <a:ext cx="11981979" cy="250244"/>
              <a:chOff x="474181" y="1053094"/>
              <a:chExt cx="11274184" cy="250244"/>
            </a:xfrm>
          </p:grpSpPr>
          <p:sp>
            <p:nvSpPr>
              <p:cNvPr id="30" name="文本框 29">
                <a:extLst>
                  <a:ext uri="{FF2B5EF4-FFF2-40B4-BE49-F238E27FC236}">
                    <a16:creationId xmlns:a16="http://schemas.microsoft.com/office/drawing/2014/main" id="{31147357-7B0A-06E5-3773-E9C06D7F24CF}"/>
                  </a:ext>
                </a:extLst>
              </p:cNvPr>
              <p:cNvSpPr txBox="1"/>
              <p:nvPr/>
            </p:nvSpPr>
            <p:spPr>
              <a:xfrm>
                <a:off x="47418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定义</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1" name="文本框 30">
                <a:extLst>
                  <a:ext uri="{FF2B5EF4-FFF2-40B4-BE49-F238E27FC236}">
                    <a16:creationId xmlns:a16="http://schemas.microsoft.com/office/drawing/2014/main" id="{03774EFD-4E67-77F8-723A-E7F0F3312D20}"/>
                  </a:ext>
                </a:extLst>
              </p:cNvPr>
              <p:cNvSpPr txBox="1"/>
              <p:nvPr/>
            </p:nvSpPr>
            <p:spPr>
              <a:xfrm>
                <a:off x="238356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职责</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2" name="文本框 31">
                <a:extLst>
                  <a:ext uri="{FF2B5EF4-FFF2-40B4-BE49-F238E27FC236}">
                    <a16:creationId xmlns:a16="http://schemas.microsoft.com/office/drawing/2014/main" id="{9D4992B8-6366-70CA-AF47-56514C0C7994}"/>
                  </a:ext>
                </a:extLst>
              </p:cNvPr>
              <p:cNvSpPr txBox="1"/>
              <p:nvPr/>
            </p:nvSpPr>
            <p:spPr>
              <a:xfrm>
                <a:off x="142887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范围</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3" name="文本框 32">
                <a:extLst>
                  <a:ext uri="{FF2B5EF4-FFF2-40B4-BE49-F238E27FC236}">
                    <a16:creationId xmlns:a16="http://schemas.microsoft.com/office/drawing/2014/main" id="{038347B1-C06E-42A4-5286-BF58718D28C8}"/>
                  </a:ext>
                </a:extLst>
              </p:cNvPr>
              <p:cNvSpPr txBox="1"/>
              <p:nvPr/>
            </p:nvSpPr>
            <p:spPr>
              <a:xfrm>
                <a:off x="333825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识别</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4" name="文本框 33">
                <a:extLst>
                  <a:ext uri="{FF2B5EF4-FFF2-40B4-BE49-F238E27FC236}">
                    <a16:creationId xmlns:a16="http://schemas.microsoft.com/office/drawing/2014/main" id="{D8FB4BAE-48A6-58FC-4E32-B33091E86EF8}"/>
                  </a:ext>
                </a:extLst>
              </p:cNvPr>
              <p:cNvSpPr txBox="1"/>
              <p:nvPr/>
            </p:nvSpPr>
            <p:spPr>
              <a:xfrm>
                <a:off x="429294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披露</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5" name="文本框 34">
                <a:extLst>
                  <a:ext uri="{FF2B5EF4-FFF2-40B4-BE49-F238E27FC236}">
                    <a16:creationId xmlns:a16="http://schemas.microsoft.com/office/drawing/2014/main" id="{666F8200-529D-DB31-CC32-31E8B4EB7609}"/>
                  </a:ext>
                </a:extLst>
              </p:cNvPr>
              <p:cNvSpPr txBox="1"/>
              <p:nvPr/>
            </p:nvSpPr>
            <p:spPr>
              <a:xfrm>
                <a:off x="524764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管理</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6" name="文本框 35">
                <a:extLst>
                  <a:ext uri="{FF2B5EF4-FFF2-40B4-BE49-F238E27FC236}">
                    <a16:creationId xmlns:a16="http://schemas.microsoft.com/office/drawing/2014/main" id="{17E695A7-BD72-C35E-2D49-237FF943E289}"/>
                  </a:ext>
                </a:extLst>
              </p:cNvPr>
              <p:cNvSpPr txBox="1"/>
              <p:nvPr/>
            </p:nvSpPr>
            <p:spPr>
              <a:xfrm>
                <a:off x="620233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其他场景</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7" name="文本框 36">
                <a:extLst>
                  <a:ext uri="{FF2B5EF4-FFF2-40B4-BE49-F238E27FC236}">
                    <a16:creationId xmlns:a16="http://schemas.microsoft.com/office/drawing/2014/main" id="{F382866E-424C-0CBA-527D-5C9726379D63}"/>
                  </a:ext>
                </a:extLst>
              </p:cNvPr>
              <p:cNvSpPr txBox="1"/>
              <p:nvPr/>
            </p:nvSpPr>
            <p:spPr>
              <a:xfrm>
                <a:off x="715702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具体示例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8" name="文本框 37">
                <a:extLst>
                  <a:ext uri="{FF2B5EF4-FFF2-40B4-BE49-F238E27FC236}">
                    <a16:creationId xmlns:a16="http://schemas.microsoft.com/office/drawing/2014/main" id="{5A4B206A-ED60-131B-9AE2-BEA0C2B13387}"/>
                  </a:ext>
                </a:extLst>
              </p:cNvPr>
              <p:cNvSpPr txBox="1"/>
              <p:nvPr/>
            </p:nvSpPr>
            <p:spPr>
              <a:xfrm>
                <a:off x="811171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类别示例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9" name="文本框 38">
                <a:extLst>
                  <a:ext uri="{FF2B5EF4-FFF2-40B4-BE49-F238E27FC236}">
                    <a16:creationId xmlns:a16="http://schemas.microsoft.com/office/drawing/2014/main" id="{5215A740-EB56-74E4-C7DB-C9BDC94DEBB7}"/>
                  </a:ext>
                </a:extLst>
              </p:cNvPr>
              <p:cNvSpPr txBox="1"/>
              <p:nvPr/>
            </p:nvSpPr>
            <p:spPr>
              <a:xfrm>
                <a:off x="1002110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点击完成</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0" name="文本框 39">
                <a:extLst>
                  <a:ext uri="{FF2B5EF4-FFF2-40B4-BE49-F238E27FC236}">
                    <a16:creationId xmlns:a16="http://schemas.microsoft.com/office/drawing/2014/main" id="{19C31BDA-7B51-8F55-AC9F-8BF703A9DE91}"/>
                  </a:ext>
                </a:extLst>
              </p:cNvPr>
              <p:cNvSpPr txBox="1"/>
              <p:nvPr/>
            </p:nvSpPr>
            <p:spPr>
              <a:xfrm>
                <a:off x="1097578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完成培训</a:t>
                </a:r>
                <a:endParaRPr lang="en-GB" sz="1200" dirty="0" err="1">
                  <a:solidFill>
                    <a:schemeClr val="bg1"/>
                  </a:solidFill>
                  <a:latin typeface="Arial" panose="020B0604020202020204" pitchFamily="34" charset="0"/>
                  <a:ea typeface="微软雅黑" panose="020B0503020204020204" pitchFamily="34" charset="-122"/>
                </a:endParaRPr>
              </a:p>
            </p:txBody>
          </p:sp>
        </p:grpSp>
        <p:sp>
          <p:nvSpPr>
            <p:cNvPr id="12" name="文本框 11">
              <a:extLst>
                <a:ext uri="{FF2B5EF4-FFF2-40B4-BE49-F238E27FC236}">
                  <a16:creationId xmlns:a16="http://schemas.microsoft.com/office/drawing/2014/main" id="{41CDF69B-B020-DE33-617B-66606436B002}"/>
                </a:ext>
              </a:extLst>
            </p:cNvPr>
            <p:cNvSpPr txBox="1"/>
            <p:nvPr/>
          </p:nvSpPr>
          <p:spPr>
            <a:xfrm>
              <a:off x="9144000" y="-11037"/>
              <a:ext cx="1029416" cy="250244"/>
            </a:xfrm>
            <a:prstGeom prst="rect">
              <a:avLst/>
            </a:prstGeom>
            <a:noFill/>
          </p:spPr>
          <p:txBody>
            <a:bodyPr wrap="square" lIns="0" tIns="0" rIns="0" bIns="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a:t>
              </a:r>
              <a:r>
                <a:rPr lang="en-US" altLang="zh-CN" sz="1200" dirty="0">
                  <a:solidFill>
                    <a:schemeClr val="bg1"/>
                  </a:solidFill>
                  <a:latin typeface="Arial" panose="020B0604020202020204" pitchFamily="34" charset="0"/>
                  <a:ea typeface="微软雅黑" panose="020B0503020204020204" pitchFamily="34" charset="-122"/>
                </a:rPr>
                <a:t>/</a:t>
              </a:r>
              <a:r>
                <a:rPr lang="zh-CN" altLang="en-US" sz="1200" dirty="0">
                  <a:solidFill>
                    <a:schemeClr val="bg1"/>
                  </a:solidFill>
                  <a:latin typeface="Arial" panose="020B0604020202020204" pitchFamily="34" charset="0"/>
                  <a:ea typeface="微软雅黑" panose="020B0503020204020204" pitchFamily="34" charset="-122"/>
                </a:rPr>
                <a:t>无需披露</a:t>
              </a:r>
              <a:endParaRPr lang="en-GB" sz="1200" dirty="0" err="1">
                <a:solidFill>
                  <a:schemeClr val="bg1"/>
                </a:solidFill>
                <a:latin typeface="Arial" panose="020B0604020202020204" pitchFamily="34" charset="0"/>
                <a:ea typeface="微软雅黑" panose="020B0503020204020204" pitchFamily="34" charset="-122"/>
              </a:endParaRPr>
            </a:p>
          </p:txBody>
        </p:sp>
      </p:grpSp>
    </p:spTree>
    <p:custDataLst>
      <p:tags r:id="rId1"/>
    </p:custDataLst>
    <p:extLst>
      <p:ext uri="{BB962C8B-B14F-4D97-AF65-F5344CB8AC3E}">
        <p14:creationId xmlns:p14="http://schemas.microsoft.com/office/powerpoint/2010/main" val="214597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zh-CN" altLang="en-US" dirty="0">
                <a:cs typeface="Arial" panose="020B0604020202020204" pitchFamily="34" charset="0"/>
                <a:sym typeface="+mn-lt"/>
              </a:rPr>
              <a:t>利益冲突披露流程</a:t>
            </a:r>
          </a:p>
        </p:txBody>
      </p:sp>
      <p:grpSp>
        <p:nvGrpSpPr>
          <p:cNvPr id="25" name="组合 24">
            <a:extLst>
              <a:ext uri="{FF2B5EF4-FFF2-40B4-BE49-F238E27FC236}">
                <a16:creationId xmlns:a16="http://schemas.microsoft.com/office/drawing/2014/main" id="{F0BD7E5D-9253-68A8-BE0F-15A7A1CD1C9B}"/>
              </a:ext>
            </a:extLst>
          </p:cNvPr>
          <p:cNvGrpSpPr/>
          <p:nvPr/>
        </p:nvGrpSpPr>
        <p:grpSpPr>
          <a:xfrm>
            <a:off x="1398689" y="2249488"/>
            <a:ext cx="2561982" cy="3044825"/>
            <a:chOff x="1398689" y="2249488"/>
            <a:chExt cx="2561982" cy="3044825"/>
          </a:xfrm>
        </p:grpSpPr>
        <p:sp>
          <p:nvSpPr>
            <p:cNvPr id="71" name="Rectangle 70">
              <a:extLst>
                <a:ext uri="{FF2B5EF4-FFF2-40B4-BE49-F238E27FC236}">
                  <a16:creationId xmlns:a16="http://schemas.microsoft.com/office/drawing/2014/main" id="{9DFE8361-2132-4930-B7F7-28AA4D142CCF}"/>
                </a:ext>
              </a:extLst>
            </p:cNvPr>
            <p:cNvSpPr/>
            <p:nvPr/>
          </p:nvSpPr>
          <p:spPr>
            <a:xfrm>
              <a:off x="1398689" y="3624917"/>
              <a:ext cx="1828800" cy="1669396"/>
            </a:xfrm>
            <a:prstGeom prst="rect">
              <a:avLst/>
            </a:prstGeom>
            <a:solidFill>
              <a:schemeClr val="bg1">
                <a:lumMod val="95000"/>
              </a:schemeClr>
            </a:solidFill>
            <a:ln w="19050">
              <a:noFill/>
            </a:ln>
          </p:spPr>
          <p:txBody>
            <a:bodyPr wrap="square" tIns="182880" anchor="t">
              <a:noAutofit/>
            </a:bodyPr>
            <a:lstStyle/>
            <a:p>
              <a:pPr lvl="0" algn="ctr">
                <a:spcAft>
                  <a:spcPts val="200"/>
                </a:spcAft>
              </a:pPr>
              <a:r>
                <a:rPr lang="en-US" altLang="zh-CN" sz="1400" b="1" dirty="0">
                  <a:latin typeface="Arial" panose="020B0604020202020204" pitchFamily="34" charset="0"/>
                  <a:ea typeface="微软雅黑" panose="020B0503020204020204" pitchFamily="34" charset="-122"/>
                  <a:cs typeface="Arial" panose="020B0604020202020204" pitchFamily="34" charset="0"/>
                  <a:sym typeface="+mn-lt"/>
                </a:rPr>
                <a:t>1-</a:t>
              </a:r>
              <a:r>
                <a:rPr lang="ja-JP" altLang="en-US" sz="1400" b="1" dirty="0">
                  <a:latin typeface="Arial" panose="020B0604020202020204" pitchFamily="34" charset="0"/>
                  <a:ea typeface="微软雅黑" panose="020B0503020204020204" pitchFamily="34" charset="-122"/>
                  <a:cs typeface="Arial" panose="020B0604020202020204" pitchFamily="34" charset="0"/>
                  <a:sym typeface="+mn-lt"/>
                </a:rPr>
                <a:t>识别</a:t>
              </a: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利益冲突</a:t>
              </a:r>
              <a:endParaRPr lang="en-GB" sz="1400" b="1" dirty="0">
                <a:latin typeface="Arial" panose="020B0604020202020204" pitchFamily="34" charset="0"/>
                <a:ea typeface="微软雅黑" panose="020B0503020204020204" pitchFamily="34" charset="-122"/>
                <a:cs typeface="Arial" panose="020B0604020202020204" pitchFamily="34" charset="0"/>
                <a:sym typeface="+mn-lt"/>
              </a:endParaRPr>
            </a:p>
            <a:p>
              <a:pPr lvl="0">
                <a:spcAft>
                  <a:spcPts val="200"/>
                </a:spcAft>
              </a:pPr>
              <a:endParaRPr lang="zh-CN" altLang="en-US" sz="1400" dirty="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85" name="Freeform 79">
              <a:extLst>
                <a:ext uri="{FF2B5EF4-FFF2-40B4-BE49-F238E27FC236}">
                  <a16:creationId xmlns:a16="http://schemas.microsoft.com/office/drawing/2014/main" id="{3AC7D569-0BF4-4378-B627-413A8D582A75}"/>
                </a:ext>
              </a:extLst>
            </p:cNvPr>
            <p:cNvSpPr>
              <a:spLocks noEditPoints="1"/>
            </p:cNvSpPr>
            <p:nvPr/>
          </p:nvSpPr>
          <p:spPr bwMode="auto">
            <a:xfrm>
              <a:off x="1838544" y="2357438"/>
              <a:ext cx="954088" cy="955675"/>
            </a:xfrm>
            <a:custGeom>
              <a:avLst/>
              <a:gdLst>
                <a:gd name="T0" fmla="*/ 330 w 601"/>
                <a:gd name="T1" fmla="*/ 602 h 602"/>
                <a:gd name="T2" fmla="*/ 418 w 601"/>
                <a:gd name="T3" fmla="*/ 580 h 602"/>
                <a:gd name="T4" fmla="*/ 492 w 601"/>
                <a:gd name="T5" fmla="*/ 534 h 602"/>
                <a:gd name="T6" fmla="*/ 549 w 601"/>
                <a:gd name="T7" fmla="*/ 470 h 602"/>
                <a:gd name="T8" fmla="*/ 587 w 601"/>
                <a:gd name="T9" fmla="*/ 392 h 602"/>
                <a:gd name="T10" fmla="*/ 601 w 601"/>
                <a:gd name="T11" fmla="*/ 302 h 602"/>
                <a:gd name="T12" fmla="*/ 595 w 601"/>
                <a:gd name="T13" fmla="*/ 242 h 602"/>
                <a:gd name="T14" fmla="*/ 563 w 601"/>
                <a:gd name="T15" fmla="*/ 158 h 602"/>
                <a:gd name="T16" fmla="*/ 512 w 601"/>
                <a:gd name="T17" fmla="*/ 90 h 602"/>
                <a:gd name="T18" fmla="*/ 444 w 601"/>
                <a:gd name="T19" fmla="*/ 38 h 602"/>
                <a:gd name="T20" fmla="*/ 360 w 601"/>
                <a:gd name="T21" fmla="*/ 8 h 602"/>
                <a:gd name="T22" fmla="*/ 300 w 601"/>
                <a:gd name="T23" fmla="*/ 0 h 602"/>
                <a:gd name="T24" fmla="*/ 210 w 601"/>
                <a:gd name="T25" fmla="*/ 14 h 602"/>
                <a:gd name="T26" fmla="*/ 132 w 601"/>
                <a:gd name="T27" fmla="*/ 52 h 602"/>
                <a:gd name="T28" fmla="*/ 68 w 601"/>
                <a:gd name="T29" fmla="*/ 110 h 602"/>
                <a:gd name="T30" fmla="*/ 22 w 601"/>
                <a:gd name="T31" fmla="*/ 184 h 602"/>
                <a:gd name="T32" fmla="*/ 0 w 601"/>
                <a:gd name="T33" fmla="*/ 272 h 602"/>
                <a:gd name="T34" fmla="*/ 0 w 601"/>
                <a:gd name="T35" fmla="*/ 332 h 602"/>
                <a:gd name="T36" fmla="*/ 22 w 601"/>
                <a:gd name="T37" fmla="*/ 420 h 602"/>
                <a:gd name="T38" fmla="*/ 68 w 601"/>
                <a:gd name="T39" fmla="*/ 494 h 602"/>
                <a:gd name="T40" fmla="*/ 132 w 601"/>
                <a:gd name="T41" fmla="*/ 552 h 602"/>
                <a:gd name="T42" fmla="*/ 210 w 601"/>
                <a:gd name="T43" fmla="*/ 590 h 602"/>
                <a:gd name="T44" fmla="*/ 300 w 601"/>
                <a:gd name="T45" fmla="*/ 602 h 602"/>
                <a:gd name="T46" fmla="*/ 300 w 601"/>
                <a:gd name="T47" fmla="*/ 64 h 602"/>
                <a:gd name="T48" fmla="*/ 370 w 601"/>
                <a:gd name="T49" fmla="*/ 76 h 602"/>
                <a:gd name="T50" fmla="*/ 432 w 601"/>
                <a:gd name="T51" fmla="*/ 106 h 602"/>
                <a:gd name="T52" fmla="*/ 484 w 601"/>
                <a:gd name="T53" fmla="*/ 152 h 602"/>
                <a:gd name="T54" fmla="*/ 517 w 601"/>
                <a:gd name="T55" fmla="*/ 210 h 602"/>
                <a:gd name="T56" fmla="*/ 535 w 601"/>
                <a:gd name="T57" fmla="*/ 278 h 602"/>
                <a:gd name="T58" fmla="*/ 535 w 601"/>
                <a:gd name="T59" fmla="*/ 326 h 602"/>
                <a:gd name="T60" fmla="*/ 517 w 601"/>
                <a:gd name="T61" fmla="*/ 394 h 602"/>
                <a:gd name="T62" fmla="*/ 484 w 601"/>
                <a:gd name="T63" fmla="*/ 452 h 602"/>
                <a:gd name="T64" fmla="*/ 432 w 601"/>
                <a:gd name="T65" fmla="*/ 498 h 602"/>
                <a:gd name="T66" fmla="*/ 370 w 601"/>
                <a:gd name="T67" fmla="*/ 528 h 602"/>
                <a:gd name="T68" fmla="*/ 300 w 601"/>
                <a:gd name="T69" fmla="*/ 540 h 602"/>
                <a:gd name="T70" fmla="*/ 252 w 601"/>
                <a:gd name="T71" fmla="*/ 534 h 602"/>
                <a:gd name="T72" fmla="*/ 188 w 601"/>
                <a:gd name="T73" fmla="*/ 510 h 602"/>
                <a:gd name="T74" fmla="*/ 132 w 601"/>
                <a:gd name="T75" fmla="*/ 470 h 602"/>
                <a:gd name="T76" fmla="*/ 92 w 601"/>
                <a:gd name="T77" fmla="*/ 414 h 602"/>
                <a:gd name="T78" fmla="*/ 68 w 601"/>
                <a:gd name="T79" fmla="*/ 350 h 602"/>
                <a:gd name="T80" fmla="*/ 64 w 601"/>
                <a:gd name="T81" fmla="*/ 302 h 602"/>
                <a:gd name="T82" fmla="*/ 74 w 601"/>
                <a:gd name="T83" fmla="*/ 232 h 602"/>
                <a:gd name="T84" fmla="*/ 104 w 601"/>
                <a:gd name="T85" fmla="*/ 170 h 602"/>
                <a:gd name="T86" fmla="*/ 150 w 601"/>
                <a:gd name="T87" fmla="*/ 120 h 602"/>
                <a:gd name="T88" fmla="*/ 208 w 601"/>
                <a:gd name="T89" fmla="*/ 84 h 602"/>
                <a:gd name="T90" fmla="*/ 276 w 601"/>
                <a:gd name="T91" fmla="*/ 66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1" h="602">
                  <a:moveTo>
                    <a:pt x="300" y="602"/>
                  </a:moveTo>
                  <a:lnTo>
                    <a:pt x="300" y="602"/>
                  </a:lnTo>
                  <a:lnTo>
                    <a:pt x="330" y="602"/>
                  </a:lnTo>
                  <a:lnTo>
                    <a:pt x="360" y="596"/>
                  </a:lnTo>
                  <a:lnTo>
                    <a:pt x="390" y="590"/>
                  </a:lnTo>
                  <a:lnTo>
                    <a:pt x="418" y="580"/>
                  </a:lnTo>
                  <a:lnTo>
                    <a:pt x="444" y="566"/>
                  </a:lnTo>
                  <a:lnTo>
                    <a:pt x="468" y="552"/>
                  </a:lnTo>
                  <a:lnTo>
                    <a:pt x="492" y="534"/>
                  </a:lnTo>
                  <a:lnTo>
                    <a:pt x="512" y="514"/>
                  </a:lnTo>
                  <a:lnTo>
                    <a:pt x="531" y="494"/>
                  </a:lnTo>
                  <a:lnTo>
                    <a:pt x="549" y="470"/>
                  </a:lnTo>
                  <a:lnTo>
                    <a:pt x="563" y="446"/>
                  </a:lnTo>
                  <a:lnTo>
                    <a:pt x="577" y="420"/>
                  </a:lnTo>
                  <a:lnTo>
                    <a:pt x="587" y="392"/>
                  </a:lnTo>
                  <a:lnTo>
                    <a:pt x="595" y="362"/>
                  </a:lnTo>
                  <a:lnTo>
                    <a:pt x="599" y="332"/>
                  </a:lnTo>
                  <a:lnTo>
                    <a:pt x="601" y="302"/>
                  </a:lnTo>
                  <a:lnTo>
                    <a:pt x="601" y="302"/>
                  </a:lnTo>
                  <a:lnTo>
                    <a:pt x="599" y="272"/>
                  </a:lnTo>
                  <a:lnTo>
                    <a:pt x="595" y="242"/>
                  </a:lnTo>
                  <a:lnTo>
                    <a:pt x="587" y="212"/>
                  </a:lnTo>
                  <a:lnTo>
                    <a:pt x="577" y="184"/>
                  </a:lnTo>
                  <a:lnTo>
                    <a:pt x="563" y="158"/>
                  </a:lnTo>
                  <a:lnTo>
                    <a:pt x="549" y="134"/>
                  </a:lnTo>
                  <a:lnTo>
                    <a:pt x="531" y="110"/>
                  </a:lnTo>
                  <a:lnTo>
                    <a:pt x="512" y="90"/>
                  </a:lnTo>
                  <a:lnTo>
                    <a:pt x="492" y="70"/>
                  </a:lnTo>
                  <a:lnTo>
                    <a:pt x="468" y="52"/>
                  </a:lnTo>
                  <a:lnTo>
                    <a:pt x="444" y="38"/>
                  </a:lnTo>
                  <a:lnTo>
                    <a:pt x="418" y="24"/>
                  </a:lnTo>
                  <a:lnTo>
                    <a:pt x="390" y="14"/>
                  </a:lnTo>
                  <a:lnTo>
                    <a:pt x="360" y="8"/>
                  </a:lnTo>
                  <a:lnTo>
                    <a:pt x="330" y="2"/>
                  </a:lnTo>
                  <a:lnTo>
                    <a:pt x="300" y="0"/>
                  </a:lnTo>
                  <a:lnTo>
                    <a:pt x="300" y="0"/>
                  </a:lnTo>
                  <a:lnTo>
                    <a:pt x="270" y="2"/>
                  </a:lnTo>
                  <a:lnTo>
                    <a:pt x="240" y="8"/>
                  </a:lnTo>
                  <a:lnTo>
                    <a:pt x="210" y="14"/>
                  </a:lnTo>
                  <a:lnTo>
                    <a:pt x="184" y="24"/>
                  </a:lnTo>
                  <a:lnTo>
                    <a:pt x="156" y="38"/>
                  </a:lnTo>
                  <a:lnTo>
                    <a:pt x="132" y="52"/>
                  </a:lnTo>
                  <a:lnTo>
                    <a:pt x="108" y="70"/>
                  </a:lnTo>
                  <a:lnTo>
                    <a:pt x="88" y="90"/>
                  </a:lnTo>
                  <a:lnTo>
                    <a:pt x="68" y="110"/>
                  </a:lnTo>
                  <a:lnTo>
                    <a:pt x="50" y="134"/>
                  </a:lnTo>
                  <a:lnTo>
                    <a:pt x="36" y="158"/>
                  </a:lnTo>
                  <a:lnTo>
                    <a:pt x="22" y="184"/>
                  </a:lnTo>
                  <a:lnTo>
                    <a:pt x="12" y="212"/>
                  </a:lnTo>
                  <a:lnTo>
                    <a:pt x="6" y="242"/>
                  </a:lnTo>
                  <a:lnTo>
                    <a:pt x="0" y="272"/>
                  </a:lnTo>
                  <a:lnTo>
                    <a:pt x="0" y="302"/>
                  </a:lnTo>
                  <a:lnTo>
                    <a:pt x="0" y="302"/>
                  </a:lnTo>
                  <a:lnTo>
                    <a:pt x="0" y="332"/>
                  </a:lnTo>
                  <a:lnTo>
                    <a:pt x="6" y="362"/>
                  </a:lnTo>
                  <a:lnTo>
                    <a:pt x="12" y="392"/>
                  </a:lnTo>
                  <a:lnTo>
                    <a:pt x="22" y="420"/>
                  </a:lnTo>
                  <a:lnTo>
                    <a:pt x="36" y="446"/>
                  </a:lnTo>
                  <a:lnTo>
                    <a:pt x="50" y="470"/>
                  </a:lnTo>
                  <a:lnTo>
                    <a:pt x="68" y="494"/>
                  </a:lnTo>
                  <a:lnTo>
                    <a:pt x="88" y="514"/>
                  </a:lnTo>
                  <a:lnTo>
                    <a:pt x="108" y="534"/>
                  </a:lnTo>
                  <a:lnTo>
                    <a:pt x="132" y="552"/>
                  </a:lnTo>
                  <a:lnTo>
                    <a:pt x="156" y="566"/>
                  </a:lnTo>
                  <a:lnTo>
                    <a:pt x="184" y="580"/>
                  </a:lnTo>
                  <a:lnTo>
                    <a:pt x="210" y="590"/>
                  </a:lnTo>
                  <a:lnTo>
                    <a:pt x="240" y="596"/>
                  </a:lnTo>
                  <a:lnTo>
                    <a:pt x="270" y="602"/>
                  </a:lnTo>
                  <a:lnTo>
                    <a:pt x="300" y="602"/>
                  </a:lnTo>
                  <a:lnTo>
                    <a:pt x="300" y="602"/>
                  </a:lnTo>
                  <a:close/>
                  <a:moveTo>
                    <a:pt x="300" y="64"/>
                  </a:moveTo>
                  <a:lnTo>
                    <a:pt x="300" y="64"/>
                  </a:lnTo>
                  <a:lnTo>
                    <a:pt x="324" y="66"/>
                  </a:lnTo>
                  <a:lnTo>
                    <a:pt x="348" y="70"/>
                  </a:lnTo>
                  <a:lnTo>
                    <a:pt x="370" y="76"/>
                  </a:lnTo>
                  <a:lnTo>
                    <a:pt x="392" y="84"/>
                  </a:lnTo>
                  <a:lnTo>
                    <a:pt x="414" y="94"/>
                  </a:lnTo>
                  <a:lnTo>
                    <a:pt x="432" y="106"/>
                  </a:lnTo>
                  <a:lnTo>
                    <a:pt x="450" y="120"/>
                  </a:lnTo>
                  <a:lnTo>
                    <a:pt x="468" y="134"/>
                  </a:lnTo>
                  <a:lnTo>
                    <a:pt x="484" y="152"/>
                  </a:lnTo>
                  <a:lnTo>
                    <a:pt x="496" y="170"/>
                  </a:lnTo>
                  <a:lnTo>
                    <a:pt x="508" y="190"/>
                  </a:lnTo>
                  <a:lnTo>
                    <a:pt x="517" y="210"/>
                  </a:lnTo>
                  <a:lnTo>
                    <a:pt x="525" y="232"/>
                  </a:lnTo>
                  <a:lnTo>
                    <a:pt x="531" y="254"/>
                  </a:lnTo>
                  <a:lnTo>
                    <a:pt x="535" y="278"/>
                  </a:lnTo>
                  <a:lnTo>
                    <a:pt x="537" y="302"/>
                  </a:lnTo>
                  <a:lnTo>
                    <a:pt x="537" y="302"/>
                  </a:lnTo>
                  <a:lnTo>
                    <a:pt x="535" y="326"/>
                  </a:lnTo>
                  <a:lnTo>
                    <a:pt x="531" y="350"/>
                  </a:lnTo>
                  <a:lnTo>
                    <a:pt x="525" y="372"/>
                  </a:lnTo>
                  <a:lnTo>
                    <a:pt x="517" y="394"/>
                  </a:lnTo>
                  <a:lnTo>
                    <a:pt x="508" y="414"/>
                  </a:lnTo>
                  <a:lnTo>
                    <a:pt x="496" y="434"/>
                  </a:lnTo>
                  <a:lnTo>
                    <a:pt x="484" y="452"/>
                  </a:lnTo>
                  <a:lnTo>
                    <a:pt x="468" y="470"/>
                  </a:lnTo>
                  <a:lnTo>
                    <a:pt x="450" y="484"/>
                  </a:lnTo>
                  <a:lnTo>
                    <a:pt x="432" y="498"/>
                  </a:lnTo>
                  <a:lnTo>
                    <a:pt x="414" y="510"/>
                  </a:lnTo>
                  <a:lnTo>
                    <a:pt x="392" y="520"/>
                  </a:lnTo>
                  <a:lnTo>
                    <a:pt x="370" y="528"/>
                  </a:lnTo>
                  <a:lnTo>
                    <a:pt x="348" y="534"/>
                  </a:lnTo>
                  <a:lnTo>
                    <a:pt x="324" y="538"/>
                  </a:lnTo>
                  <a:lnTo>
                    <a:pt x="300" y="540"/>
                  </a:lnTo>
                  <a:lnTo>
                    <a:pt x="300" y="540"/>
                  </a:lnTo>
                  <a:lnTo>
                    <a:pt x="276" y="538"/>
                  </a:lnTo>
                  <a:lnTo>
                    <a:pt x="252" y="534"/>
                  </a:lnTo>
                  <a:lnTo>
                    <a:pt x="230" y="528"/>
                  </a:lnTo>
                  <a:lnTo>
                    <a:pt x="208" y="520"/>
                  </a:lnTo>
                  <a:lnTo>
                    <a:pt x="188" y="510"/>
                  </a:lnTo>
                  <a:lnTo>
                    <a:pt x="168" y="498"/>
                  </a:lnTo>
                  <a:lnTo>
                    <a:pt x="150" y="484"/>
                  </a:lnTo>
                  <a:lnTo>
                    <a:pt x="132" y="470"/>
                  </a:lnTo>
                  <a:lnTo>
                    <a:pt x="118" y="452"/>
                  </a:lnTo>
                  <a:lnTo>
                    <a:pt x="104" y="434"/>
                  </a:lnTo>
                  <a:lnTo>
                    <a:pt x="92" y="414"/>
                  </a:lnTo>
                  <a:lnTo>
                    <a:pt x="82" y="394"/>
                  </a:lnTo>
                  <a:lnTo>
                    <a:pt x="74" y="372"/>
                  </a:lnTo>
                  <a:lnTo>
                    <a:pt x="68" y="350"/>
                  </a:lnTo>
                  <a:lnTo>
                    <a:pt x="64" y="326"/>
                  </a:lnTo>
                  <a:lnTo>
                    <a:pt x="64" y="302"/>
                  </a:lnTo>
                  <a:lnTo>
                    <a:pt x="64" y="302"/>
                  </a:lnTo>
                  <a:lnTo>
                    <a:pt x="64" y="278"/>
                  </a:lnTo>
                  <a:lnTo>
                    <a:pt x="68" y="254"/>
                  </a:lnTo>
                  <a:lnTo>
                    <a:pt x="74" y="232"/>
                  </a:lnTo>
                  <a:lnTo>
                    <a:pt x="82" y="210"/>
                  </a:lnTo>
                  <a:lnTo>
                    <a:pt x="92" y="190"/>
                  </a:lnTo>
                  <a:lnTo>
                    <a:pt x="104" y="170"/>
                  </a:lnTo>
                  <a:lnTo>
                    <a:pt x="118" y="152"/>
                  </a:lnTo>
                  <a:lnTo>
                    <a:pt x="132" y="134"/>
                  </a:lnTo>
                  <a:lnTo>
                    <a:pt x="150" y="120"/>
                  </a:lnTo>
                  <a:lnTo>
                    <a:pt x="168" y="106"/>
                  </a:lnTo>
                  <a:lnTo>
                    <a:pt x="188" y="94"/>
                  </a:lnTo>
                  <a:lnTo>
                    <a:pt x="208" y="84"/>
                  </a:lnTo>
                  <a:lnTo>
                    <a:pt x="230" y="76"/>
                  </a:lnTo>
                  <a:lnTo>
                    <a:pt x="252" y="70"/>
                  </a:lnTo>
                  <a:lnTo>
                    <a:pt x="276" y="66"/>
                  </a:lnTo>
                  <a:lnTo>
                    <a:pt x="300" y="64"/>
                  </a:lnTo>
                  <a:lnTo>
                    <a:pt x="300" y="64"/>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86" name="Freeform 80">
              <a:extLst>
                <a:ext uri="{FF2B5EF4-FFF2-40B4-BE49-F238E27FC236}">
                  <a16:creationId xmlns:a16="http://schemas.microsoft.com/office/drawing/2014/main" id="{62BD4C2A-2354-46B5-97AA-D8B8BBA96A52}"/>
                </a:ext>
              </a:extLst>
            </p:cNvPr>
            <p:cNvSpPr>
              <a:spLocks/>
            </p:cNvSpPr>
            <p:nvPr/>
          </p:nvSpPr>
          <p:spPr bwMode="auto">
            <a:xfrm>
              <a:off x="1727419" y="2249488"/>
              <a:ext cx="1173163" cy="1174750"/>
            </a:xfrm>
            <a:custGeom>
              <a:avLst/>
              <a:gdLst>
                <a:gd name="T0" fmla="*/ 370 w 739"/>
                <a:gd name="T1" fmla="*/ 0 h 740"/>
                <a:gd name="T2" fmla="*/ 444 w 739"/>
                <a:gd name="T3" fmla="*/ 8 h 740"/>
                <a:gd name="T4" fmla="*/ 514 w 739"/>
                <a:gd name="T5" fmla="*/ 30 h 740"/>
                <a:gd name="T6" fmla="*/ 576 w 739"/>
                <a:gd name="T7" fmla="*/ 64 h 740"/>
                <a:gd name="T8" fmla="*/ 631 w 739"/>
                <a:gd name="T9" fmla="*/ 108 h 740"/>
                <a:gd name="T10" fmla="*/ 675 w 739"/>
                <a:gd name="T11" fmla="*/ 164 h 740"/>
                <a:gd name="T12" fmla="*/ 709 w 739"/>
                <a:gd name="T13" fmla="*/ 226 h 740"/>
                <a:gd name="T14" fmla="*/ 731 w 739"/>
                <a:gd name="T15" fmla="*/ 296 h 740"/>
                <a:gd name="T16" fmla="*/ 739 w 739"/>
                <a:gd name="T17" fmla="*/ 370 h 740"/>
                <a:gd name="T18" fmla="*/ 725 w 739"/>
                <a:gd name="T19" fmla="*/ 370 h 740"/>
                <a:gd name="T20" fmla="*/ 719 w 739"/>
                <a:gd name="T21" fmla="*/ 298 h 740"/>
                <a:gd name="T22" fmla="*/ 697 w 739"/>
                <a:gd name="T23" fmla="*/ 232 h 740"/>
                <a:gd name="T24" fmla="*/ 665 w 739"/>
                <a:gd name="T25" fmla="*/ 170 h 740"/>
                <a:gd name="T26" fmla="*/ 621 w 739"/>
                <a:gd name="T27" fmla="*/ 118 h 740"/>
                <a:gd name="T28" fmla="*/ 570 w 739"/>
                <a:gd name="T29" fmla="*/ 74 h 740"/>
                <a:gd name="T30" fmla="*/ 508 w 739"/>
                <a:gd name="T31" fmla="*/ 42 h 740"/>
                <a:gd name="T32" fmla="*/ 442 w 739"/>
                <a:gd name="T33" fmla="*/ 20 h 740"/>
                <a:gd name="T34" fmla="*/ 370 w 739"/>
                <a:gd name="T35" fmla="*/ 14 h 740"/>
                <a:gd name="T36" fmla="*/ 334 w 739"/>
                <a:gd name="T37" fmla="*/ 16 h 740"/>
                <a:gd name="T38" fmla="*/ 264 w 739"/>
                <a:gd name="T39" fmla="*/ 30 h 740"/>
                <a:gd name="T40" fmla="*/ 200 w 739"/>
                <a:gd name="T41" fmla="*/ 56 h 740"/>
                <a:gd name="T42" fmla="*/ 144 w 739"/>
                <a:gd name="T43" fmla="*/ 94 h 740"/>
                <a:gd name="T44" fmla="*/ 96 w 739"/>
                <a:gd name="T45" fmla="*/ 144 h 740"/>
                <a:gd name="T46" fmla="*/ 56 w 739"/>
                <a:gd name="T47" fmla="*/ 200 h 740"/>
                <a:gd name="T48" fmla="*/ 30 w 739"/>
                <a:gd name="T49" fmla="*/ 264 h 740"/>
                <a:gd name="T50" fmla="*/ 16 w 739"/>
                <a:gd name="T51" fmla="*/ 334 h 740"/>
                <a:gd name="T52" fmla="*/ 14 w 739"/>
                <a:gd name="T53" fmla="*/ 370 h 740"/>
                <a:gd name="T54" fmla="*/ 20 w 739"/>
                <a:gd name="T55" fmla="*/ 442 h 740"/>
                <a:gd name="T56" fmla="*/ 42 w 739"/>
                <a:gd name="T57" fmla="*/ 508 h 740"/>
                <a:gd name="T58" fmla="*/ 74 w 739"/>
                <a:gd name="T59" fmla="*/ 570 h 740"/>
                <a:gd name="T60" fmla="*/ 118 w 739"/>
                <a:gd name="T61" fmla="*/ 622 h 740"/>
                <a:gd name="T62" fmla="*/ 172 w 739"/>
                <a:gd name="T63" fmla="*/ 666 h 740"/>
                <a:gd name="T64" fmla="*/ 232 w 739"/>
                <a:gd name="T65" fmla="*/ 698 h 740"/>
                <a:gd name="T66" fmla="*/ 298 w 739"/>
                <a:gd name="T67" fmla="*/ 720 h 740"/>
                <a:gd name="T68" fmla="*/ 370 w 739"/>
                <a:gd name="T69" fmla="*/ 726 h 740"/>
                <a:gd name="T70" fmla="*/ 370 w 739"/>
                <a:gd name="T71" fmla="*/ 740 h 740"/>
                <a:gd name="T72" fmla="*/ 296 w 739"/>
                <a:gd name="T73" fmla="*/ 732 h 740"/>
                <a:gd name="T74" fmla="*/ 226 w 739"/>
                <a:gd name="T75" fmla="*/ 710 h 740"/>
                <a:gd name="T76" fmla="*/ 164 w 739"/>
                <a:gd name="T77" fmla="*/ 676 h 740"/>
                <a:gd name="T78" fmla="*/ 110 w 739"/>
                <a:gd name="T79" fmla="*/ 630 h 740"/>
                <a:gd name="T80" fmla="*/ 64 w 739"/>
                <a:gd name="T81" fmla="*/ 576 h 740"/>
                <a:gd name="T82" fmla="*/ 30 w 739"/>
                <a:gd name="T83" fmla="*/ 514 h 740"/>
                <a:gd name="T84" fmla="*/ 8 w 739"/>
                <a:gd name="T85" fmla="*/ 444 h 740"/>
                <a:gd name="T86" fmla="*/ 0 w 739"/>
                <a:gd name="T87" fmla="*/ 370 h 740"/>
                <a:gd name="T88" fmla="*/ 2 w 739"/>
                <a:gd name="T89" fmla="*/ 332 h 740"/>
                <a:gd name="T90" fmla="*/ 18 w 739"/>
                <a:gd name="T91" fmla="*/ 260 h 740"/>
                <a:gd name="T92" fmla="*/ 46 w 739"/>
                <a:gd name="T93" fmla="*/ 194 h 740"/>
                <a:gd name="T94" fmla="*/ 86 w 739"/>
                <a:gd name="T95" fmla="*/ 136 h 740"/>
                <a:gd name="T96" fmla="*/ 136 w 739"/>
                <a:gd name="T97" fmla="*/ 86 h 740"/>
                <a:gd name="T98" fmla="*/ 194 w 739"/>
                <a:gd name="T99" fmla="*/ 46 h 740"/>
                <a:gd name="T100" fmla="*/ 260 w 739"/>
                <a:gd name="T101" fmla="*/ 18 h 740"/>
                <a:gd name="T102" fmla="*/ 332 w 739"/>
                <a:gd name="T103" fmla="*/ 2 h 740"/>
                <a:gd name="T104" fmla="*/ 370 w 739"/>
                <a:gd name="T105"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9" h="740">
                  <a:moveTo>
                    <a:pt x="370" y="0"/>
                  </a:moveTo>
                  <a:lnTo>
                    <a:pt x="370" y="0"/>
                  </a:lnTo>
                  <a:lnTo>
                    <a:pt x="408" y="2"/>
                  </a:lnTo>
                  <a:lnTo>
                    <a:pt x="444" y="8"/>
                  </a:lnTo>
                  <a:lnTo>
                    <a:pt x="480" y="18"/>
                  </a:lnTo>
                  <a:lnTo>
                    <a:pt x="514" y="30"/>
                  </a:lnTo>
                  <a:lnTo>
                    <a:pt x="546" y="46"/>
                  </a:lnTo>
                  <a:lnTo>
                    <a:pt x="576" y="64"/>
                  </a:lnTo>
                  <a:lnTo>
                    <a:pt x="603" y="86"/>
                  </a:lnTo>
                  <a:lnTo>
                    <a:pt x="631" y="108"/>
                  </a:lnTo>
                  <a:lnTo>
                    <a:pt x="655" y="136"/>
                  </a:lnTo>
                  <a:lnTo>
                    <a:pt x="675" y="164"/>
                  </a:lnTo>
                  <a:lnTo>
                    <a:pt x="693" y="194"/>
                  </a:lnTo>
                  <a:lnTo>
                    <a:pt x="709" y="226"/>
                  </a:lnTo>
                  <a:lnTo>
                    <a:pt x="721" y="260"/>
                  </a:lnTo>
                  <a:lnTo>
                    <a:pt x="731" y="296"/>
                  </a:lnTo>
                  <a:lnTo>
                    <a:pt x="737" y="332"/>
                  </a:lnTo>
                  <a:lnTo>
                    <a:pt x="739" y="370"/>
                  </a:lnTo>
                  <a:lnTo>
                    <a:pt x="725" y="370"/>
                  </a:lnTo>
                  <a:lnTo>
                    <a:pt x="725" y="370"/>
                  </a:lnTo>
                  <a:lnTo>
                    <a:pt x="723" y="334"/>
                  </a:lnTo>
                  <a:lnTo>
                    <a:pt x="719" y="298"/>
                  </a:lnTo>
                  <a:lnTo>
                    <a:pt x="709" y="264"/>
                  </a:lnTo>
                  <a:lnTo>
                    <a:pt x="697" y="232"/>
                  </a:lnTo>
                  <a:lnTo>
                    <a:pt x="683" y="200"/>
                  </a:lnTo>
                  <a:lnTo>
                    <a:pt x="665" y="170"/>
                  </a:lnTo>
                  <a:lnTo>
                    <a:pt x="645" y="144"/>
                  </a:lnTo>
                  <a:lnTo>
                    <a:pt x="621" y="118"/>
                  </a:lnTo>
                  <a:lnTo>
                    <a:pt x="595" y="94"/>
                  </a:lnTo>
                  <a:lnTo>
                    <a:pt x="570" y="74"/>
                  </a:lnTo>
                  <a:lnTo>
                    <a:pt x="540" y="56"/>
                  </a:lnTo>
                  <a:lnTo>
                    <a:pt x="508" y="42"/>
                  </a:lnTo>
                  <a:lnTo>
                    <a:pt x="476" y="30"/>
                  </a:lnTo>
                  <a:lnTo>
                    <a:pt x="442" y="20"/>
                  </a:lnTo>
                  <a:lnTo>
                    <a:pt x="406" y="16"/>
                  </a:lnTo>
                  <a:lnTo>
                    <a:pt x="370" y="14"/>
                  </a:lnTo>
                  <a:lnTo>
                    <a:pt x="370" y="14"/>
                  </a:lnTo>
                  <a:lnTo>
                    <a:pt x="334" y="16"/>
                  </a:lnTo>
                  <a:lnTo>
                    <a:pt x="298" y="20"/>
                  </a:lnTo>
                  <a:lnTo>
                    <a:pt x="264" y="30"/>
                  </a:lnTo>
                  <a:lnTo>
                    <a:pt x="232" y="42"/>
                  </a:lnTo>
                  <a:lnTo>
                    <a:pt x="200" y="56"/>
                  </a:lnTo>
                  <a:lnTo>
                    <a:pt x="172" y="74"/>
                  </a:lnTo>
                  <a:lnTo>
                    <a:pt x="144" y="94"/>
                  </a:lnTo>
                  <a:lnTo>
                    <a:pt x="118" y="118"/>
                  </a:lnTo>
                  <a:lnTo>
                    <a:pt x="96" y="144"/>
                  </a:lnTo>
                  <a:lnTo>
                    <a:pt x="74" y="170"/>
                  </a:lnTo>
                  <a:lnTo>
                    <a:pt x="56" y="200"/>
                  </a:lnTo>
                  <a:lnTo>
                    <a:pt x="42" y="232"/>
                  </a:lnTo>
                  <a:lnTo>
                    <a:pt x="30" y="264"/>
                  </a:lnTo>
                  <a:lnTo>
                    <a:pt x="20" y="298"/>
                  </a:lnTo>
                  <a:lnTo>
                    <a:pt x="16" y="334"/>
                  </a:lnTo>
                  <a:lnTo>
                    <a:pt x="14" y="370"/>
                  </a:lnTo>
                  <a:lnTo>
                    <a:pt x="14" y="370"/>
                  </a:lnTo>
                  <a:lnTo>
                    <a:pt x="16" y="406"/>
                  </a:lnTo>
                  <a:lnTo>
                    <a:pt x="20" y="442"/>
                  </a:lnTo>
                  <a:lnTo>
                    <a:pt x="30" y="476"/>
                  </a:lnTo>
                  <a:lnTo>
                    <a:pt x="42" y="508"/>
                  </a:lnTo>
                  <a:lnTo>
                    <a:pt x="56" y="540"/>
                  </a:lnTo>
                  <a:lnTo>
                    <a:pt x="74" y="570"/>
                  </a:lnTo>
                  <a:lnTo>
                    <a:pt x="96" y="596"/>
                  </a:lnTo>
                  <a:lnTo>
                    <a:pt x="118" y="622"/>
                  </a:lnTo>
                  <a:lnTo>
                    <a:pt x="144" y="644"/>
                  </a:lnTo>
                  <a:lnTo>
                    <a:pt x="172" y="666"/>
                  </a:lnTo>
                  <a:lnTo>
                    <a:pt x="200" y="684"/>
                  </a:lnTo>
                  <a:lnTo>
                    <a:pt x="232" y="698"/>
                  </a:lnTo>
                  <a:lnTo>
                    <a:pt x="264" y="710"/>
                  </a:lnTo>
                  <a:lnTo>
                    <a:pt x="298" y="720"/>
                  </a:lnTo>
                  <a:lnTo>
                    <a:pt x="334" y="724"/>
                  </a:lnTo>
                  <a:lnTo>
                    <a:pt x="370" y="726"/>
                  </a:lnTo>
                  <a:lnTo>
                    <a:pt x="370" y="740"/>
                  </a:lnTo>
                  <a:lnTo>
                    <a:pt x="370" y="740"/>
                  </a:lnTo>
                  <a:lnTo>
                    <a:pt x="332" y="738"/>
                  </a:lnTo>
                  <a:lnTo>
                    <a:pt x="296" y="732"/>
                  </a:lnTo>
                  <a:lnTo>
                    <a:pt x="260" y="722"/>
                  </a:lnTo>
                  <a:lnTo>
                    <a:pt x="226" y="710"/>
                  </a:lnTo>
                  <a:lnTo>
                    <a:pt x="194" y="694"/>
                  </a:lnTo>
                  <a:lnTo>
                    <a:pt x="164" y="676"/>
                  </a:lnTo>
                  <a:lnTo>
                    <a:pt x="136" y="654"/>
                  </a:lnTo>
                  <a:lnTo>
                    <a:pt x="110" y="630"/>
                  </a:lnTo>
                  <a:lnTo>
                    <a:pt x="86" y="604"/>
                  </a:lnTo>
                  <a:lnTo>
                    <a:pt x="64" y="576"/>
                  </a:lnTo>
                  <a:lnTo>
                    <a:pt x="46" y="546"/>
                  </a:lnTo>
                  <a:lnTo>
                    <a:pt x="30" y="514"/>
                  </a:lnTo>
                  <a:lnTo>
                    <a:pt x="18" y="480"/>
                  </a:lnTo>
                  <a:lnTo>
                    <a:pt x="8" y="444"/>
                  </a:lnTo>
                  <a:lnTo>
                    <a:pt x="2" y="408"/>
                  </a:lnTo>
                  <a:lnTo>
                    <a:pt x="0" y="370"/>
                  </a:lnTo>
                  <a:lnTo>
                    <a:pt x="0" y="370"/>
                  </a:lnTo>
                  <a:lnTo>
                    <a:pt x="2" y="332"/>
                  </a:lnTo>
                  <a:lnTo>
                    <a:pt x="8" y="296"/>
                  </a:lnTo>
                  <a:lnTo>
                    <a:pt x="18" y="260"/>
                  </a:lnTo>
                  <a:lnTo>
                    <a:pt x="30" y="226"/>
                  </a:lnTo>
                  <a:lnTo>
                    <a:pt x="46" y="194"/>
                  </a:lnTo>
                  <a:lnTo>
                    <a:pt x="64" y="164"/>
                  </a:lnTo>
                  <a:lnTo>
                    <a:pt x="86" y="136"/>
                  </a:lnTo>
                  <a:lnTo>
                    <a:pt x="110" y="108"/>
                  </a:lnTo>
                  <a:lnTo>
                    <a:pt x="136" y="86"/>
                  </a:lnTo>
                  <a:lnTo>
                    <a:pt x="164" y="64"/>
                  </a:lnTo>
                  <a:lnTo>
                    <a:pt x="194" y="46"/>
                  </a:lnTo>
                  <a:lnTo>
                    <a:pt x="226" y="30"/>
                  </a:lnTo>
                  <a:lnTo>
                    <a:pt x="260" y="18"/>
                  </a:lnTo>
                  <a:lnTo>
                    <a:pt x="296" y="8"/>
                  </a:lnTo>
                  <a:lnTo>
                    <a:pt x="332" y="2"/>
                  </a:lnTo>
                  <a:lnTo>
                    <a:pt x="370" y="0"/>
                  </a:lnTo>
                  <a:lnTo>
                    <a:pt x="370"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87" name="Rectangle 81">
              <a:extLst>
                <a:ext uri="{FF2B5EF4-FFF2-40B4-BE49-F238E27FC236}">
                  <a16:creationId xmlns:a16="http://schemas.microsoft.com/office/drawing/2014/main" id="{B832ACF0-618D-4505-A82F-563AC6E689D7}"/>
                </a:ext>
              </a:extLst>
            </p:cNvPr>
            <p:cNvSpPr>
              <a:spLocks noChangeArrowheads="1"/>
            </p:cNvSpPr>
            <p:nvPr/>
          </p:nvSpPr>
          <p:spPr bwMode="auto">
            <a:xfrm>
              <a:off x="2305269" y="3402013"/>
              <a:ext cx="19050" cy="22542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88" name="Rectangle 82">
              <a:extLst>
                <a:ext uri="{FF2B5EF4-FFF2-40B4-BE49-F238E27FC236}">
                  <a16:creationId xmlns:a16="http://schemas.microsoft.com/office/drawing/2014/main" id="{00B452FF-610D-4F2E-B553-70CE8493BFA5}"/>
                </a:ext>
              </a:extLst>
            </p:cNvPr>
            <p:cNvSpPr>
              <a:spLocks noChangeArrowheads="1"/>
            </p:cNvSpPr>
            <p:nvPr/>
          </p:nvSpPr>
          <p:spPr bwMode="auto">
            <a:xfrm>
              <a:off x="2896094" y="2817813"/>
              <a:ext cx="1005840" cy="19050"/>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N" sz="2000" dirty="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89" name="Freeform 83">
              <a:extLst>
                <a:ext uri="{FF2B5EF4-FFF2-40B4-BE49-F238E27FC236}">
                  <a16:creationId xmlns:a16="http://schemas.microsoft.com/office/drawing/2014/main" id="{77675056-BFE7-4D08-91B6-F28E8F84E53B}"/>
                </a:ext>
              </a:extLst>
            </p:cNvPr>
            <p:cNvSpPr>
              <a:spLocks/>
            </p:cNvSpPr>
            <p:nvPr/>
          </p:nvSpPr>
          <p:spPr bwMode="auto">
            <a:xfrm>
              <a:off x="3893996" y="2792413"/>
              <a:ext cx="66675" cy="66675"/>
            </a:xfrm>
            <a:custGeom>
              <a:avLst/>
              <a:gdLst>
                <a:gd name="T0" fmla="*/ 0 w 42"/>
                <a:gd name="T1" fmla="*/ 22 h 42"/>
                <a:gd name="T2" fmla="*/ 0 w 42"/>
                <a:gd name="T3" fmla="*/ 22 h 42"/>
                <a:gd name="T4" fmla="*/ 2 w 42"/>
                <a:gd name="T5" fmla="*/ 30 h 42"/>
                <a:gd name="T6" fmla="*/ 6 w 42"/>
                <a:gd name="T7" fmla="*/ 36 h 42"/>
                <a:gd name="T8" fmla="*/ 14 w 42"/>
                <a:gd name="T9" fmla="*/ 40 h 42"/>
                <a:gd name="T10" fmla="*/ 22 w 42"/>
                <a:gd name="T11" fmla="*/ 42 h 42"/>
                <a:gd name="T12" fmla="*/ 22 w 42"/>
                <a:gd name="T13" fmla="*/ 42 h 42"/>
                <a:gd name="T14" fmla="*/ 30 w 42"/>
                <a:gd name="T15" fmla="*/ 40 h 42"/>
                <a:gd name="T16" fmla="*/ 36 w 42"/>
                <a:gd name="T17" fmla="*/ 36 h 42"/>
                <a:gd name="T18" fmla="*/ 42 w 42"/>
                <a:gd name="T19" fmla="*/ 30 h 42"/>
                <a:gd name="T20" fmla="*/ 42 w 42"/>
                <a:gd name="T21" fmla="*/ 22 h 42"/>
                <a:gd name="T22" fmla="*/ 42 w 42"/>
                <a:gd name="T23" fmla="*/ 22 h 42"/>
                <a:gd name="T24" fmla="*/ 42 w 42"/>
                <a:gd name="T25" fmla="*/ 14 h 42"/>
                <a:gd name="T26" fmla="*/ 36 w 42"/>
                <a:gd name="T27" fmla="*/ 6 h 42"/>
                <a:gd name="T28" fmla="*/ 30 w 42"/>
                <a:gd name="T29" fmla="*/ 2 h 42"/>
                <a:gd name="T30" fmla="*/ 22 w 42"/>
                <a:gd name="T31" fmla="*/ 0 h 42"/>
                <a:gd name="T32" fmla="*/ 22 w 42"/>
                <a:gd name="T33" fmla="*/ 0 h 42"/>
                <a:gd name="T34" fmla="*/ 14 w 42"/>
                <a:gd name="T35" fmla="*/ 2 h 42"/>
                <a:gd name="T36" fmla="*/ 6 w 42"/>
                <a:gd name="T37" fmla="*/ 6 h 42"/>
                <a:gd name="T38" fmla="*/ 2 w 42"/>
                <a:gd name="T39" fmla="*/ 14 h 42"/>
                <a:gd name="T40" fmla="*/ 0 w 42"/>
                <a:gd name="T41" fmla="*/ 22 h 42"/>
                <a:gd name="T42" fmla="*/ 0 w 42"/>
                <a:gd name="T43"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0" y="22"/>
                  </a:moveTo>
                  <a:lnTo>
                    <a:pt x="0" y="22"/>
                  </a:lnTo>
                  <a:lnTo>
                    <a:pt x="2" y="30"/>
                  </a:lnTo>
                  <a:lnTo>
                    <a:pt x="6" y="36"/>
                  </a:lnTo>
                  <a:lnTo>
                    <a:pt x="14" y="40"/>
                  </a:lnTo>
                  <a:lnTo>
                    <a:pt x="22" y="42"/>
                  </a:lnTo>
                  <a:lnTo>
                    <a:pt x="22" y="42"/>
                  </a:lnTo>
                  <a:lnTo>
                    <a:pt x="30" y="40"/>
                  </a:lnTo>
                  <a:lnTo>
                    <a:pt x="36" y="36"/>
                  </a:lnTo>
                  <a:lnTo>
                    <a:pt x="42" y="30"/>
                  </a:lnTo>
                  <a:lnTo>
                    <a:pt x="42" y="22"/>
                  </a:lnTo>
                  <a:lnTo>
                    <a:pt x="42" y="22"/>
                  </a:lnTo>
                  <a:lnTo>
                    <a:pt x="42" y="14"/>
                  </a:lnTo>
                  <a:lnTo>
                    <a:pt x="36" y="6"/>
                  </a:lnTo>
                  <a:lnTo>
                    <a:pt x="30" y="2"/>
                  </a:lnTo>
                  <a:lnTo>
                    <a:pt x="22" y="0"/>
                  </a:lnTo>
                  <a:lnTo>
                    <a:pt x="22" y="0"/>
                  </a:lnTo>
                  <a:lnTo>
                    <a:pt x="14" y="2"/>
                  </a:lnTo>
                  <a:lnTo>
                    <a:pt x="6" y="6"/>
                  </a:lnTo>
                  <a:lnTo>
                    <a:pt x="2" y="14"/>
                  </a:lnTo>
                  <a:lnTo>
                    <a:pt x="0" y="22"/>
                  </a:lnTo>
                  <a:lnTo>
                    <a:pt x="0" y="22"/>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90" name="Freeform 84">
              <a:extLst>
                <a:ext uri="{FF2B5EF4-FFF2-40B4-BE49-F238E27FC236}">
                  <a16:creationId xmlns:a16="http://schemas.microsoft.com/office/drawing/2014/main" id="{C58AD83C-37EF-4629-B890-C0977378A095}"/>
                </a:ext>
              </a:extLst>
            </p:cNvPr>
            <p:cNvSpPr>
              <a:spLocks/>
            </p:cNvSpPr>
            <p:nvPr/>
          </p:nvSpPr>
          <p:spPr bwMode="auto">
            <a:xfrm>
              <a:off x="2283044" y="3595688"/>
              <a:ext cx="66675" cy="66675"/>
            </a:xfrm>
            <a:custGeom>
              <a:avLst/>
              <a:gdLst>
                <a:gd name="T0" fmla="*/ 0 w 42"/>
                <a:gd name="T1" fmla="*/ 20 h 42"/>
                <a:gd name="T2" fmla="*/ 0 w 42"/>
                <a:gd name="T3" fmla="*/ 20 h 42"/>
                <a:gd name="T4" fmla="*/ 0 w 42"/>
                <a:gd name="T5" fmla="*/ 30 h 42"/>
                <a:gd name="T6" fmla="*/ 6 w 42"/>
                <a:gd name="T7" fmla="*/ 36 h 42"/>
                <a:gd name="T8" fmla="*/ 12 w 42"/>
                <a:gd name="T9" fmla="*/ 40 h 42"/>
                <a:gd name="T10" fmla="*/ 20 w 42"/>
                <a:gd name="T11" fmla="*/ 42 h 42"/>
                <a:gd name="T12" fmla="*/ 20 w 42"/>
                <a:gd name="T13" fmla="*/ 42 h 42"/>
                <a:gd name="T14" fmla="*/ 28 w 42"/>
                <a:gd name="T15" fmla="*/ 40 h 42"/>
                <a:gd name="T16" fmla="*/ 34 w 42"/>
                <a:gd name="T17" fmla="*/ 36 h 42"/>
                <a:gd name="T18" fmla="*/ 40 w 42"/>
                <a:gd name="T19" fmla="*/ 30 h 42"/>
                <a:gd name="T20" fmla="*/ 42 w 42"/>
                <a:gd name="T21" fmla="*/ 20 h 42"/>
                <a:gd name="T22" fmla="*/ 42 w 42"/>
                <a:gd name="T23" fmla="*/ 20 h 42"/>
                <a:gd name="T24" fmla="*/ 40 w 42"/>
                <a:gd name="T25" fmla="*/ 12 h 42"/>
                <a:gd name="T26" fmla="*/ 34 w 42"/>
                <a:gd name="T27" fmla="*/ 6 h 42"/>
                <a:gd name="T28" fmla="*/ 28 w 42"/>
                <a:gd name="T29" fmla="*/ 2 h 42"/>
                <a:gd name="T30" fmla="*/ 20 w 42"/>
                <a:gd name="T31" fmla="*/ 0 h 42"/>
                <a:gd name="T32" fmla="*/ 20 w 42"/>
                <a:gd name="T33" fmla="*/ 0 h 42"/>
                <a:gd name="T34" fmla="*/ 12 w 42"/>
                <a:gd name="T35" fmla="*/ 2 h 42"/>
                <a:gd name="T36" fmla="*/ 6 w 42"/>
                <a:gd name="T37" fmla="*/ 6 h 42"/>
                <a:gd name="T38" fmla="*/ 0 w 42"/>
                <a:gd name="T39" fmla="*/ 12 h 42"/>
                <a:gd name="T40" fmla="*/ 0 w 42"/>
                <a:gd name="T41" fmla="*/ 20 h 42"/>
                <a:gd name="T42" fmla="*/ 0 w 42"/>
                <a:gd name="T4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0" y="20"/>
                  </a:moveTo>
                  <a:lnTo>
                    <a:pt x="0" y="20"/>
                  </a:lnTo>
                  <a:lnTo>
                    <a:pt x="0" y="30"/>
                  </a:lnTo>
                  <a:lnTo>
                    <a:pt x="6" y="36"/>
                  </a:lnTo>
                  <a:lnTo>
                    <a:pt x="12" y="40"/>
                  </a:lnTo>
                  <a:lnTo>
                    <a:pt x="20" y="42"/>
                  </a:lnTo>
                  <a:lnTo>
                    <a:pt x="20" y="42"/>
                  </a:lnTo>
                  <a:lnTo>
                    <a:pt x="28" y="40"/>
                  </a:lnTo>
                  <a:lnTo>
                    <a:pt x="34" y="36"/>
                  </a:lnTo>
                  <a:lnTo>
                    <a:pt x="40" y="30"/>
                  </a:lnTo>
                  <a:lnTo>
                    <a:pt x="42" y="20"/>
                  </a:lnTo>
                  <a:lnTo>
                    <a:pt x="42" y="20"/>
                  </a:lnTo>
                  <a:lnTo>
                    <a:pt x="40" y="12"/>
                  </a:lnTo>
                  <a:lnTo>
                    <a:pt x="34" y="6"/>
                  </a:lnTo>
                  <a:lnTo>
                    <a:pt x="28" y="2"/>
                  </a:lnTo>
                  <a:lnTo>
                    <a:pt x="20" y="0"/>
                  </a:lnTo>
                  <a:lnTo>
                    <a:pt x="20" y="0"/>
                  </a:lnTo>
                  <a:lnTo>
                    <a:pt x="12" y="2"/>
                  </a:lnTo>
                  <a:lnTo>
                    <a:pt x="6" y="6"/>
                  </a:lnTo>
                  <a:lnTo>
                    <a:pt x="0" y="12"/>
                  </a:lnTo>
                  <a:lnTo>
                    <a:pt x="0" y="20"/>
                  </a:lnTo>
                  <a:lnTo>
                    <a:pt x="0" y="2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91" name="Freeform 85">
              <a:extLst>
                <a:ext uri="{FF2B5EF4-FFF2-40B4-BE49-F238E27FC236}">
                  <a16:creationId xmlns:a16="http://schemas.microsoft.com/office/drawing/2014/main" id="{806667A7-F423-4A36-AE3F-52D915CC63C8}"/>
                </a:ext>
              </a:extLst>
            </p:cNvPr>
            <p:cNvSpPr>
              <a:spLocks/>
            </p:cNvSpPr>
            <p:nvPr/>
          </p:nvSpPr>
          <p:spPr bwMode="auto">
            <a:xfrm>
              <a:off x="1705194" y="2792413"/>
              <a:ext cx="66675" cy="66675"/>
            </a:xfrm>
            <a:custGeom>
              <a:avLst/>
              <a:gdLst>
                <a:gd name="T0" fmla="*/ 0 w 42"/>
                <a:gd name="T1" fmla="*/ 22 h 42"/>
                <a:gd name="T2" fmla="*/ 0 w 42"/>
                <a:gd name="T3" fmla="*/ 22 h 42"/>
                <a:gd name="T4" fmla="*/ 2 w 42"/>
                <a:gd name="T5" fmla="*/ 30 h 42"/>
                <a:gd name="T6" fmla="*/ 6 w 42"/>
                <a:gd name="T7" fmla="*/ 36 h 42"/>
                <a:gd name="T8" fmla="*/ 12 w 42"/>
                <a:gd name="T9" fmla="*/ 40 h 42"/>
                <a:gd name="T10" fmla="*/ 22 w 42"/>
                <a:gd name="T11" fmla="*/ 42 h 42"/>
                <a:gd name="T12" fmla="*/ 22 w 42"/>
                <a:gd name="T13" fmla="*/ 42 h 42"/>
                <a:gd name="T14" fmla="*/ 30 w 42"/>
                <a:gd name="T15" fmla="*/ 40 h 42"/>
                <a:gd name="T16" fmla="*/ 36 w 42"/>
                <a:gd name="T17" fmla="*/ 36 h 42"/>
                <a:gd name="T18" fmla="*/ 40 w 42"/>
                <a:gd name="T19" fmla="*/ 30 h 42"/>
                <a:gd name="T20" fmla="*/ 42 w 42"/>
                <a:gd name="T21" fmla="*/ 22 h 42"/>
                <a:gd name="T22" fmla="*/ 42 w 42"/>
                <a:gd name="T23" fmla="*/ 22 h 42"/>
                <a:gd name="T24" fmla="*/ 40 w 42"/>
                <a:gd name="T25" fmla="*/ 14 h 42"/>
                <a:gd name="T26" fmla="*/ 36 w 42"/>
                <a:gd name="T27" fmla="*/ 6 h 42"/>
                <a:gd name="T28" fmla="*/ 30 w 42"/>
                <a:gd name="T29" fmla="*/ 2 h 42"/>
                <a:gd name="T30" fmla="*/ 22 w 42"/>
                <a:gd name="T31" fmla="*/ 0 h 42"/>
                <a:gd name="T32" fmla="*/ 22 w 42"/>
                <a:gd name="T33" fmla="*/ 0 h 42"/>
                <a:gd name="T34" fmla="*/ 12 w 42"/>
                <a:gd name="T35" fmla="*/ 2 h 42"/>
                <a:gd name="T36" fmla="*/ 6 w 42"/>
                <a:gd name="T37" fmla="*/ 6 h 42"/>
                <a:gd name="T38" fmla="*/ 2 w 42"/>
                <a:gd name="T39" fmla="*/ 14 h 42"/>
                <a:gd name="T40" fmla="*/ 0 w 42"/>
                <a:gd name="T41" fmla="*/ 22 h 42"/>
                <a:gd name="T42" fmla="*/ 0 w 42"/>
                <a:gd name="T43"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0" y="22"/>
                  </a:moveTo>
                  <a:lnTo>
                    <a:pt x="0" y="22"/>
                  </a:lnTo>
                  <a:lnTo>
                    <a:pt x="2" y="30"/>
                  </a:lnTo>
                  <a:lnTo>
                    <a:pt x="6" y="36"/>
                  </a:lnTo>
                  <a:lnTo>
                    <a:pt x="12" y="40"/>
                  </a:lnTo>
                  <a:lnTo>
                    <a:pt x="22" y="42"/>
                  </a:lnTo>
                  <a:lnTo>
                    <a:pt x="22" y="42"/>
                  </a:lnTo>
                  <a:lnTo>
                    <a:pt x="30" y="40"/>
                  </a:lnTo>
                  <a:lnTo>
                    <a:pt x="36" y="36"/>
                  </a:lnTo>
                  <a:lnTo>
                    <a:pt x="40" y="30"/>
                  </a:lnTo>
                  <a:lnTo>
                    <a:pt x="42" y="22"/>
                  </a:lnTo>
                  <a:lnTo>
                    <a:pt x="42" y="22"/>
                  </a:lnTo>
                  <a:lnTo>
                    <a:pt x="40" y="14"/>
                  </a:lnTo>
                  <a:lnTo>
                    <a:pt x="36" y="6"/>
                  </a:lnTo>
                  <a:lnTo>
                    <a:pt x="30" y="2"/>
                  </a:lnTo>
                  <a:lnTo>
                    <a:pt x="22" y="0"/>
                  </a:lnTo>
                  <a:lnTo>
                    <a:pt x="22" y="0"/>
                  </a:lnTo>
                  <a:lnTo>
                    <a:pt x="12" y="2"/>
                  </a:lnTo>
                  <a:lnTo>
                    <a:pt x="6" y="6"/>
                  </a:lnTo>
                  <a:lnTo>
                    <a:pt x="2" y="14"/>
                  </a:lnTo>
                  <a:lnTo>
                    <a:pt x="0" y="22"/>
                  </a:lnTo>
                  <a:lnTo>
                    <a:pt x="0" y="22"/>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192" name="Group 772">
              <a:extLst>
                <a:ext uri="{FF2B5EF4-FFF2-40B4-BE49-F238E27FC236}">
                  <a16:creationId xmlns:a16="http://schemas.microsoft.com/office/drawing/2014/main" id="{A8F22B43-BF64-48A1-A3CA-BB19F468CD1D}"/>
                </a:ext>
              </a:extLst>
            </p:cNvPr>
            <p:cNvGrpSpPr>
              <a:grpSpLocks noChangeAspect="1"/>
            </p:cNvGrpSpPr>
            <p:nvPr/>
          </p:nvGrpSpPr>
          <p:grpSpPr bwMode="auto">
            <a:xfrm>
              <a:off x="2114906" y="2634791"/>
              <a:ext cx="401364" cy="400968"/>
              <a:chOff x="2998" y="3383"/>
              <a:chExt cx="1011" cy="1010"/>
            </a:xfrm>
            <a:solidFill>
              <a:schemeClr val="bg1">
                <a:lumMod val="75000"/>
              </a:schemeClr>
            </a:solidFill>
          </p:grpSpPr>
          <p:sp>
            <p:nvSpPr>
              <p:cNvPr id="193" name="Freeform 773">
                <a:extLst>
                  <a:ext uri="{FF2B5EF4-FFF2-40B4-BE49-F238E27FC236}">
                    <a16:creationId xmlns:a16="http://schemas.microsoft.com/office/drawing/2014/main" id="{5A48FD9F-C3E4-4CE7-B54E-F802D0879FE8}"/>
                  </a:ext>
                </a:extLst>
              </p:cNvPr>
              <p:cNvSpPr>
                <a:spLocks/>
              </p:cNvSpPr>
              <p:nvPr/>
            </p:nvSpPr>
            <p:spPr bwMode="auto">
              <a:xfrm>
                <a:off x="2998" y="3940"/>
                <a:ext cx="453" cy="453"/>
              </a:xfrm>
              <a:custGeom>
                <a:avLst/>
                <a:gdLst>
                  <a:gd name="T0" fmla="*/ 736 w 995"/>
                  <a:gd name="T1" fmla="*/ 0 h 995"/>
                  <a:gd name="T2" fmla="*/ 73 w 995"/>
                  <a:gd name="T3" fmla="*/ 663 h 995"/>
                  <a:gd name="T4" fmla="*/ 72 w 995"/>
                  <a:gd name="T5" fmla="*/ 664 h 995"/>
                  <a:gd name="T6" fmla="*/ 72 w 995"/>
                  <a:gd name="T7" fmla="*/ 923 h 995"/>
                  <a:gd name="T8" fmla="*/ 331 w 995"/>
                  <a:gd name="T9" fmla="*/ 923 h 995"/>
                  <a:gd name="T10" fmla="*/ 995 w 995"/>
                  <a:gd name="T11" fmla="*/ 260 h 995"/>
                  <a:gd name="T12" fmla="*/ 736 w 995"/>
                  <a:gd name="T13" fmla="*/ 0 h 995"/>
                </a:gdLst>
                <a:ahLst/>
                <a:cxnLst>
                  <a:cxn ang="0">
                    <a:pos x="T0" y="T1"/>
                  </a:cxn>
                  <a:cxn ang="0">
                    <a:pos x="T2" y="T3"/>
                  </a:cxn>
                  <a:cxn ang="0">
                    <a:pos x="T4" y="T5"/>
                  </a:cxn>
                  <a:cxn ang="0">
                    <a:pos x="T6" y="T7"/>
                  </a:cxn>
                  <a:cxn ang="0">
                    <a:pos x="T8" y="T9"/>
                  </a:cxn>
                  <a:cxn ang="0">
                    <a:pos x="T10" y="T11"/>
                  </a:cxn>
                  <a:cxn ang="0">
                    <a:pos x="T12" y="T13"/>
                  </a:cxn>
                </a:cxnLst>
                <a:rect l="0" t="0" r="r" b="b"/>
                <a:pathLst>
                  <a:path w="995" h="995">
                    <a:moveTo>
                      <a:pt x="736" y="0"/>
                    </a:moveTo>
                    <a:cubicBezTo>
                      <a:pt x="73" y="663"/>
                      <a:pt x="73" y="663"/>
                      <a:pt x="73" y="663"/>
                    </a:cubicBezTo>
                    <a:cubicBezTo>
                      <a:pt x="72" y="663"/>
                      <a:pt x="72" y="664"/>
                      <a:pt x="72" y="664"/>
                    </a:cubicBezTo>
                    <a:cubicBezTo>
                      <a:pt x="0" y="735"/>
                      <a:pt x="0" y="852"/>
                      <a:pt x="72" y="923"/>
                    </a:cubicBezTo>
                    <a:cubicBezTo>
                      <a:pt x="144" y="995"/>
                      <a:pt x="260" y="995"/>
                      <a:pt x="331" y="923"/>
                    </a:cubicBezTo>
                    <a:cubicBezTo>
                      <a:pt x="995" y="260"/>
                      <a:pt x="995" y="260"/>
                      <a:pt x="995" y="260"/>
                    </a:cubicBezTo>
                    <a:cubicBezTo>
                      <a:pt x="892" y="192"/>
                      <a:pt x="803" y="104"/>
                      <a:pt x="7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94" name="Freeform 774">
                <a:extLst>
                  <a:ext uri="{FF2B5EF4-FFF2-40B4-BE49-F238E27FC236}">
                    <a16:creationId xmlns:a16="http://schemas.microsoft.com/office/drawing/2014/main" id="{091B14F8-D6D5-40FC-A673-93259B1BD4DD}"/>
                  </a:ext>
                </a:extLst>
              </p:cNvPr>
              <p:cNvSpPr>
                <a:spLocks noEditPoints="1"/>
              </p:cNvSpPr>
              <p:nvPr/>
            </p:nvSpPr>
            <p:spPr bwMode="auto">
              <a:xfrm>
                <a:off x="3341" y="3383"/>
                <a:ext cx="668" cy="667"/>
              </a:xfrm>
              <a:custGeom>
                <a:avLst/>
                <a:gdLst>
                  <a:gd name="T0" fmla="*/ 733 w 1466"/>
                  <a:gd name="T1" fmla="*/ 0 h 1466"/>
                  <a:gd name="T2" fmla="*/ 0 w 1466"/>
                  <a:gd name="T3" fmla="*/ 733 h 1466"/>
                  <a:gd name="T4" fmla="*/ 733 w 1466"/>
                  <a:gd name="T5" fmla="*/ 1466 h 1466"/>
                  <a:gd name="T6" fmla="*/ 1466 w 1466"/>
                  <a:gd name="T7" fmla="*/ 733 h 1466"/>
                  <a:gd name="T8" fmla="*/ 733 w 1466"/>
                  <a:gd name="T9" fmla="*/ 0 h 1466"/>
                  <a:gd name="T10" fmla="*/ 733 w 1466"/>
                  <a:gd name="T11" fmla="*/ 1237 h 1466"/>
                  <a:gd name="T12" fmla="*/ 229 w 1466"/>
                  <a:gd name="T13" fmla="*/ 733 h 1466"/>
                  <a:gd name="T14" fmla="*/ 733 w 1466"/>
                  <a:gd name="T15" fmla="*/ 229 h 1466"/>
                  <a:gd name="T16" fmla="*/ 1237 w 1466"/>
                  <a:gd name="T17" fmla="*/ 733 h 1466"/>
                  <a:gd name="T18" fmla="*/ 733 w 1466"/>
                  <a:gd name="T19" fmla="*/ 1237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6" h="1466">
                    <a:moveTo>
                      <a:pt x="733" y="0"/>
                    </a:moveTo>
                    <a:cubicBezTo>
                      <a:pt x="328" y="0"/>
                      <a:pt x="0" y="328"/>
                      <a:pt x="0" y="733"/>
                    </a:cubicBezTo>
                    <a:cubicBezTo>
                      <a:pt x="0" y="1138"/>
                      <a:pt x="328" y="1466"/>
                      <a:pt x="733" y="1466"/>
                    </a:cubicBezTo>
                    <a:cubicBezTo>
                      <a:pt x="1138" y="1466"/>
                      <a:pt x="1466" y="1138"/>
                      <a:pt x="1466" y="733"/>
                    </a:cubicBezTo>
                    <a:cubicBezTo>
                      <a:pt x="1466" y="328"/>
                      <a:pt x="1138" y="0"/>
                      <a:pt x="733" y="0"/>
                    </a:cubicBezTo>
                    <a:close/>
                    <a:moveTo>
                      <a:pt x="733" y="1237"/>
                    </a:moveTo>
                    <a:cubicBezTo>
                      <a:pt x="455" y="1237"/>
                      <a:pt x="229" y="1011"/>
                      <a:pt x="229" y="733"/>
                    </a:cubicBezTo>
                    <a:cubicBezTo>
                      <a:pt x="229" y="455"/>
                      <a:pt x="455" y="229"/>
                      <a:pt x="733" y="229"/>
                    </a:cubicBezTo>
                    <a:cubicBezTo>
                      <a:pt x="1011" y="229"/>
                      <a:pt x="1237" y="455"/>
                      <a:pt x="1237" y="733"/>
                    </a:cubicBezTo>
                    <a:cubicBezTo>
                      <a:pt x="1237" y="1011"/>
                      <a:pt x="1011" y="1237"/>
                      <a:pt x="733" y="12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Arial" panose="020B0604020202020204" pitchFamily="34" charset="0"/>
                  <a:sym typeface="+mn-lt"/>
                </a:endParaRPr>
              </a:p>
            </p:txBody>
          </p:sp>
        </p:grpSp>
      </p:grpSp>
      <p:grpSp>
        <p:nvGrpSpPr>
          <p:cNvPr id="24" name="组合 23">
            <a:extLst>
              <a:ext uri="{FF2B5EF4-FFF2-40B4-BE49-F238E27FC236}">
                <a16:creationId xmlns:a16="http://schemas.microsoft.com/office/drawing/2014/main" id="{2D566C7A-1E43-46C8-AE47-1C59B97FB619}"/>
              </a:ext>
            </a:extLst>
          </p:cNvPr>
          <p:cNvGrpSpPr/>
          <p:nvPr/>
        </p:nvGrpSpPr>
        <p:grpSpPr>
          <a:xfrm>
            <a:off x="8929177" y="2252663"/>
            <a:ext cx="1828800" cy="3041650"/>
            <a:chOff x="8929177" y="2252663"/>
            <a:chExt cx="1828800" cy="3041650"/>
          </a:xfrm>
        </p:grpSpPr>
        <p:sp>
          <p:nvSpPr>
            <p:cNvPr id="73" name="Rectangle 72">
              <a:extLst>
                <a:ext uri="{FF2B5EF4-FFF2-40B4-BE49-F238E27FC236}">
                  <a16:creationId xmlns:a16="http://schemas.microsoft.com/office/drawing/2014/main" id="{11BEDF5C-635E-407C-A218-41D9C4189AFF}"/>
                </a:ext>
              </a:extLst>
            </p:cNvPr>
            <p:cNvSpPr/>
            <p:nvPr/>
          </p:nvSpPr>
          <p:spPr>
            <a:xfrm>
              <a:off x="8929177" y="3624917"/>
              <a:ext cx="1828800" cy="1669396"/>
            </a:xfrm>
            <a:prstGeom prst="rect">
              <a:avLst/>
            </a:prstGeom>
            <a:solidFill>
              <a:schemeClr val="bg1">
                <a:lumMod val="95000"/>
              </a:schemeClr>
            </a:solidFill>
            <a:ln w="19050">
              <a:noFill/>
            </a:ln>
          </p:spPr>
          <p:txBody>
            <a:bodyPr wrap="square" tIns="182880" anchor="t">
              <a:noAutofit/>
            </a:bodyPr>
            <a:lstStyle/>
            <a:p>
              <a:pPr algn="ctr">
                <a:spcAft>
                  <a:spcPts val="200"/>
                </a:spcAft>
              </a:pPr>
              <a:r>
                <a:rPr lang="en-US" altLang="zh-CN" sz="1400" b="1" dirty="0">
                  <a:latin typeface="Arial" panose="020B0604020202020204" pitchFamily="34" charset="0"/>
                  <a:ea typeface="微软雅黑" panose="020B0503020204020204" pitchFamily="34" charset="-122"/>
                  <a:cs typeface="Arial" panose="020B0604020202020204" pitchFamily="34" charset="0"/>
                  <a:sym typeface="+mn-lt"/>
                </a:rPr>
                <a:t>4-</a:t>
              </a: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其他常见场景</a:t>
              </a:r>
              <a:endParaRPr lang="en-GB" altLang="zh-CN" sz="1400" b="1" dirty="0">
                <a:latin typeface="Arial" panose="020B0604020202020204" pitchFamily="34" charset="0"/>
                <a:ea typeface="微软雅黑" panose="020B0503020204020204" pitchFamily="34" charset="-122"/>
                <a:cs typeface="Arial" panose="020B0604020202020204" pitchFamily="34" charset="0"/>
                <a:sym typeface="+mn-lt"/>
              </a:endParaRPr>
            </a:p>
            <a:p>
              <a:pPr marL="173736" indent="-173736">
                <a:spcAft>
                  <a:spcPts val="200"/>
                </a:spcAft>
                <a:buFont typeface="Arial" panose="020B0604020202020204" pitchFamily="34" charset="0"/>
                <a:buChar char="•"/>
              </a:pPr>
              <a:r>
                <a:rPr lang="zh-CN" altLang="en-US" sz="1200" dirty="0">
                  <a:latin typeface="Arial" panose="020B0604020202020204" pitchFamily="34" charset="0"/>
                  <a:ea typeface="微软雅黑" panose="020B0503020204020204" pitchFamily="34" charset="-122"/>
                  <a:cs typeface="Arial" panose="020B0604020202020204" pitchFamily="34" charset="0"/>
                  <a:sym typeface="+mn-lt"/>
                </a:rPr>
                <a:t>外部董事会角色所需的额外批准</a:t>
              </a:r>
              <a:endParaRPr lang="en-GB" altLang="zh-CN" sz="1200" dirty="0">
                <a:latin typeface="Arial" panose="020B0604020202020204" pitchFamily="34" charset="0"/>
                <a:ea typeface="微软雅黑" panose="020B0503020204020204" pitchFamily="34" charset="-122"/>
                <a:cs typeface="Arial" panose="020B0604020202020204" pitchFamily="34" charset="0"/>
                <a:sym typeface="+mn-lt"/>
              </a:endParaRPr>
            </a:p>
            <a:p>
              <a:pPr marL="173736" indent="-173736">
                <a:spcAft>
                  <a:spcPts val="200"/>
                </a:spcAft>
                <a:buFont typeface="Arial" panose="020B0604020202020204" pitchFamily="34" charset="0"/>
                <a:buChar char="•"/>
              </a:pPr>
              <a:r>
                <a:rPr lang="zh-CN" altLang="en-US" sz="1200" dirty="0">
                  <a:latin typeface="Arial" panose="020B0604020202020204" pitchFamily="34" charset="0"/>
                  <a:ea typeface="微软雅黑" panose="020B0503020204020204" pitchFamily="34" charset="-122"/>
                  <a:cs typeface="Arial" panose="020B0604020202020204" pitchFamily="34" charset="0"/>
                  <a:sym typeface="+mn-lt"/>
                </a:rPr>
                <a:t>涉及高级经理的密切个人关系</a:t>
              </a:r>
            </a:p>
            <a:p>
              <a:pPr>
                <a:spcAft>
                  <a:spcPts val="200"/>
                </a:spcAft>
              </a:pPr>
              <a:endParaRPr lang="en-GB" sz="1400" b="1" dirty="0">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80" name="Group 79">
              <a:extLst>
                <a:ext uri="{FF2B5EF4-FFF2-40B4-BE49-F238E27FC236}">
                  <a16:creationId xmlns:a16="http://schemas.microsoft.com/office/drawing/2014/main" id="{484A886A-B56B-4D8B-BCBC-517A9AED7ABC}"/>
                </a:ext>
              </a:extLst>
            </p:cNvPr>
            <p:cNvGrpSpPr/>
            <p:nvPr/>
          </p:nvGrpSpPr>
          <p:grpSpPr>
            <a:xfrm>
              <a:off x="9236681" y="2252663"/>
              <a:ext cx="1217612" cy="1412875"/>
              <a:chOff x="10590213" y="2724150"/>
              <a:chExt cx="1217612" cy="1412875"/>
            </a:xfrm>
            <a:solidFill>
              <a:schemeClr val="tx2"/>
            </a:solidFill>
          </p:grpSpPr>
          <p:sp>
            <p:nvSpPr>
              <p:cNvPr id="160" name="Freeform 51">
                <a:extLst>
                  <a:ext uri="{FF2B5EF4-FFF2-40B4-BE49-F238E27FC236}">
                    <a16:creationId xmlns:a16="http://schemas.microsoft.com/office/drawing/2014/main" id="{B4C496C6-E531-49BA-BF29-6DBD92FD5DEB}"/>
                  </a:ext>
                </a:extLst>
              </p:cNvPr>
              <p:cNvSpPr>
                <a:spLocks noEditPoints="1"/>
              </p:cNvSpPr>
              <p:nvPr/>
            </p:nvSpPr>
            <p:spPr bwMode="auto">
              <a:xfrm>
                <a:off x="10720388" y="2832100"/>
                <a:ext cx="954088" cy="955675"/>
              </a:xfrm>
              <a:custGeom>
                <a:avLst/>
                <a:gdLst>
                  <a:gd name="T0" fmla="*/ 331 w 601"/>
                  <a:gd name="T1" fmla="*/ 600 h 602"/>
                  <a:gd name="T2" fmla="*/ 417 w 601"/>
                  <a:gd name="T3" fmla="*/ 578 h 602"/>
                  <a:gd name="T4" fmla="*/ 491 w 601"/>
                  <a:gd name="T5" fmla="*/ 534 h 602"/>
                  <a:gd name="T6" fmla="*/ 549 w 601"/>
                  <a:gd name="T7" fmla="*/ 470 h 602"/>
                  <a:gd name="T8" fmla="*/ 587 w 601"/>
                  <a:gd name="T9" fmla="*/ 390 h 602"/>
                  <a:gd name="T10" fmla="*/ 601 w 601"/>
                  <a:gd name="T11" fmla="*/ 302 h 602"/>
                  <a:gd name="T12" fmla="*/ 595 w 601"/>
                  <a:gd name="T13" fmla="*/ 240 h 602"/>
                  <a:gd name="T14" fmla="*/ 565 w 601"/>
                  <a:gd name="T15" fmla="*/ 158 h 602"/>
                  <a:gd name="T16" fmla="*/ 513 w 601"/>
                  <a:gd name="T17" fmla="*/ 88 h 602"/>
                  <a:gd name="T18" fmla="*/ 443 w 601"/>
                  <a:gd name="T19" fmla="*/ 36 h 602"/>
                  <a:gd name="T20" fmla="*/ 361 w 601"/>
                  <a:gd name="T21" fmla="*/ 6 h 602"/>
                  <a:gd name="T22" fmla="*/ 301 w 601"/>
                  <a:gd name="T23" fmla="*/ 0 h 602"/>
                  <a:gd name="T24" fmla="*/ 211 w 601"/>
                  <a:gd name="T25" fmla="*/ 14 h 602"/>
                  <a:gd name="T26" fmla="*/ 133 w 601"/>
                  <a:gd name="T27" fmla="*/ 52 h 602"/>
                  <a:gd name="T28" fmla="*/ 70 w 601"/>
                  <a:gd name="T29" fmla="*/ 110 h 602"/>
                  <a:gd name="T30" fmla="*/ 24 w 601"/>
                  <a:gd name="T31" fmla="*/ 184 h 602"/>
                  <a:gd name="T32" fmla="*/ 2 w 601"/>
                  <a:gd name="T33" fmla="*/ 270 h 602"/>
                  <a:gd name="T34" fmla="*/ 2 w 601"/>
                  <a:gd name="T35" fmla="*/ 332 h 602"/>
                  <a:gd name="T36" fmla="*/ 24 w 601"/>
                  <a:gd name="T37" fmla="*/ 418 h 602"/>
                  <a:gd name="T38" fmla="*/ 70 w 601"/>
                  <a:gd name="T39" fmla="*/ 492 h 602"/>
                  <a:gd name="T40" fmla="*/ 133 w 601"/>
                  <a:gd name="T41" fmla="*/ 552 h 602"/>
                  <a:gd name="T42" fmla="*/ 211 w 601"/>
                  <a:gd name="T43" fmla="*/ 588 h 602"/>
                  <a:gd name="T44" fmla="*/ 301 w 601"/>
                  <a:gd name="T45" fmla="*/ 602 h 602"/>
                  <a:gd name="T46" fmla="*/ 301 w 601"/>
                  <a:gd name="T47" fmla="*/ 64 h 602"/>
                  <a:gd name="T48" fmla="*/ 371 w 601"/>
                  <a:gd name="T49" fmla="*/ 76 h 602"/>
                  <a:gd name="T50" fmla="*/ 433 w 601"/>
                  <a:gd name="T51" fmla="*/ 104 h 602"/>
                  <a:gd name="T52" fmla="*/ 483 w 601"/>
                  <a:gd name="T53" fmla="*/ 150 h 602"/>
                  <a:gd name="T54" fmla="*/ 519 w 601"/>
                  <a:gd name="T55" fmla="*/ 210 h 602"/>
                  <a:gd name="T56" fmla="*/ 537 w 601"/>
                  <a:gd name="T57" fmla="*/ 278 h 602"/>
                  <a:gd name="T58" fmla="*/ 537 w 601"/>
                  <a:gd name="T59" fmla="*/ 326 h 602"/>
                  <a:gd name="T60" fmla="*/ 519 w 601"/>
                  <a:gd name="T61" fmla="*/ 394 h 602"/>
                  <a:gd name="T62" fmla="*/ 483 w 601"/>
                  <a:gd name="T63" fmla="*/ 452 h 602"/>
                  <a:gd name="T64" fmla="*/ 433 w 601"/>
                  <a:gd name="T65" fmla="*/ 498 h 602"/>
                  <a:gd name="T66" fmla="*/ 371 w 601"/>
                  <a:gd name="T67" fmla="*/ 528 h 602"/>
                  <a:gd name="T68" fmla="*/ 301 w 601"/>
                  <a:gd name="T69" fmla="*/ 538 h 602"/>
                  <a:gd name="T70" fmla="*/ 253 w 601"/>
                  <a:gd name="T71" fmla="*/ 534 h 602"/>
                  <a:gd name="T72" fmla="*/ 187 w 601"/>
                  <a:gd name="T73" fmla="*/ 510 h 602"/>
                  <a:gd name="T74" fmla="*/ 133 w 601"/>
                  <a:gd name="T75" fmla="*/ 470 h 602"/>
                  <a:gd name="T76" fmla="*/ 91 w 601"/>
                  <a:gd name="T77" fmla="*/ 414 h 602"/>
                  <a:gd name="T78" fmla="*/ 70 w 601"/>
                  <a:gd name="T79" fmla="*/ 350 h 602"/>
                  <a:gd name="T80" fmla="*/ 64 w 601"/>
                  <a:gd name="T81" fmla="*/ 302 h 602"/>
                  <a:gd name="T82" fmla="*/ 76 w 601"/>
                  <a:gd name="T83" fmla="*/ 232 h 602"/>
                  <a:gd name="T84" fmla="*/ 103 w 601"/>
                  <a:gd name="T85" fmla="*/ 170 h 602"/>
                  <a:gd name="T86" fmla="*/ 149 w 601"/>
                  <a:gd name="T87" fmla="*/ 118 h 602"/>
                  <a:gd name="T88" fmla="*/ 209 w 601"/>
                  <a:gd name="T89" fmla="*/ 84 h 602"/>
                  <a:gd name="T90" fmla="*/ 277 w 601"/>
                  <a:gd name="T91" fmla="*/ 66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1" h="602">
                    <a:moveTo>
                      <a:pt x="301" y="602"/>
                    </a:moveTo>
                    <a:lnTo>
                      <a:pt x="301" y="602"/>
                    </a:lnTo>
                    <a:lnTo>
                      <a:pt x="331" y="600"/>
                    </a:lnTo>
                    <a:lnTo>
                      <a:pt x="361" y="596"/>
                    </a:lnTo>
                    <a:lnTo>
                      <a:pt x="389" y="588"/>
                    </a:lnTo>
                    <a:lnTo>
                      <a:pt x="417" y="578"/>
                    </a:lnTo>
                    <a:lnTo>
                      <a:pt x="443" y="566"/>
                    </a:lnTo>
                    <a:lnTo>
                      <a:pt x="469" y="552"/>
                    </a:lnTo>
                    <a:lnTo>
                      <a:pt x="491" y="534"/>
                    </a:lnTo>
                    <a:lnTo>
                      <a:pt x="513" y="514"/>
                    </a:lnTo>
                    <a:lnTo>
                      <a:pt x="533" y="492"/>
                    </a:lnTo>
                    <a:lnTo>
                      <a:pt x="549" y="470"/>
                    </a:lnTo>
                    <a:lnTo>
                      <a:pt x="565" y="444"/>
                    </a:lnTo>
                    <a:lnTo>
                      <a:pt x="577" y="418"/>
                    </a:lnTo>
                    <a:lnTo>
                      <a:pt x="587" y="390"/>
                    </a:lnTo>
                    <a:lnTo>
                      <a:pt x="595" y="362"/>
                    </a:lnTo>
                    <a:lnTo>
                      <a:pt x="599" y="332"/>
                    </a:lnTo>
                    <a:lnTo>
                      <a:pt x="601" y="302"/>
                    </a:lnTo>
                    <a:lnTo>
                      <a:pt x="601" y="302"/>
                    </a:lnTo>
                    <a:lnTo>
                      <a:pt x="599" y="270"/>
                    </a:lnTo>
                    <a:lnTo>
                      <a:pt x="595" y="240"/>
                    </a:lnTo>
                    <a:lnTo>
                      <a:pt x="587" y="212"/>
                    </a:lnTo>
                    <a:lnTo>
                      <a:pt x="577" y="184"/>
                    </a:lnTo>
                    <a:lnTo>
                      <a:pt x="565" y="158"/>
                    </a:lnTo>
                    <a:lnTo>
                      <a:pt x="549" y="134"/>
                    </a:lnTo>
                    <a:lnTo>
                      <a:pt x="533" y="110"/>
                    </a:lnTo>
                    <a:lnTo>
                      <a:pt x="513" y="88"/>
                    </a:lnTo>
                    <a:lnTo>
                      <a:pt x="491" y="70"/>
                    </a:lnTo>
                    <a:lnTo>
                      <a:pt x="469" y="52"/>
                    </a:lnTo>
                    <a:lnTo>
                      <a:pt x="443" y="36"/>
                    </a:lnTo>
                    <a:lnTo>
                      <a:pt x="417" y="24"/>
                    </a:lnTo>
                    <a:lnTo>
                      <a:pt x="389" y="14"/>
                    </a:lnTo>
                    <a:lnTo>
                      <a:pt x="361" y="6"/>
                    </a:lnTo>
                    <a:lnTo>
                      <a:pt x="331" y="2"/>
                    </a:lnTo>
                    <a:lnTo>
                      <a:pt x="301" y="0"/>
                    </a:lnTo>
                    <a:lnTo>
                      <a:pt x="301" y="0"/>
                    </a:lnTo>
                    <a:lnTo>
                      <a:pt x="269" y="2"/>
                    </a:lnTo>
                    <a:lnTo>
                      <a:pt x="239" y="6"/>
                    </a:lnTo>
                    <a:lnTo>
                      <a:pt x="211" y="14"/>
                    </a:lnTo>
                    <a:lnTo>
                      <a:pt x="183" y="24"/>
                    </a:lnTo>
                    <a:lnTo>
                      <a:pt x="157" y="36"/>
                    </a:lnTo>
                    <a:lnTo>
                      <a:pt x="133" y="52"/>
                    </a:lnTo>
                    <a:lnTo>
                      <a:pt x="109" y="70"/>
                    </a:lnTo>
                    <a:lnTo>
                      <a:pt x="87" y="88"/>
                    </a:lnTo>
                    <a:lnTo>
                      <a:pt x="70" y="110"/>
                    </a:lnTo>
                    <a:lnTo>
                      <a:pt x="52" y="134"/>
                    </a:lnTo>
                    <a:lnTo>
                      <a:pt x="36" y="158"/>
                    </a:lnTo>
                    <a:lnTo>
                      <a:pt x="24" y="184"/>
                    </a:lnTo>
                    <a:lnTo>
                      <a:pt x="14" y="212"/>
                    </a:lnTo>
                    <a:lnTo>
                      <a:pt x="6" y="240"/>
                    </a:lnTo>
                    <a:lnTo>
                      <a:pt x="2" y="270"/>
                    </a:lnTo>
                    <a:lnTo>
                      <a:pt x="0" y="302"/>
                    </a:lnTo>
                    <a:lnTo>
                      <a:pt x="0" y="302"/>
                    </a:lnTo>
                    <a:lnTo>
                      <a:pt x="2" y="332"/>
                    </a:lnTo>
                    <a:lnTo>
                      <a:pt x="6" y="362"/>
                    </a:lnTo>
                    <a:lnTo>
                      <a:pt x="14" y="390"/>
                    </a:lnTo>
                    <a:lnTo>
                      <a:pt x="24" y="418"/>
                    </a:lnTo>
                    <a:lnTo>
                      <a:pt x="36" y="444"/>
                    </a:lnTo>
                    <a:lnTo>
                      <a:pt x="52" y="470"/>
                    </a:lnTo>
                    <a:lnTo>
                      <a:pt x="70" y="492"/>
                    </a:lnTo>
                    <a:lnTo>
                      <a:pt x="87" y="514"/>
                    </a:lnTo>
                    <a:lnTo>
                      <a:pt x="109" y="534"/>
                    </a:lnTo>
                    <a:lnTo>
                      <a:pt x="133" y="552"/>
                    </a:lnTo>
                    <a:lnTo>
                      <a:pt x="157" y="566"/>
                    </a:lnTo>
                    <a:lnTo>
                      <a:pt x="183" y="578"/>
                    </a:lnTo>
                    <a:lnTo>
                      <a:pt x="211" y="588"/>
                    </a:lnTo>
                    <a:lnTo>
                      <a:pt x="239" y="596"/>
                    </a:lnTo>
                    <a:lnTo>
                      <a:pt x="269" y="600"/>
                    </a:lnTo>
                    <a:lnTo>
                      <a:pt x="301" y="602"/>
                    </a:lnTo>
                    <a:lnTo>
                      <a:pt x="301" y="602"/>
                    </a:lnTo>
                    <a:close/>
                    <a:moveTo>
                      <a:pt x="301" y="64"/>
                    </a:moveTo>
                    <a:lnTo>
                      <a:pt x="301" y="64"/>
                    </a:lnTo>
                    <a:lnTo>
                      <a:pt x="325" y="66"/>
                    </a:lnTo>
                    <a:lnTo>
                      <a:pt x="349" y="70"/>
                    </a:lnTo>
                    <a:lnTo>
                      <a:pt x="371" y="76"/>
                    </a:lnTo>
                    <a:lnTo>
                      <a:pt x="393" y="84"/>
                    </a:lnTo>
                    <a:lnTo>
                      <a:pt x="413" y="94"/>
                    </a:lnTo>
                    <a:lnTo>
                      <a:pt x="433" y="104"/>
                    </a:lnTo>
                    <a:lnTo>
                      <a:pt x="451" y="118"/>
                    </a:lnTo>
                    <a:lnTo>
                      <a:pt x="467" y="134"/>
                    </a:lnTo>
                    <a:lnTo>
                      <a:pt x="483" y="150"/>
                    </a:lnTo>
                    <a:lnTo>
                      <a:pt x="497" y="170"/>
                    </a:lnTo>
                    <a:lnTo>
                      <a:pt x="509" y="188"/>
                    </a:lnTo>
                    <a:lnTo>
                      <a:pt x="519" y="210"/>
                    </a:lnTo>
                    <a:lnTo>
                      <a:pt x="527" y="232"/>
                    </a:lnTo>
                    <a:lnTo>
                      <a:pt x="533" y="254"/>
                    </a:lnTo>
                    <a:lnTo>
                      <a:pt x="537" y="278"/>
                    </a:lnTo>
                    <a:lnTo>
                      <a:pt x="537" y="302"/>
                    </a:lnTo>
                    <a:lnTo>
                      <a:pt x="537" y="302"/>
                    </a:lnTo>
                    <a:lnTo>
                      <a:pt x="537" y="326"/>
                    </a:lnTo>
                    <a:lnTo>
                      <a:pt x="533" y="350"/>
                    </a:lnTo>
                    <a:lnTo>
                      <a:pt x="527" y="372"/>
                    </a:lnTo>
                    <a:lnTo>
                      <a:pt x="519" y="394"/>
                    </a:lnTo>
                    <a:lnTo>
                      <a:pt x="509" y="414"/>
                    </a:lnTo>
                    <a:lnTo>
                      <a:pt x="497" y="434"/>
                    </a:lnTo>
                    <a:lnTo>
                      <a:pt x="483" y="452"/>
                    </a:lnTo>
                    <a:lnTo>
                      <a:pt x="467" y="470"/>
                    </a:lnTo>
                    <a:lnTo>
                      <a:pt x="451" y="484"/>
                    </a:lnTo>
                    <a:lnTo>
                      <a:pt x="433" y="498"/>
                    </a:lnTo>
                    <a:lnTo>
                      <a:pt x="413" y="510"/>
                    </a:lnTo>
                    <a:lnTo>
                      <a:pt x="393" y="520"/>
                    </a:lnTo>
                    <a:lnTo>
                      <a:pt x="371" y="528"/>
                    </a:lnTo>
                    <a:lnTo>
                      <a:pt x="349" y="534"/>
                    </a:lnTo>
                    <a:lnTo>
                      <a:pt x="325" y="538"/>
                    </a:lnTo>
                    <a:lnTo>
                      <a:pt x="301" y="538"/>
                    </a:lnTo>
                    <a:lnTo>
                      <a:pt x="301" y="538"/>
                    </a:lnTo>
                    <a:lnTo>
                      <a:pt x="277" y="538"/>
                    </a:lnTo>
                    <a:lnTo>
                      <a:pt x="253" y="534"/>
                    </a:lnTo>
                    <a:lnTo>
                      <a:pt x="229" y="528"/>
                    </a:lnTo>
                    <a:lnTo>
                      <a:pt x="209" y="520"/>
                    </a:lnTo>
                    <a:lnTo>
                      <a:pt x="187" y="510"/>
                    </a:lnTo>
                    <a:lnTo>
                      <a:pt x="167" y="498"/>
                    </a:lnTo>
                    <a:lnTo>
                      <a:pt x="149" y="484"/>
                    </a:lnTo>
                    <a:lnTo>
                      <a:pt x="133" y="470"/>
                    </a:lnTo>
                    <a:lnTo>
                      <a:pt x="117" y="452"/>
                    </a:lnTo>
                    <a:lnTo>
                      <a:pt x="103" y="434"/>
                    </a:lnTo>
                    <a:lnTo>
                      <a:pt x="91" y="414"/>
                    </a:lnTo>
                    <a:lnTo>
                      <a:pt x="82" y="394"/>
                    </a:lnTo>
                    <a:lnTo>
                      <a:pt x="76" y="372"/>
                    </a:lnTo>
                    <a:lnTo>
                      <a:pt x="70" y="350"/>
                    </a:lnTo>
                    <a:lnTo>
                      <a:pt x="66" y="326"/>
                    </a:lnTo>
                    <a:lnTo>
                      <a:pt x="64" y="302"/>
                    </a:lnTo>
                    <a:lnTo>
                      <a:pt x="64" y="302"/>
                    </a:lnTo>
                    <a:lnTo>
                      <a:pt x="66" y="278"/>
                    </a:lnTo>
                    <a:lnTo>
                      <a:pt x="70" y="254"/>
                    </a:lnTo>
                    <a:lnTo>
                      <a:pt x="76" y="232"/>
                    </a:lnTo>
                    <a:lnTo>
                      <a:pt x="82" y="210"/>
                    </a:lnTo>
                    <a:lnTo>
                      <a:pt x="91" y="188"/>
                    </a:lnTo>
                    <a:lnTo>
                      <a:pt x="103" y="170"/>
                    </a:lnTo>
                    <a:lnTo>
                      <a:pt x="117" y="150"/>
                    </a:lnTo>
                    <a:lnTo>
                      <a:pt x="133" y="134"/>
                    </a:lnTo>
                    <a:lnTo>
                      <a:pt x="149" y="118"/>
                    </a:lnTo>
                    <a:lnTo>
                      <a:pt x="167" y="104"/>
                    </a:lnTo>
                    <a:lnTo>
                      <a:pt x="187" y="94"/>
                    </a:lnTo>
                    <a:lnTo>
                      <a:pt x="209" y="84"/>
                    </a:lnTo>
                    <a:lnTo>
                      <a:pt x="229" y="76"/>
                    </a:lnTo>
                    <a:lnTo>
                      <a:pt x="253" y="70"/>
                    </a:lnTo>
                    <a:lnTo>
                      <a:pt x="277" y="66"/>
                    </a:lnTo>
                    <a:lnTo>
                      <a:pt x="301" y="64"/>
                    </a:lnTo>
                    <a:lnTo>
                      <a:pt x="301"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61" name="Freeform 52">
                <a:extLst>
                  <a:ext uri="{FF2B5EF4-FFF2-40B4-BE49-F238E27FC236}">
                    <a16:creationId xmlns:a16="http://schemas.microsoft.com/office/drawing/2014/main" id="{69264F64-8A20-4A49-A34F-8398B234BAC1}"/>
                  </a:ext>
                </a:extLst>
              </p:cNvPr>
              <p:cNvSpPr>
                <a:spLocks noEditPoints="1"/>
              </p:cNvSpPr>
              <p:nvPr/>
            </p:nvSpPr>
            <p:spPr bwMode="auto">
              <a:xfrm>
                <a:off x="10720388" y="2832100"/>
                <a:ext cx="954088" cy="955675"/>
              </a:xfrm>
              <a:custGeom>
                <a:avLst/>
                <a:gdLst>
                  <a:gd name="T0" fmla="*/ 331 w 601"/>
                  <a:gd name="T1" fmla="*/ 600 h 602"/>
                  <a:gd name="T2" fmla="*/ 417 w 601"/>
                  <a:gd name="T3" fmla="*/ 578 h 602"/>
                  <a:gd name="T4" fmla="*/ 491 w 601"/>
                  <a:gd name="T5" fmla="*/ 534 h 602"/>
                  <a:gd name="T6" fmla="*/ 549 w 601"/>
                  <a:gd name="T7" fmla="*/ 470 h 602"/>
                  <a:gd name="T8" fmla="*/ 587 w 601"/>
                  <a:gd name="T9" fmla="*/ 390 h 602"/>
                  <a:gd name="T10" fmla="*/ 601 w 601"/>
                  <a:gd name="T11" fmla="*/ 302 h 602"/>
                  <a:gd name="T12" fmla="*/ 595 w 601"/>
                  <a:gd name="T13" fmla="*/ 240 h 602"/>
                  <a:gd name="T14" fmla="*/ 565 w 601"/>
                  <a:gd name="T15" fmla="*/ 158 h 602"/>
                  <a:gd name="T16" fmla="*/ 513 w 601"/>
                  <a:gd name="T17" fmla="*/ 88 h 602"/>
                  <a:gd name="T18" fmla="*/ 443 w 601"/>
                  <a:gd name="T19" fmla="*/ 36 h 602"/>
                  <a:gd name="T20" fmla="*/ 361 w 601"/>
                  <a:gd name="T21" fmla="*/ 6 h 602"/>
                  <a:gd name="T22" fmla="*/ 301 w 601"/>
                  <a:gd name="T23" fmla="*/ 0 h 602"/>
                  <a:gd name="T24" fmla="*/ 211 w 601"/>
                  <a:gd name="T25" fmla="*/ 14 h 602"/>
                  <a:gd name="T26" fmla="*/ 133 w 601"/>
                  <a:gd name="T27" fmla="*/ 52 h 602"/>
                  <a:gd name="T28" fmla="*/ 70 w 601"/>
                  <a:gd name="T29" fmla="*/ 110 h 602"/>
                  <a:gd name="T30" fmla="*/ 24 w 601"/>
                  <a:gd name="T31" fmla="*/ 184 h 602"/>
                  <a:gd name="T32" fmla="*/ 2 w 601"/>
                  <a:gd name="T33" fmla="*/ 270 h 602"/>
                  <a:gd name="T34" fmla="*/ 2 w 601"/>
                  <a:gd name="T35" fmla="*/ 332 h 602"/>
                  <a:gd name="T36" fmla="*/ 24 w 601"/>
                  <a:gd name="T37" fmla="*/ 418 h 602"/>
                  <a:gd name="T38" fmla="*/ 70 w 601"/>
                  <a:gd name="T39" fmla="*/ 492 h 602"/>
                  <a:gd name="T40" fmla="*/ 133 w 601"/>
                  <a:gd name="T41" fmla="*/ 552 h 602"/>
                  <a:gd name="T42" fmla="*/ 211 w 601"/>
                  <a:gd name="T43" fmla="*/ 588 h 602"/>
                  <a:gd name="T44" fmla="*/ 301 w 601"/>
                  <a:gd name="T45" fmla="*/ 602 h 602"/>
                  <a:gd name="T46" fmla="*/ 301 w 601"/>
                  <a:gd name="T47" fmla="*/ 64 h 602"/>
                  <a:gd name="T48" fmla="*/ 371 w 601"/>
                  <a:gd name="T49" fmla="*/ 76 h 602"/>
                  <a:gd name="T50" fmla="*/ 433 w 601"/>
                  <a:gd name="T51" fmla="*/ 104 h 602"/>
                  <a:gd name="T52" fmla="*/ 483 w 601"/>
                  <a:gd name="T53" fmla="*/ 150 h 602"/>
                  <a:gd name="T54" fmla="*/ 519 w 601"/>
                  <a:gd name="T55" fmla="*/ 210 h 602"/>
                  <a:gd name="T56" fmla="*/ 537 w 601"/>
                  <a:gd name="T57" fmla="*/ 278 h 602"/>
                  <a:gd name="T58" fmla="*/ 537 w 601"/>
                  <a:gd name="T59" fmla="*/ 326 h 602"/>
                  <a:gd name="T60" fmla="*/ 519 w 601"/>
                  <a:gd name="T61" fmla="*/ 394 h 602"/>
                  <a:gd name="T62" fmla="*/ 483 w 601"/>
                  <a:gd name="T63" fmla="*/ 452 h 602"/>
                  <a:gd name="T64" fmla="*/ 433 w 601"/>
                  <a:gd name="T65" fmla="*/ 498 h 602"/>
                  <a:gd name="T66" fmla="*/ 371 w 601"/>
                  <a:gd name="T67" fmla="*/ 528 h 602"/>
                  <a:gd name="T68" fmla="*/ 301 w 601"/>
                  <a:gd name="T69" fmla="*/ 538 h 602"/>
                  <a:gd name="T70" fmla="*/ 253 w 601"/>
                  <a:gd name="T71" fmla="*/ 534 h 602"/>
                  <a:gd name="T72" fmla="*/ 187 w 601"/>
                  <a:gd name="T73" fmla="*/ 510 h 602"/>
                  <a:gd name="T74" fmla="*/ 133 w 601"/>
                  <a:gd name="T75" fmla="*/ 470 h 602"/>
                  <a:gd name="T76" fmla="*/ 91 w 601"/>
                  <a:gd name="T77" fmla="*/ 414 h 602"/>
                  <a:gd name="T78" fmla="*/ 70 w 601"/>
                  <a:gd name="T79" fmla="*/ 350 h 602"/>
                  <a:gd name="T80" fmla="*/ 64 w 601"/>
                  <a:gd name="T81" fmla="*/ 302 h 602"/>
                  <a:gd name="T82" fmla="*/ 76 w 601"/>
                  <a:gd name="T83" fmla="*/ 232 h 602"/>
                  <a:gd name="T84" fmla="*/ 103 w 601"/>
                  <a:gd name="T85" fmla="*/ 170 h 602"/>
                  <a:gd name="T86" fmla="*/ 149 w 601"/>
                  <a:gd name="T87" fmla="*/ 118 h 602"/>
                  <a:gd name="T88" fmla="*/ 209 w 601"/>
                  <a:gd name="T89" fmla="*/ 84 h 602"/>
                  <a:gd name="T90" fmla="*/ 277 w 601"/>
                  <a:gd name="T91" fmla="*/ 66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1" h="602">
                    <a:moveTo>
                      <a:pt x="301" y="602"/>
                    </a:moveTo>
                    <a:lnTo>
                      <a:pt x="301" y="602"/>
                    </a:lnTo>
                    <a:lnTo>
                      <a:pt x="331" y="600"/>
                    </a:lnTo>
                    <a:lnTo>
                      <a:pt x="361" y="596"/>
                    </a:lnTo>
                    <a:lnTo>
                      <a:pt x="389" y="588"/>
                    </a:lnTo>
                    <a:lnTo>
                      <a:pt x="417" y="578"/>
                    </a:lnTo>
                    <a:lnTo>
                      <a:pt x="443" y="566"/>
                    </a:lnTo>
                    <a:lnTo>
                      <a:pt x="469" y="552"/>
                    </a:lnTo>
                    <a:lnTo>
                      <a:pt x="491" y="534"/>
                    </a:lnTo>
                    <a:lnTo>
                      <a:pt x="513" y="514"/>
                    </a:lnTo>
                    <a:lnTo>
                      <a:pt x="533" y="492"/>
                    </a:lnTo>
                    <a:lnTo>
                      <a:pt x="549" y="470"/>
                    </a:lnTo>
                    <a:lnTo>
                      <a:pt x="565" y="444"/>
                    </a:lnTo>
                    <a:lnTo>
                      <a:pt x="577" y="418"/>
                    </a:lnTo>
                    <a:lnTo>
                      <a:pt x="587" y="390"/>
                    </a:lnTo>
                    <a:lnTo>
                      <a:pt x="595" y="362"/>
                    </a:lnTo>
                    <a:lnTo>
                      <a:pt x="599" y="332"/>
                    </a:lnTo>
                    <a:lnTo>
                      <a:pt x="601" y="302"/>
                    </a:lnTo>
                    <a:lnTo>
                      <a:pt x="601" y="302"/>
                    </a:lnTo>
                    <a:lnTo>
                      <a:pt x="599" y="270"/>
                    </a:lnTo>
                    <a:lnTo>
                      <a:pt x="595" y="240"/>
                    </a:lnTo>
                    <a:lnTo>
                      <a:pt x="587" y="212"/>
                    </a:lnTo>
                    <a:lnTo>
                      <a:pt x="577" y="184"/>
                    </a:lnTo>
                    <a:lnTo>
                      <a:pt x="565" y="158"/>
                    </a:lnTo>
                    <a:lnTo>
                      <a:pt x="549" y="134"/>
                    </a:lnTo>
                    <a:lnTo>
                      <a:pt x="533" y="110"/>
                    </a:lnTo>
                    <a:lnTo>
                      <a:pt x="513" y="88"/>
                    </a:lnTo>
                    <a:lnTo>
                      <a:pt x="491" y="70"/>
                    </a:lnTo>
                    <a:lnTo>
                      <a:pt x="469" y="52"/>
                    </a:lnTo>
                    <a:lnTo>
                      <a:pt x="443" y="36"/>
                    </a:lnTo>
                    <a:lnTo>
                      <a:pt x="417" y="24"/>
                    </a:lnTo>
                    <a:lnTo>
                      <a:pt x="389" y="14"/>
                    </a:lnTo>
                    <a:lnTo>
                      <a:pt x="361" y="6"/>
                    </a:lnTo>
                    <a:lnTo>
                      <a:pt x="331" y="2"/>
                    </a:lnTo>
                    <a:lnTo>
                      <a:pt x="301" y="0"/>
                    </a:lnTo>
                    <a:lnTo>
                      <a:pt x="301" y="0"/>
                    </a:lnTo>
                    <a:lnTo>
                      <a:pt x="269" y="2"/>
                    </a:lnTo>
                    <a:lnTo>
                      <a:pt x="239" y="6"/>
                    </a:lnTo>
                    <a:lnTo>
                      <a:pt x="211" y="14"/>
                    </a:lnTo>
                    <a:lnTo>
                      <a:pt x="183" y="24"/>
                    </a:lnTo>
                    <a:lnTo>
                      <a:pt x="157" y="36"/>
                    </a:lnTo>
                    <a:lnTo>
                      <a:pt x="133" y="52"/>
                    </a:lnTo>
                    <a:lnTo>
                      <a:pt x="109" y="70"/>
                    </a:lnTo>
                    <a:lnTo>
                      <a:pt x="87" y="88"/>
                    </a:lnTo>
                    <a:lnTo>
                      <a:pt x="70" y="110"/>
                    </a:lnTo>
                    <a:lnTo>
                      <a:pt x="52" y="134"/>
                    </a:lnTo>
                    <a:lnTo>
                      <a:pt x="36" y="158"/>
                    </a:lnTo>
                    <a:lnTo>
                      <a:pt x="24" y="184"/>
                    </a:lnTo>
                    <a:lnTo>
                      <a:pt x="14" y="212"/>
                    </a:lnTo>
                    <a:lnTo>
                      <a:pt x="6" y="240"/>
                    </a:lnTo>
                    <a:lnTo>
                      <a:pt x="2" y="270"/>
                    </a:lnTo>
                    <a:lnTo>
                      <a:pt x="0" y="302"/>
                    </a:lnTo>
                    <a:lnTo>
                      <a:pt x="0" y="302"/>
                    </a:lnTo>
                    <a:lnTo>
                      <a:pt x="2" y="332"/>
                    </a:lnTo>
                    <a:lnTo>
                      <a:pt x="6" y="362"/>
                    </a:lnTo>
                    <a:lnTo>
                      <a:pt x="14" y="390"/>
                    </a:lnTo>
                    <a:lnTo>
                      <a:pt x="24" y="418"/>
                    </a:lnTo>
                    <a:lnTo>
                      <a:pt x="36" y="444"/>
                    </a:lnTo>
                    <a:lnTo>
                      <a:pt x="52" y="470"/>
                    </a:lnTo>
                    <a:lnTo>
                      <a:pt x="70" y="492"/>
                    </a:lnTo>
                    <a:lnTo>
                      <a:pt x="87" y="514"/>
                    </a:lnTo>
                    <a:lnTo>
                      <a:pt x="109" y="534"/>
                    </a:lnTo>
                    <a:lnTo>
                      <a:pt x="133" y="552"/>
                    </a:lnTo>
                    <a:lnTo>
                      <a:pt x="157" y="566"/>
                    </a:lnTo>
                    <a:lnTo>
                      <a:pt x="183" y="578"/>
                    </a:lnTo>
                    <a:lnTo>
                      <a:pt x="211" y="588"/>
                    </a:lnTo>
                    <a:lnTo>
                      <a:pt x="239" y="596"/>
                    </a:lnTo>
                    <a:lnTo>
                      <a:pt x="269" y="600"/>
                    </a:lnTo>
                    <a:lnTo>
                      <a:pt x="301" y="602"/>
                    </a:lnTo>
                    <a:lnTo>
                      <a:pt x="301" y="602"/>
                    </a:lnTo>
                    <a:close/>
                    <a:moveTo>
                      <a:pt x="301" y="64"/>
                    </a:moveTo>
                    <a:lnTo>
                      <a:pt x="301" y="64"/>
                    </a:lnTo>
                    <a:lnTo>
                      <a:pt x="325" y="66"/>
                    </a:lnTo>
                    <a:lnTo>
                      <a:pt x="349" y="70"/>
                    </a:lnTo>
                    <a:lnTo>
                      <a:pt x="371" y="76"/>
                    </a:lnTo>
                    <a:lnTo>
                      <a:pt x="393" y="84"/>
                    </a:lnTo>
                    <a:lnTo>
                      <a:pt x="413" y="94"/>
                    </a:lnTo>
                    <a:lnTo>
                      <a:pt x="433" y="104"/>
                    </a:lnTo>
                    <a:lnTo>
                      <a:pt x="451" y="118"/>
                    </a:lnTo>
                    <a:lnTo>
                      <a:pt x="467" y="134"/>
                    </a:lnTo>
                    <a:lnTo>
                      <a:pt x="483" y="150"/>
                    </a:lnTo>
                    <a:lnTo>
                      <a:pt x="497" y="170"/>
                    </a:lnTo>
                    <a:lnTo>
                      <a:pt x="509" y="188"/>
                    </a:lnTo>
                    <a:lnTo>
                      <a:pt x="519" y="210"/>
                    </a:lnTo>
                    <a:lnTo>
                      <a:pt x="527" y="232"/>
                    </a:lnTo>
                    <a:lnTo>
                      <a:pt x="533" y="254"/>
                    </a:lnTo>
                    <a:lnTo>
                      <a:pt x="537" y="278"/>
                    </a:lnTo>
                    <a:lnTo>
                      <a:pt x="537" y="302"/>
                    </a:lnTo>
                    <a:lnTo>
                      <a:pt x="537" y="302"/>
                    </a:lnTo>
                    <a:lnTo>
                      <a:pt x="537" y="326"/>
                    </a:lnTo>
                    <a:lnTo>
                      <a:pt x="533" y="350"/>
                    </a:lnTo>
                    <a:lnTo>
                      <a:pt x="527" y="372"/>
                    </a:lnTo>
                    <a:lnTo>
                      <a:pt x="519" y="394"/>
                    </a:lnTo>
                    <a:lnTo>
                      <a:pt x="509" y="414"/>
                    </a:lnTo>
                    <a:lnTo>
                      <a:pt x="497" y="434"/>
                    </a:lnTo>
                    <a:lnTo>
                      <a:pt x="483" y="452"/>
                    </a:lnTo>
                    <a:lnTo>
                      <a:pt x="467" y="470"/>
                    </a:lnTo>
                    <a:lnTo>
                      <a:pt x="451" y="484"/>
                    </a:lnTo>
                    <a:lnTo>
                      <a:pt x="433" y="498"/>
                    </a:lnTo>
                    <a:lnTo>
                      <a:pt x="413" y="510"/>
                    </a:lnTo>
                    <a:lnTo>
                      <a:pt x="393" y="520"/>
                    </a:lnTo>
                    <a:lnTo>
                      <a:pt x="371" y="528"/>
                    </a:lnTo>
                    <a:lnTo>
                      <a:pt x="349" y="534"/>
                    </a:lnTo>
                    <a:lnTo>
                      <a:pt x="325" y="538"/>
                    </a:lnTo>
                    <a:lnTo>
                      <a:pt x="301" y="538"/>
                    </a:lnTo>
                    <a:lnTo>
                      <a:pt x="301" y="538"/>
                    </a:lnTo>
                    <a:lnTo>
                      <a:pt x="277" y="538"/>
                    </a:lnTo>
                    <a:lnTo>
                      <a:pt x="253" y="534"/>
                    </a:lnTo>
                    <a:lnTo>
                      <a:pt x="229" y="528"/>
                    </a:lnTo>
                    <a:lnTo>
                      <a:pt x="209" y="520"/>
                    </a:lnTo>
                    <a:lnTo>
                      <a:pt x="187" y="510"/>
                    </a:lnTo>
                    <a:lnTo>
                      <a:pt x="167" y="498"/>
                    </a:lnTo>
                    <a:lnTo>
                      <a:pt x="149" y="484"/>
                    </a:lnTo>
                    <a:lnTo>
                      <a:pt x="133" y="470"/>
                    </a:lnTo>
                    <a:lnTo>
                      <a:pt x="117" y="452"/>
                    </a:lnTo>
                    <a:lnTo>
                      <a:pt x="103" y="434"/>
                    </a:lnTo>
                    <a:lnTo>
                      <a:pt x="91" y="414"/>
                    </a:lnTo>
                    <a:lnTo>
                      <a:pt x="82" y="394"/>
                    </a:lnTo>
                    <a:lnTo>
                      <a:pt x="76" y="372"/>
                    </a:lnTo>
                    <a:lnTo>
                      <a:pt x="70" y="350"/>
                    </a:lnTo>
                    <a:lnTo>
                      <a:pt x="66" y="326"/>
                    </a:lnTo>
                    <a:lnTo>
                      <a:pt x="64" y="302"/>
                    </a:lnTo>
                    <a:lnTo>
                      <a:pt x="64" y="302"/>
                    </a:lnTo>
                    <a:lnTo>
                      <a:pt x="66" y="278"/>
                    </a:lnTo>
                    <a:lnTo>
                      <a:pt x="70" y="254"/>
                    </a:lnTo>
                    <a:lnTo>
                      <a:pt x="76" y="232"/>
                    </a:lnTo>
                    <a:lnTo>
                      <a:pt x="82" y="210"/>
                    </a:lnTo>
                    <a:lnTo>
                      <a:pt x="91" y="188"/>
                    </a:lnTo>
                    <a:lnTo>
                      <a:pt x="103" y="170"/>
                    </a:lnTo>
                    <a:lnTo>
                      <a:pt x="117" y="150"/>
                    </a:lnTo>
                    <a:lnTo>
                      <a:pt x="133" y="134"/>
                    </a:lnTo>
                    <a:lnTo>
                      <a:pt x="149" y="118"/>
                    </a:lnTo>
                    <a:lnTo>
                      <a:pt x="167" y="104"/>
                    </a:lnTo>
                    <a:lnTo>
                      <a:pt x="187" y="94"/>
                    </a:lnTo>
                    <a:lnTo>
                      <a:pt x="209" y="84"/>
                    </a:lnTo>
                    <a:lnTo>
                      <a:pt x="229" y="76"/>
                    </a:lnTo>
                    <a:lnTo>
                      <a:pt x="253" y="70"/>
                    </a:lnTo>
                    <a:lnTo>
                      <a:pt x="277" y="66"/>
                    </a:lnTo>
                    <a:lnTo>
                      <a:pt x="301" y="64"/>
                    </a:lnTo>
                    <a:lnTo>
                      <a:pt x="301"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62" name="Freeform 56">
                <a:extLst>
                  <a:ext uri="{FF2B5EF4-FFF2-40B4-BE49-F238E27FC236}">
                    <a16:creationId xmlns:a16="http://schemas.microsoft.com/office/drawing/2014/main" id="{0A1A3895-ABA6-4026-B883-7E94186BDC6C}"/>
                  </a:ext>
                </a:extLst>
              </p:cNvPr>
              <p:cNvSpPr>
                <a:spLocks/>
              </p:cNvSpPr>
              <p:nvPr/>
            </p:nvSpPr>
            <p:spPr bwMode="auto">
              <a:xfrm>
                <a:off x="10612438" y="2724150"/>
                <a:ext cx="1169988" cy="1171575"/>
              </a:xfrm>
              <a:custGeom>
                <a:avLst/>
                <a:gdLst>
                  <a:gd name="T0" fmla="*/ 369 w 737"/>
                  <a:gd name="T1" fmla="*/ 0 h 738"/>
                  <a:gd name="T2" fmla="*/ 443 w 737"/>
                  <a:gd name="T3" fmla="*/ 8 h 738"/>
                  <a:gd name="T4" fmla="*/ 511 w 737"/>
                  <a:gd name="T5" fmla="*/ 30 h 738"/>
                  <a:gd name="T6" fmla="*/ 575 w 737"/>
                  <a:gd name="T7" fmla="*/ 64 h 738"/>
                  <a:gd name="T8" fmla="*/ 629 w 737"/>
                  <a:gd name="T9" fmla="*/ 108 h 738"/>
                  <a:gd name="T10" fmla="*/ 675 w 737"/>
                  <a:gd name="T11" fmla="*/ 164 h 738"/>
                  <a:gd name="T12" fmla="*/ 709 w 737"/>
                  <a:gd name="T13" fmla="*/ 226 h 738"/>
                  <a:gd name="T14" fmla="*/ 731 w 737"/>
                  <a:gd name="T15" fmla="*/ 296 h 738"/>
                  <a:gd name="T16" fmla="*/ 737 w 737"/>
                  <a:gd name="T17" fmla="*/ 370 h 738"/>
                  <a:gd name="T18" fmla="*/ 725 w 737"/>
                  <a:gd name="T19" fmla="*/ 370 h 738"/>
                  <a:gd name="T20" fmla="*/ 717 w 737"/>
                  <a:gd name="T21" fmla="*/ 298 h 738"/>
                  <a:gd name="T22" fmla="*/ 697 w 737"/>
                  <a:gd name="T23" fmla="*/ 230 h 738"/>
                  <a:gd name="T24" fmla="*/ 663 w 737"/>
                  <a:gd name="T25" fmla="*/ 170 h 738"/>
                  <a:gd name="T26" fmla="*/ 621 w 737"/>
                  <a:gd name="T27" fmla="*/ 118 h 738"/>
                  <a:gd name="T28" fmla="*/ 567 w 737"/>
                  <a:gd name="T29" fmla="*/ 74 h 738"/>
                  <a:gd name="T30" fmla="*/ 507 w 737"/>
                  <a:gd name="T31" fmla="*/ 42 h 738"/>
                  <a:gd name="T32" fmla="*/ 441 w 737"/>
                  <a:gd name="T33" fmla="*/ 20 h 738"/>
                  <a:gd name="T34" fmla="*/ 369 w 737"/>
                  <a:gd name="T35" fmla="*/ 12 h 738"/>
                  <a:gd name="T36" fmla="*/ 331 w 737"/>
                  <a:gd name="T37" fmla="*/ 14 h 738"/>
                  <a:gd name="T38" fmla="*/ 263 w 737"/>
                  <a:gd name="T39" fmla="*/ 30 h 738"/>
                  <a:gd name="T40" fmla="*/ 199 w 737"/>
                  <a:gd name="T41" fmla="*/ 56 h 738"/>
                  <a:gd name="T42" fmla="*/ 142 w 737"/>
                  <a:gd name="T43" fmla="*/ 94 h 738"/>
                  <a:gd name="T44" fmla="*/ 94 w 737"/>
                  <a:gd name="T45" fmla="*/ 142 h 738"/>
                  <a:gd name="T46" fmla="*/ 56 w 737"/>
                  <a:gd name="T47" fmla="*/ 200 h 738"/>
                  <a:gd name="T48" fmla="*/ 28 w 737"/>
                  <a:gd name="T49" fmla="*/ 264 h 738"/>
                  <a:gd name="T50" fmla="*/ 14 w 737"/>
                  <a:gd name="T51" fmla="*/ 334 h 738"/>
                  <a:gd name="T52" fmla="*/ 12 w 737"/>
                  <a:gd name="T53" fmla="*/ 370 h 738"/>
                  <a:gd name="T54" fmla="*/ 20 w 737"/>
                  <a:gd name="T55" fmla="*/ 442 h 738"/>
                  <a:gd name="T56" fmla="*/ 40 w 737"/>
                  <a:gd name="T57" fmla="*/ 508 h 738"/>
                  <a:gd name="T58" fmla="*/ 74 w 737"/>
                  <a:gd name="T59" fmla="*/ 568 h 738"/>
                  <a:gd name="T60" fmla="*/ 118 w 737"/>
                  <a:gd name="T61" fmla="*/ 622 h 738"/>
                  <a:gd name="T62" fmla="*/ 169 w 737"/>
                  <a:gd name="T63" fmla="*/ 666 h 738"/>
                  <a:gd name="T64" fmla="*/ 229 w 737"/>
                  <a:gd name="T65" fmla="*/ 698 h 738"/>
                  <a:gd name="T66" fmla="*/ 297 w 737"/>
                  <a:gd name="T67" fmla="*/ 718 h 738"/>
                  <a:gd name="T68" fmla="*/ 369 w 737"/>
                  <a:gd name="T69" fmla="*/ 726 h 738"/>
                  <a:gd name="T70" fmla="*/ 369 w 737"/>
                  <a:gd name="T71" fmla="*/ 738 h 738"/>
                  <a:gd name="T72" fmla="*/ 295 w 737"/>
                  <a:gd name="T73" fmla="*/ 732 h 738"/>
                  <a:gd name="T74" fmla="*/ 225 w 737"/>
                  <a:gd name="T75" fmla="*/ 710 h 738"/>
                  <a:gd name="T76" fmla="*/ 163 w 737"/>
                  <a:gd name="T77" fmla="*/ 676 h 738"/>
                  <a:gd name="T78" fmla="*/ 108 w 737"/>
                  <a:gd name="T79" fmla="*/ 630 h 738"/>
                  <a:gd name="T80" fmla="*/ 64 w 737"/>
                  <a:gd name="T81" fmla="*/ 576 h 738"/>
                  <a:gd name="T82" fmla="*/ 30 w 737"/>
                  <a:gd name="T83" fmla="*/ 514 h 738"/>
                  <a:gd name="T84" fmla="*/ 8 w 737"/>
                  <a:gd name="T85" fmla="*/ 444 h 738"/>
                  <a:gd name="T86" fmla="*/ 0 w 737"/>
                  <a:gd name="T87" fmla="*/ 370 h 738"/>
                  <a:gd name="T88" fmla="*/ 2 w 737"/>
                  <a:gd name="T89" fmla="*/ 332 h 738"/>
                  <a:gd name="T90" fmla="*/ 16 w 737"/>
                  <a:gd name="T91" fmla="*/ 260 h 738"/>
                  <a:gd name="T92" fmla="*/ 44 w 737"/>
                  <a:gd name="T93" fmla="*/ 194 h 738"/>
                  <a:gd name="T94" fmla="*/ 84 w 737"/>
                  <a:gd name="T95" fmla="*/ 134 h 738"/>
                  <a:gd name="T96" fmla="*/ 134 w 737"/>
                  <a:gd name="T97" fmla="*/ 84 h 738"/>
                  <a:gd name="T98" fmla="*/ 193 w 737"/>
                  <a:gd name="T99" fmla="*/ 44 h 738"/>
                  <a:gd name="T100" fmla="*/ 259 w 737"/>
                  <a:gd name="T101" fmla="*/ 16 h 738"/>
                  <a:gd name="T102" fmla="*/ 331 w 737"/>
                  <a:gd name="T103" fmla="*/ 2 h 738"/>
                  <a:gd name="T104" fmla="*/ 369 w 737"/>
                  <a:gd name="T105" fmla="*/ 0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7" h="738">
                    <a:moveTo>
                      <a:pt x="369" y="0"/>
                    </a:moveTo>
                    <a:lnTo>
                      <a:pt x="369" y="0"/>
                    </a:lnTo>
                    <a:lnTo>
                      <a:pt x="407" y="2"/>
                    </a:lnTo>
                    <a:lnTo>
                      <a:pt x="443" y="8"/>
                    </a:lnTo>
                    <a:lnTo>
                      <a:pt x="479" y="16"/>
                    </a:lnTo>
                    <a:lnTo>
                      <a:pt x="511" y="30"/>
                    </a:lnTo>
                    <a:lnTo>
                      <a:pt x="545" y="44"/>
                    </a:lnTo>
                    <a:lnTo>
                      <a:pt x="575" y="64"/>
                    </a:lnTo>
                    <a:lnTo>
                      <a:pt x="603" y="84"/>
                    </a:lnTo>
                    <a:lnTo>
                      <a:pt x="629" y="108"/>
                    </a:lnTo>
                    <a:lnTo>
                      <a:pt x="653" y="134"/>
                    </a:lnTo>
                    <a:lnTo>
                      <a:pt x="675" y="164"/>
                    </a:lnTo>
                    <a:lnTo>
                      <a:pt x="693" y="194"/>
                    </a:lnTo>
                    <a:lnTo>
                      <a:pt x="709" y="226"/>
                    </a:lnTo>
                    <a:lnTo>
                      <a:pt x="721" y="260"/>
                    </a:lnTo>
                    <a:lnTo>
                      <a:pt x="731" y="296"/>
                    </a:lnTo>
                    <a:lnTo>
                      <a:pt x="735" y="332"/>
                    </a:lnTo>
                    <a:lnTo>
                      <a:pt x="737" y="370"/>
                    </a:lnTo>
                    <a:lnTo>
                      <a:pt x="725" y="370"/>
                    </a:lnTo>
                    <a:lnTo>
                      <a:pt x="725" y="370"/>
                    </a:lnTo>
                    <a:lnTo>
                      <a:pt x="723" y="334"/>
                    </a:lnTo>
                    <a:lnTo>
                      <a:pt x="717" y="298"/>
                    </a:lnTo>
                    <a:lnTo>
                      <a:pt x="709" y="264"/>
                    </a:lnTo>
                    <a:lnTo>
                      <a:pt x="697" y="230"/>
                    </a:lnTo>
                    <a:lnTo>
                      <a:pt x="681" y="200"/>
                    </a:lnTo>
                    <a:lnTo>
                      <a:pt x="663" y="170"/>
                    </a:lnTo>
                    <a:lnTo>
                      <a:pt x="643" y="142"/>
                    </a:lnTo>
                    <a:lnTo>
                      <a:pt x="621" y="118"/>
                    </a:lnTo>
                    <a:lnTo>
                      <a:pt x="595" y="94"/>
                    </a:lnTo>
                    <a:lnTo>
                      <a:pt x="567" y="74"/>
                    </a:lnTo>
                    <a:lnTo>
                      <a:pt x="539" y="56"/>
                    </a:lnTo>
                    <a:lnTo>
                      <a:pt x="507" y="42"/>
                    </a:lnTo>
                    <a:lnTo>
                      <a:pt x="475" y="30"/>
                    </a:lnTo>
                    <a:lnTo>
                      <a:pt x="441" y="20"/>
                    </a:lnTo>
                    <a:lnTo>
                      <a:pt x="405" y="14"/>
                    </a:lnTo>
                    <a:lnTo>
                      <a:pt x="369" y="12"/>
                    </a:lnTo>
                    <a:lnTo>
                      <a:pt x="369" y="12"/>
                    </a:lnTo>
                    <a:lnTo>
                      <a:pt x="331" y="14"/>
                    </a:lnTo>
                    <a:lnTo>
                      <a:pt x="297" y="20"/>
                    </a:lnTo>
                    <a:lnTo>
                      <a:pt x="263" y="30"/>
                    </a:lnTo>
                    <a:lnTo>
                      <a:pt x="229" y="42"/>
                    </a:lnTo>
                    <a:lnTo>
                      <a:pt x="199" y="56"/>
                    </a:lnTo>
                    <a:lnTo>
                      <a:pt x="169" y="74"/>
                    </a:lnTo>
                    <a:lnTo>
                      <a:pt x="142" y="94"/>
                    </a:lnTo>
                    <a:lnTo>
                      <a:pt x="118" y="118"/>
                    </a:lnTo>
                    <a:lnTo>
                      <a:pt x="94" y="142"/>
                    </a:lnTo>
                    <a:lnTo>
                      <a:pt x="74" y="170"/>
                    </a:lnTo>
                    <a:lnTo>
                      <a:pt x="56" y="200"/>
                    </a:lnTo>
                    <a:lnTo>
                      <a:pt x="40" y="230"/>
                    </a:lnTo>
                    <a:lnTo>
                      <a:pt x="28" y="264"/>
                    </a:lnTo>
                    <a:lnTo>
                      <a:pt x="20" y="298"/>
                    </a:lnTo>
                    <a:lnTo>
                      <a:pt x="14" y="334"/>
                    </a:lnTo>
                    <a:lnTo>
                      <a:pt x="12" y="370"/>
                    </a:lnTo>
                    <a:lnTo>
                      <a:pt x="12" y="370"/>
                    </a:lnTo>
                    <a:lnTo>
                      <a:pt x="14" y="406"/>
                    </a:lnTo>
                    <a:lnTo>
                      <a:pt x="20" y="442"/>
                    </a:lnTo>
                    <a:lnTo>
                      <a:pt x="28" y="476"/>
                    </a:lnTo>
                    <a:lnTo>
                      <a:pt x="40" y="508"/>
                    </a:lnTo>
                    <a:lnTo>
                      <a:pt x="56" y="540"/>
                    </a:lnTo>
                    <a:lnTo>
                      <a:pt x="74" y="568"/>
                    </a:lnTo>
                    <a:lnTo>
                      <a:pt x="94" y="596"/>
                    </a:lnTo>
                    <a:lnTo>
                      <a:pt x="118" y="622"/>
                    </a:lnTo>
                    <a:lnTo>
                      <a:pt x="142" y="644"/>
                    </a:lnTo>
                    <a:lnTo>
                      <a:pt x="169" y="666"/>
                    </a:lnTo>
                    <a:lnTo>
                      <a:pt x="199" y="682"/>
                    </a:lnTo>
                    <a:lnTo>
                      <a:pt x="229" y="698"/>
                    </a:lnTo>
                    <a:lnTo>
                      <a:pt x="263" y="710"/>
                    </a:lnTo>
                    <a:lnTo>
                      <a:pt x="297" y="718"/>
                    </a:lnTo>
                    <a:lnTo>
                      <a:pt x="331" y="724"/>
                    </a:lnTo>
                    <a:lnTo>
                      <a:pt x="369" y="726"/>
                    </a:lnTo>
                    <a:lnTo>
                      <a:pt x="369" y="738"/>
                    </a:lnTo>
                    <a:lnTo>
                      <a:pt x="369" y="738"/>
                    </a:lnTo>
                    <a:lnTo>
                      <a:pt x="331" y="736"/>
                    </a:lnTo>
                    <a:lnTo>
                      <a:pt x="295" y="732"/>
                    </a:lnTo>
                    <a:lnTo>
                      <a:pt x="259" y="722"/>
                    </a:lnTo>
                    <a:lnTo>
                      <a:pt x="225" y="710"/>
                    </a:lnTo>
                    <a:lnTo>
                      <a:pt x="193" y="694"/>
                    </a:lnTo>
                    <a:lnTo>
                      <a:pt x="163" y="676"/>
                    </a:lnTo>
                    <a:lnTo>
                      <a:pt x="134" y="654"/>
                    </a:lnTo>
                    <a:lnTo>
                      <a:pt x="108" y="630"/>
                    </a:lnTo>
                    <a:lnTo>
                      <a:pt x="84" y="604"/>
                    </a:lnTo>
                    <a:lnTo>
                      <a:pt x="64" y="576"/>
                    </a:lnTo>
                    <a:lnTo>
                      <a:pt x="44" y="546"/>
                    </a:lnTo>
                    <a:lnTo>
                      <a:pt x="30" y="514"/>
                    </a:lnTo>
                    <a:lnTo>
                      <a:pt x="16" y="480"/>
                    </a:lnTo>
                    <a:lnTo>
                      <a:pt x="8" y="444"/>
                    </a:lnTo>
                    <a:lnTo>
                      <a:pt x="2" y="408"/>
                    </a:lnTo>
                    <a:lnTo>
                      <a:pt x="0" y="370"/>
                    </a:lnTo>
                    <a:lnTo>
                      <a:pt x="0" y="370"/>
                    </a:lnTo>
                    <a:lnTo>
                      <a:pt x="2" y="332"/>
                    </a:lnTo>
                    <a:lnTo>
                      <a:pt x="8" y="296"/>
                    </a:lnTo>
                    <a:lnTo>
                      <a:pt x="16" y="260"/>
                    </a:lnTo>
                    <a:lnTo>
                      <a:pt x="30" y="226"/>
                    </a:lnTo>
                    <a:lnTo>
                      <a:pt x="44" y="194"/>
                    </a:lnTo>
                    <a:lnTo>
                      <a:pt x="64" y="164"/>
                    </a:lnTo>
                    <a:lnTo>
                      <a:pt x="84" y="134"/>
                    </a:lnTo>
                    <a:lnTo>
                      <a:pt x="108" y="108"/>
                    </a:lnTo>
                    <a:lnTo>
                      <a:pt x="134" y="84"/>
                    </a:lnTo>
                    <a:lnTo>
                      <a:pt x="163" y="64"/>
                    </a:lnTo>
                    <a:lnTo>
                      <a:pt x="193" y="44"/>
                    </a:lnTo>
                    <a:lnTo>
                      <a:pt x="225" y="30"/>
                    </a:lnTo>
                    <a:lnTo>
                      <a:pt x="259" y="16"/>
                    </a:lnTo>
                    <a:lnTo>
                      <a:pt x="295" y="8"/>
                    </a:lnTo>
                    <a:lnTo>
                      <a:pt x="331" y="2"/>
                    </a:lnTo>
                    <a:lnTo>
                      <a:pt x="369" y="0"/>
                    </a:lnTo>
                    <a:lnTo>
                      <a:pt x="3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63" name="Rectangle 57">
                <a:extLst>
                  <a:ext uri="{FF2B5EF4-FFF2-40B4-BE49-F238E27FC236}">
                    <a16:creationId xmlns:a16="http://schemas.microsoft.com/office/drawing/2014/main" id="{C8883B47-BADA-477D-AF78-A94C1EA96797}"/>
                  </a:ext>
                </a:extLst>
              </p:cNvPr>
              <p:cNvSpPr>
                <a:spLocks noChangeArrowheads="1"/>
              </p:cNvSpPr>
              <p:nvPr/>
            </p:nvSpPr>
            <p:spPr bwMode="auto">
              <a:xfrm>
                <a:off x="11185525" y="3876675"/>
                <a:ext cx="22225"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64" name="Freeform 58">
                <a:extLst>
                  <a:ext uri="{FF2B5EF4-FFF2-40B4-BE49-F238E27FC236}">
                    <a16:creationId xmlns:a16="http://schemas.microsoft.com/office/drawing/2014/main" id="{D397B9AD-EEB1-427B-BC38-491D37E73EFC}"/>
                  </a:ext>
                </a:extLst>
              </p:cNvPr>
              <p:cNvSpPr>
                <a:spLocks/>
              </p:cNvSpPr>
              <p:nvPr/>
            </p:nvSpPr>
            <p:spPr bwMode="auto">
              <a:xfrm>
                <a:off x="11741150" y="3276600"/>
                <a:ext cx="66675" cy="66675"/>
              </a:xfrm>
              <a:custGeom>
                <a:avLst/>
                <a:gdLst>
                  <a:gd name="T0" fmla="*/ 0 w 42"/>
                  <a:gd name="T1" fmla="*/ 22 h 42"/>
                  <a:gd name="T2" fmla="*/ 0 w 42"/>
                  <a:gd name="T3" fmla="*/ 22 h 42"/>
                  <a:gd name="T4" fmla="*/ 2 w 42"/>
                  <a:gd name="T5" fmla="*/ 30 h 42"/>
                  <a:gd name="T6" fmla="*/ 6 w 42"/>
                  <a:gd name="T7" fmla="*/ 36 h 42"/>
                  <a:gd name="T8" fmla="*/ 12 w 42"/>
                  <a:gd name="T9" fmla="*/ 40 h 42"/>
                  <a:gd name="T10" fmla="*/ 20 w 42"/>
                  <a:gd name="T11" fmla="*/ 42 h 42"/>
                  <a:gd name="T12" fmla="*/ 20 w 42"/>
                  <a:gd name="T13" fmla="*/ 42 h 42"/>
                  <a:gd name="T14" fmla="*/ 28 w 42"/>
                  <a:gd name="T15" fmla="*/ 40 h 42"/>
                  <a:gd name="T16" fmla="*/ 36 w 42"/>
                  <a:gd name="T17" fmla="*/ 36 h 42"/>
                  <a:gd name="T18" fmla="*/ 40 w 42"/>
                  <a:gd name="T19" fmla="*/ 30 h 42"/>
                  <a:gd name="T20" fmla="*/ 42 w 42"/>
                  <a:gd name="T21" fmla="*/ 22 h 42"/>
                  <a:gd name="T22" fmla="*/ 42 w 42"/>
                  <a:gd name="T23" fmla="*/ 22 h 42"/>
                  <a:gd name="T24" fmla="*/ 40 w 42"/>
                  <a:gd name="T25" fmla="*/ 14 h 42"/>
                  <a:gd name="T26" fmla="*/ 36 w 42"/>
                  <a:gd name="T27" fmla="*/ 6 h 42"/>
                  <a:gd name="T28" fmla="*/ 28 w 42"/>
                  <a:gd name="T29" fmla="*/ 2 h 42"/>
                  <a:gd name="T30" fmla="*/ 20 w 42"/>
                  <a:gd name="T31" fmla="*/ 0 h 42"/>
                  <a:gd name="T32" fmla="*/ 20 w 42"/>
                  <a:gd name="T33" fmla="*/ 0 h 42"/>
                  <a:gd name="T34" fmla="*/ 12 w 42"/>
                  <a:gd name="T35" fmla="*/ 2 h 42"/>
                  <a:gd name="T36" fmla="*/ 6 w 42"/>
                  <a:gd name="T37" fmla="*/ 6 h 42"/>
                  <a:gd name="T38" fmla="*/ 2 w 42"/>
                  <a:gd name="T39" fmla="*/ 14 h 42"/>
                  <a:gd name="T40" fmla="*/ 0 w 42"/>
                  <a:gd name="T41" fmla="*/ 22 h 42"/>
                  <a:gd name="T42" fmla="*/ 0 w 42"/>
                  <a:gd name="T43"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0" y="22"/>
                    </a:moveTo>
                    <a:lnTo>
                      <a:pt x="0" y="22"/>
                    </a:lnTo>
                    <a:lnTo>
                      <a:pt x="2" y="30"/>
                    </a:lnTo>
                    <a:lnTo>
                      <a:pt x="6" y="36"/>
                    </a:lnTo>
                    <a:lnTo>
                      <a:pt x="12" y="40"/>
                    </a:lnTo>
                    <a:lnTo>
                      <a:pt x="20" y="42"/>
                    </a:lnTo>
                    <a:lnTo>
                      <a:pt x="20" y="42"/>
                    </a:lnTo>
                    <a:lnTo>
                      <a:pt x="28" y="40"/>
                    </a:lnTo>
                    <a:lnTo>
                      <a:pt x="36" y="36"/>
                    </a:lnTo>
                    <a:lnTo>
                      <a:pt x="40" y="30"/>
                    </a:lnTo>
                    <a:lnTo>
                      <a:pt x="42" y="22"/>
                    </a:lnTo>
                    <a:lnTo>
                      <a:pt x="42" y="22"/>
                    </a:lnTo>
                    <a:lnTo>
                      <a:pt x="40" y="14"/>
                    </a:lnTo>
                    <a:lnTo>
                      <a:pt x="36" y="6"/>
                    </a:lnTo>
                    <a:lnTo>
                      <a:pt x="28" y="2"/>
                    </a:lnTo>
                    <a:lnTo>
                      <a:pt x="20" y="0"/>
                    </a:lnTo>
                    <a:lnTo>
                      <a:pt x="20" y="0"/>
                    </a:lnTo>
                    <a:lnTo>
                      <a:pt x="12" y="2"/>
                    </a:lnTo>
                    <a:lnTo>
                      <a:pt x="6" y="6"/>
                    </a:lnTo>
                    <a:lnTo>
                      <a:pt x="2" y="14"/>
                    </a:lnTo>
                    <a:lnTo>
                      <a:pt x="0" y="22"/>
                    </a:ln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65" name="Freeform 59">
                <a:extLst>
                  <a:ext uri="{FF2B5EF4-FFF2-40B4-BE49-F238E27FC236}">
                    <a16:creationId xmlns:a16="http://schemas.microsoft.com/office/drawing/2014/main" id="{19E6D651-8F0B-46E9-8A9E-E4C0D574B4F3}"/>
                  </a:ext>
                </a:extLst>
              </p:cNvPr>
              <p:cNvSpPr>
                <a:spLocks/>
              </p:cNvSpPr>
              <p:nvPr/>
            </p:nvSpPr>
            <p:spPr bwMode="auto">
              <a:xfrm>
                <a:off x="11163300" y="4070350"/>
                <a:ext cx="66675" cy="66675"/>
              </a:xfrm>
              <a:custGeom>
                <a:avLst/>
                <a:gdLst>
                  <a:gd name="T0" fmla="*/ 0 w 42"/>
                  <a:gd name="T1" fmla="*/ 20 h 42"/>
                  <a:gd name="T2" fmla="*/ 0 w 42"/>
                  <a:gd name="T3" fmla="*/ 20 h 42"/>
                  <a:gd name="T4" fmla="*/ 2 w 42"/>
                  <a:gd name="T5" fmla="*/ 28 h 42"/>
                  <a:gd name="T6" fmla="*/ 6 w 42"/>
                  <a:gd name="T7" fmla="*/ 36 h 42"/>
                  <a:gd name="T8" fmla="*/ 14 w 42"/>
                  <a:gd name="T9" fmla="*/ 40 h 42"/>
                  <a:gd name="T10" fmla="*/ 22 w 42"/>
                  <a:gd name="T11" fmla="*/ 42 h 42"/>
                  <a:gd name="T12" fmla="*/ 22 w 42"/>
                  <a:gd name="T13" fmla="*/ 42 h 42"/>
                  <a:gd name="T14" fmla="*/ 30 w 42"/>
                  <a:gd name="T15" fmla="*/ 40 h 42"/>
                  <a:gd name="T16" fmla="*/ 36 w 42"/>
                  <a:gd name="T17" fmla="*/ 36 h 42"/>
                  <a:gd name="T18" fmla="*/ 40 w 42"/>
                  <a:gd name="T19" fmla="*/ 28 h 42"/>
                  <a:gd name="T20" fmla="*/ 42 w 42"/>
                  <a:gd name="T21" fmla="*/ 20 h 42"/>
                  <a:gd name="T22" fmla="*/ 42 w 42"/>
                  <a:gd name="T23" fmla="*/ 20 h 42"/>
                  <a:gd name="T24" fmla="*/ 40 w 42"/>
                  <a:gd name="T25" fmla="*/ 12 h 42"/>
                  <a:gd name="T26" fmla="*/ 36 w 42"/>
                  <a:gd name="T27" fmla="*/ 6 h 42"/>
                  <a:gd name="T28" fmla="*/ 30 w 42"/>
                  <a:gd name="T29" fmla="*/ 2 h 42"/>
                  <a:gd name="T30" fmla="*/ 22 w 42"/>
                  <a:gd name="T31" fmla="*/ 0 h 42"/>
                  <a:gd name="T32" fmla="*/ 22 w 42"/>
                  <a:gd name="T33" fmla="*/ 0 h 42"/>
                  <a:gd name="T34" fmla="*/ 14 w 42"/>
                  <a:gd name="T35" fmla="*/ 2 h 42"/>
                  <a:gd name="T36" fmla="*/ 6 w 42"/>
                  <a:gd name="T37" fmla="*/ 6 h 42"/>
                  <a:gd name="T38" fmla="*/ 2 w 42"/>
                  <a:gd name="T39" fmla="*/ 12 h 42"/>
                  <a:gd name="T40" fmla="*/ 0 w 42"/>
                  <a:gd name="T41" fmla="*/ 20 h 42"/>
                  <a:gd name="T42" fmla="*/ 0 w 42"/>
                  <a:gd name="T4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0" y="20"/>
                    </a:moveTo>
                    <a:lnTo>
                      <a:pt x="0" y="20"/>
                    </a:lnTo>
                    <a:lnTo>
                      <a:pt x="2" y="28"/>
                    </a:lnTo>
                    <a:lnTo>
                      <a:pt x="6" y="36"/>
                    </a:lnTo>
                    <a:lnTo>
                      <a:pt x="14" y="40"/>
                    </a:lnTo>
                    <a:lnTo>
                      <a:pt x="22" y="42"/>
                    </a:lnTo>
                    <a:lnTo>
                      <a:pt x="22" y="42"/>
                    </a:lnTo>
                    <a:lnTo>
                      <a:pt x="30" y="40"/>
                    </a:lnTo>
                    <a:lnTo>
                      <a:pt x="36" y="36"/>
                    </a:lnTo>
                    <a:lnTo>
                      <a:pt x="40" y="28"/>
                    </a:lnTo>
                    <a:lnTo>
                      <a:pt x="42" y="20"/>
                    </a:lnTo>
                    <a:lnTo>
                      <a:pt x="42" y="20"/>
                    </a:lnTo>
                    <a:lnTo>
                      <a:pt x="40" y="12"/>
                    </a:lnTo>
                    <a:lnTo>
                      <a:pt x="36" y="6"/>
                    </a:lnTo>
                    <a:lnTo>
                      <a:pt x="30" y="2"/>
                    </a:lnTo>
                    <a:lnTo>
                      <a:pt x="22" y="0"/>
                    </a:lnTo>
                    <a:lnTo>
                      <a:pt x="22" y="0"/>
                    </a:lnTo>
                    <a:lnTo>
                      <a:pt x="14" y="2"/>
                    </a:lnTo>
                    <a:lnTo>
                      <a:pt x="6" y="6"/>
                    </a:lnTo>
                    <a:lnTo>
                      <a:pt x="2" y="12"/>
                    </a:lnTo>
                    <a:lnTo>
                      <a:pt x="0" y="20"/>
                    </a:lnTo>
                    <a:lnTo>
                      <a:pt x="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66" name="Freeform 60">
                <a:extLst>
                  <a:ext uri="{FF2B5EF4-FFF2-40B4-BE49-F238E27FC236}">
                    <a16:creationId xmlns:a16="http://schemas.microsoft.com/office/drawing/2014/main" id="{E03B5E3D-3367-4117-BFC3-D54C9909B507}"/>
                  </a:ext>
                </a:extLst>
              </p:cNvPr>
              <p:cNvSpPr>
                <a:spLocks/>
              </p:cNvSpPr>
              <p:nvPr/>
            </p:nvSpPr>
            <p:spPr bwMode="auto">
              <a:xfrm>
                <a:off x="10590213" y="3267075"/>
                <a:ext cx="66675" cy="66675"/>
              </a:xfrm>
              <a:custGeom>
                <a:avLst/>
                <a:gdLst>
                  <a:gd name="T0" fmla="*/ 0 w 42"/>
                  <a:gd name="T1" fmla="*/ 20 h 42"/>
                  <a:gd name="T2" fmla="*/ 0 w 42"/>
                  <a:gd name="T3" fmla="*/ 20 h 42"/>
                  <a:gd name="T4" fmla="*/ 0 w 42"/>
                  <a:gd name="T5" fmla="*/ 30 h 42"/>
                  <a:gd name="T6" fmla="*/ 6 w 42"/>
                  <a:gd name="T7" fmla="*/ 36 h 42"/>
                  <a:gd name="T8" fmla="*/ 12 w 42"/>
                  <a:gd name="T9" fmla="*/ 40 h 42"/>
                  <a:gd name="T10" fmla="*/ 20 w 42"/>
                  <a:gd name="T11" fmla="*/ 42 h 42"/>
                  <a:gd name="T12" fmla="*/ 20 w 42"/>
                  <a:gd name="T13" fmla="*/ 42 h 42"/>
                  <a:gd name="T14" fmla="*/ 28 w 42"/>
                  <a:gd name="T15" fmla="*/ 40 h 42"/>
                  <a:gd name="T16" fmla="*/ 36 w 42"/>
                  <a:gd name="T17" fmla="*/ 36 h 42"/>
                  <a:gd name="T18" fmla="*/ 40 w 42"/>
                  <a:gd name="T19" fmla="*/ 30 h 42"/>
                  <a:gd name="T20" fmla="*/ 42 w 42"/>
                  <a:gd name="T21" fmla="*/ 20 h 42"/>
                  <a:gd name="T22" fmla="*/ 42 w 42"/>
                  <a:gd name="T23" fmla="*/ 20 h 42"/>
                  <a:gd name="T24" fmla="*/ 40 w 42"/>
                  <a:gd name="T25" fmla="*/ 12 h 42"/>
                  <a:gd name="T26" fmla="*/ 36 w 42"/>
                  <a:gd name="T27" fmla="*/ 6 h 42"/>
                  <a:gd name="T28" fmla="*/ 28 w 42"/>
                  <a:gd name="T29" fmla="*/ 2 h 42"/>
                  <a:gd name="T30" fmla="*/ 20 w 42"/>
                  <a:gd name="T31" fmla="*/ 0 h 42"/>
                  <a:gd name="T32" fmla="*/ 20 w 42"/>
                  <a:gd name="T33" fmla="*/ 0 h 42"/>
                  <a:gd name="T34" fmla="*/ 12 w 42"/>
                  <a:gd name="T35" fmla="*/ 2 h 42"/>
                  <a:gd name="T36" fmla="*/ 6 w 42"/>
                  <a:gd name="T37" fmla="*/ 6 h 42"/>
                  <a:gd name="T38" fmla="*/ 0 w 42"/>
                  <a:gd name="T39" fmla="*/ 12 h 42"/>
                  <a:gd name="T40" fmla="*/ 0 w 42"/>
                  <a:gd name="T41" fmla="*/ 20 h 42"/>
                  <a:gd name="T42" fmla="*/ 0 w 42"/>
                  <a:gd name="T4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0" y="20"/>
                    </a:moveTo>
                    <a:lnTo>
                      <a:pt x="0" y="20"/>
                    </a:lnTo>
                    <a:lnTo>
                      <a:pt x="0" y="30"/>
                    </a:lnTo>
                    <a:lnTo>
                      <a:pt x="6" y="36"/>
                    </a:lnTo>
                    <a:lnTo>
                      <a:pt x="12" y="40"/>
                    </a:lnTo>
                    <a:lnTo>
                      <a:pt x="20" y="42"/>
                    </a:lnTo>
                    <a:lnTo>
                      <a:pt x="20" y="42"/>
                    </a:lnTo>
                    <a:lnTo>
                      <a:pt x="28" y="40"/>
                    </a:lnTo>
                    <a:lnTo>
                      <a:pt x="36" y="36"/>
                    </a:lnTo>
                    <a:lnTo>
                      <a:pt x="40" y="30"/>
                    </a:lnTo>
                    <a:lnTo>
                      <a:pt x="42" y="20"/>
                    </a:lnTo>
                    <a:lnTo>
                      <a:pt x="42" y="20"/>
                    </a:lnTo>
                    <a:lnTo>
                      <a:pt x="40" y="12"/>
                    </a:lnTo>
                    <a:lnTo>
                      <a:pt x="36" y="6"/>
                    </a:lnTo>
                    <a:lnTo>
                      <a:pt x="28" y="2"/>
                    </a:lnTo>
                    <a:lnTo>
                      <a:pt x="20" y="0"/>
                    </a:lnTo>
                    <a:lnTo>
                      <a:pt x="20" y="0"/>
                    </a:lnTo>
                    <a:lnTo>
                      <a:pt x="12" y="2"/>
                    </a:lnTo>
                    <a:lnTo>
                      <a:pt x="6" y="6"/>
                    </a:lnTo>
                    <a:lnTo>
                      <a:pt x="0" y="12"/>
                    </a:lnTo>
                    <a:lnTo>
                      <a:pt x="0" y="20"/>
                    </a:lnTo>
                    <a:lnTo>
                      <a:pt x="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grpSp>
        <p:grpSp>
          <p:nvGrpSpPr>
            <p:cNvPr id="117" name="Group 728">
              <a:extLst>
                <a:ext uri="{FF2B5EF4-FFF2-40B4-BE49-F238E27FC236}">
                  <a16:creationId xmlns:a16="http://schemas.microsoft.com/office/drawing/2014/main" id="{EFE54430-AD24-42AD-9F34-B0E20B723DB5}"/>
                </a:ext>
              </a:extLst>
            </p:cNvPr>
            <p:cNvGrpSpPr>
              <a:grpSpLocks noChangeAspect="1"/>
            </p:cNvGrpSpPr>
            <p:nvPr/>
          </p:nvGrpSpPr>
          <p:grpSpPr bwMode="auto">
            <a:xfrm>
              <a:off x="9600026" y="2618625"/>
              <a:ext cx="502837" cy="439655"/>
              <a:chOff x="3080" y="2151"/>
              <a:chExt cx="1146" cy="1002"/>
            </a:xfrm>
            <a:solidFill>
              <a:schemeClr val="tx2"/>
            </a:solidFill>
          </p:grpSpPr>
          <p:sp>
            <p:nvSpPr>
              <p:cNvPr id="118" name="Freeform 729">
                <a:extLst>
                  <a:ext uri="{FF2B5EF4-FFF2-40B4-BE49-F238E27FC236}">
                    <a16:creationId xmlns:a16="http://schemas.microsoft.com/office/drawing/2014/main" id="{A90A9FF0-4CEE-4E48-821C-9D47D15FBCB6}"/>
                  </a:ext>
                </a:extLst>
              </p:cNvPr>
              <p:cNvSpPr>
                <a:spLocks/>
              </p:cNvSpPr>
              <p:nvPr/>
            </p:nvSpPr>
            <p:spPr bwMode="auto">
              <a:xfrm>
                <a:off x="3519" y="2324"/>
                <a:ext cx="299" cy="471"/>
              </a:xfrm>
              <a:custGeom>
                <a:avLst/>
                <a:gdLst>
                  <a:gd name="T0" fmla="*/ 390 w 574"/>
                  <a:gd name="T1" fmla="*/ 858 h 904"/>
                  <a:gd name="T2" fmla="*/ 469 w 574"/>
                  <a:gd name="T3" fmla="*/ 904 h 904"/>
                  <a:gd name="T4" fmla="*/ 515 w 574"/>
                  <a:gd name="T5" fmla="*/ 892 h 904"/>
                  <a:gd name="T6" fmla="*/ 548 w 574"/>
                  <a:gd name="T7" fmla="*/ 767 h 904"/>
                  <a:gd name="T8" fmla="*/ 360 w 574"/>
                  <a:gd name="T9" fmla="*/ 439 h 904"/>
                  <a:gd name="T10" fmla="*/ 561 w 574"/>
                  <a:gd name="T11" fmla="*/ 323 h 904"/>
                  <a:gd name="T12" fmla="*/ 0 w 574"/>
                  <a:gd name="T13" fmla="*/ 0 h 904"/>
                  <a:gd name="T14" fmla="*/ 0 w 574"/>
                  <a:gd name="T15" fmla="*/ 647 h 904"/>
                  <a:gd name="T16" fmla="*/ 201 w 574"/>
                  <a:gd name="T17" fmla="*/ 531 h 904"/>
                  <a:gd name="T18" fmla="*/ 390 w 574"/>
                  <a:gd name="T19" fmla="*/ 858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904">
                    <a:moveTo>
                      <a:pt x="390" y="858"/>
                    </a:moveTo>
                    <a:cubicBezTo>
                      <a:pt x="407" y="888"/>
                      <a:pt x="437" y="904"/>
                      <a:pt x="469" y="904"/>
                    </a:cubicBezTo>
                    <a:cubicBezTo>
                      <a:pt x="485" y="904"/>
                      <a:pt x="501" y="900"/>
                      <a:pt x="515" y="892"/>
                    </a:cubicBezTo>
                    <a:cubicBezTo>
                      <a:pt x="559" y="866"/>
                      <a:pt x="574" y="810"/>
                      <a:pt x="548" y="767"/>
                    </a:cubicBezTo>
                    <a:cubicBezTo>
                      <a:pt x="360" y="439"/>
                      <a:pt x="360" y="439"/>
                      <a:pt x="360" y="439"/>
                    </a:cubicBezTo>
                    <a:cubicBezTo>
                      <a:pt x="561" y="323"/>
                      <a:pt x="561" y="323"/>
                      <a:pt x="561" y="323"/>
                    </a:cubicBezTo>
                    <a:cubicBezTo>
                      <a:pt x="0" y="0"/>
                      <a:pt x="0" y="0"/>
                      <a:pt x="0" y="0"/>
                    </a:cubicBezTo>
                    <a:cubicBezTo>
                      <a:pt x="0" y="647"/>
                      <a:pt x="0" y="647"/>
                      <a:pt x="0" y="647"/>
                    </a:cubicBezTo>
                    <a:cubicBezTo>
                      <a:pt x="201" y="531"/>
                      <a:pt x="201" y="531"/>
                      <a:pt x="201" y="531"/>
                    </a:cubicBezTo>
                    <a:lnTo>
                      <a:pt x="390" y="8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59" name="Freeform 730">
                <a:extLst>
                  <a:ext uri="{FF2B5EF4-FFF2-40B4-BE49-F238E27FC236}">
                    <a16:creationId xmlns:a16="http://schemas.microsoft.com/office/drawing/2014/main" id="{E37F62F6-2C43-4BFE-8330-7AF9054EAC06}"/>
                  </a:ext>
                </a:extLst>
              </p:cNvPr>
              <p:cNvSpPr>
                <a:spLocks noEditPoints="1"/>
              </p:cNvSpPr>
              <p:nvPr/>
            </p:nvSpPr>
            <p:spPr bwMode="auto">
              <a:xfrm>
                <a:off x="3080" y="2151"/>
                <a:ext cx="1146" cy="1002"/>
              </a:xfrm>
              <a:custGeom>
                <a:avLst/>
                <a:gdLst>
                  <a:gd name="T0" fmla="*/ 2017 w 2200"/>
                  <a:gd name="T1" fmla="*/ 0 h 1925"/>
                  <a:gd name="T2" fmla="*/ 184 w 2200"/>
                  <a:gd name="T3" fmla="*/ 0 h 1925"/>
                  <a:gd name="T4" fmla="*/ 0 w 2200"/>
                  <a:gd name="T5" fmla="*/ 183 h 1925"/>
                  <a:gd name="T6" fmla="*/ 0 w 2200"/>
                  <a:gd name="T7" fmla="*/ 1375 h 1925"/>
                  <a:gd name="T8" fmla="*/ 184 w 2200"/>
                  <a:gd name="T9" fmla="*/ 1558 h 1925"/>
                  <a:gd name="T10" fmla="*/ 917 w 2200"/>
                  <a:gd name="T11" fmla="*/ 1558 h 1925"/>
                  <a:gd name="T12" fmla="*/ 917 w 2200"/>
                  <a:gd name="T13" fmla="*/ 1741 h 1925"/>
                  <a:gd name="T14" fmla="*/ 642 w 2200"/>
                  <a:gd name="T15" fmla="*/ 1741 h 1925"/>
                  <a:gd name="T16" fmla="*/ 459 w 2200"/>
                  <a:gd name="T17" fmla="*/ 1925 h 1925"/>
                  <a:gd name="T18" fmla="*/ 1742 w 2200"/>
                  <a:gd name="T19" fmla="*/ 1925 h 1925"/>
                  <a:gd name="T20" fmla="*/ 1559 w 2200"/>
                  <a:gd name="T21" fmla="*/ 1741 h 1925"/>
                  <a:gd name="T22" fmla="*/ 1284 w 2200"/>
                  <a:gd name="T23" fmla="*/ 1741 h 1925"/>
                  <a:gd name="T24" fmla="*/ 1284 w 2200"/>
                  <a:gd name="T25" fmla="*/ 1558 h 1925"/>
                  <a:gd name="T26" fmla="*/ 2017 w 2200"/>
                  <a:gd name="T27" fmla="*/ 1558 h 1925"/>
                  <a:gd name="T28" fmla="*/ 2200 w 2200"/>
                  <a:gd name="T29" fmla="*/ 1375 h 1925"/>
                  <a:gd name="T30" fmla="*/ 2200 w 2200"/>
                  <a:gd name="T31" fmla="*/ 183 h 1925"/>
                  <a:gd name="T32" fmla="*/ 2017 w 2200"/>
                  <a:gd name="T33" fmla="*/ 0 h 1925"/>
                  <a:gd name="T34" fmla="*/ 2017 w 2200"/>
                  <a:gd name="T35" fmla="*/ 1374 h 1925"/>
                  <a:gd name="T36" fmla="*/ 184 w 2200"/>
                  <a:gd name="T37" fmla="*/ 1374 h 1925"/>
                  <a:gd name="T38" fmla="*/ 184 w 2200"/>
                  <a:gd name="T39" fmla="*/ 183 h 1925"/>
                  <a:gd name="T40" fmla="*/ 2017 w 2200"/>
                  <a:gd name="T41" fmla="*/ 183 h 1925"/>
                  <a:gd name="T42" fmla="*/ 2017 w 2200"/>
                  <a:gd name="T43" fmla="*/ 137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00" h="1925">
                    <a:moveTo>
                      <a:pt x="2017" y="0"/>
                    </a:moveTo>
                    <a:cubicBezTo>
                      <a:pt x="184" y="0"/>
                      <a:pt x="184" y="0"/>
                      <a:pt x="184" y="0"/>
                    </a:cubicBezTo>
                    <a:cubicBezTo>
                      <a:pt x="83" y="0"/>
                      <a:pt x="0" y="82"/>
                      <a:pt x="0" y="183"/>
                    </a:cubicBezTo>
                    <a:cubicBezTo>
                      <a:pt x="0" y="1375"/>
                      <a:pt x="0" y="1375"/>
                      <a:pt x="0" y="1375"/>
                    </a:cubicBezTo>
                    <a:cubicBezTo>
                      <a:pt x="0" y="1476"/>
                      <a:pt x="82" y="1558"/>
                      <a:pt x="184" y="1558"/>
                    </a:cubicBezTo>
                    <a:cubicBezTo>
                      <a:pt x="917" y="1558"/>
                      <a:pt x="917" y="1558"/>
                      <a:pt x="917" y="1558"/>
                    </a:cubicBezTo>
                    <a:cubicBezTo>
                      <a:pt x="917" y="1741"/>
                      <a:pt x="917" y="1741"/>
                      <a:pt x="917" y="1741"/>
                    </a:cubicBezTo>
                    <a:cubicBezTo>
                      <a:pt x="642" y="1741"/>
                      <a:pt x="642" y="1741"/>
                      <a:pt x="642" y="1741"/>
                    </a:cubicBezTo>
                    <a:cubicBezTo>
                      <a:pt x="541" y="1741"/>
                      <a:pt x="459" y="1823"/>
                      <a:pt x="459" y="1925"/>
                    </a:cubicBezTo>
                    <a:cubicBezTo>
                      <a:pt x="1742" y="1925"/>
                      <a:pt x="1742" y="1925"/>
                      <a:pt x="1742" y="1925"/>
                    </a:cubicBezTo>
                    <a:cubicBezTo>
                      <a:pt x="1742" y="1823"/>
                      <a:pt x="1660" y="1741"/>
                      <a:pt x="1559" y="1741"/>
                    </a:cubicBezTo>
                    <a:cubicBezTo>
                      <a:pt x="1284" y="1741"/>
                      <a:pt x="1284" y="1741"/>
                      <a:pt x="1284" y="1741"/>
                    </a:cubicBezTo>
                    <a:cubicBezTo>
                      <a:pt x="1284" y="1558"/>
                      <a:pt x="1284" y="1558"/>
                      <a:pt x="1284" y="1558"/>
                    </a:cubicBezTo>
                    <a:cubicBezTo>
                      <a:pt x="2017" y="1558"/>
                      <a:pt x="2017" y="1558"/>
                      <a:pt x="2017" y="1558"/>
                    </a:cubicBezTo>
                    <a:cubicBezTo>
                      <a:pt x="2118" y="1558"/>
                      <a:pt x="2200" y="1476"/>
                      <a:pt x="2200" y="1375"/>
                    </a:cubicBezTo>
                    <a:cubicBezTo>
                      <a:pt x="2200" y="183"/>
                      <a:pt x="2200" y="183"/>
                      <a:pt x="2200" y="183"/>
                    </a:cubicBezTo>
                    <a:cubicBezTo>
                      <a:pt x="2200" y="82"/>
                      <a:pt x="2118" y="0"/>
                      <a:pt x="2017" y="0"/>
                    </a:cubicBezTo>
                    <a:close/>
                    <a:moveTo>
                      <a:pt x="2017" y="1374"/>
                    </a:moveTo>
                    <a:cubicBezTo>
                      <a:pt x="184" y="1374"/>
                      <a:pt x="184" y="1374"/>
                      <a:pt x="184" y="1374"/>
                    </a:cubicBezTo>
                    <a:cubicBezTo>
                      <a:pt x="184" y="183"/>
                      <a:pt x="184" y="183"/>
                      <a:pt x="184" y="183"/>
                    </a:cubicBezTo>
                    <a:cubicBezTo>
                      <a:pt x="2017" y="183"/>
                      <a:pt x="2017" y="183"/>
                      <a:pt x="2017" y="183"/>
                    </a:cubicBezTo>
                    <a:lnTo>
                      <a:pt x="2017" y="13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Arial" panose="020B0604020202020204" pitchFamily="34" charset="0"/>
                  <a:sym typeface="+mn-lt"/>
                </a:endParaRPr>
              </a:p>
            </p:txBody>
          </p:sp>
        </p:grpSp>
      </p:grpSp>
      <p:grpSp>
        <p:nvGrpSpPr>
          <p:cNvPr id="22" name="组合 21">
            <a:extLst>
              <a:ext uri="{FF2B5EF4-FFF2-40B4-BE49-F238E27FC236}">
                <a16:creationId xmlns:a16="http://schemas.microsoft.com/office/drawing/2014/main" id="{178BB955-123D-C302-27A7-C30029E5AD49}"/>
              </a:ext>
            </a:extLst>
          </p:cNvPr>
          <p:cNvGrpSpPr/>
          <p:nvPr/>
        </p:nvGrpSpPr>
        <p:grpSpPr>
          <a:xfrm>
            <a:off x="3934623" y="2252663"/>
            <a:ext cx="2512047" cy="3041650"/>
            <a:chOff x="4249680" y="2252663"/>
            <a:chExt cx="2512047" cy="3041650"/>
          </a:xfrm>
        </p:grpSpPr>
        <p:sp>
          <p:nvSpPr>
            <p:cNvPr id="77" name="Rectangle 76">
              <a:extLst>
                <a:ext uri="{FF2B5EF4-FFF2-40B4-BE49-F238E27FC236}">
                  <a16:creationId xmlns:a16="http://schemas.microsoft.com/office/drawing/2014/main" id="{496408C4-3E7B-447A-851D-1FCCA7E68C4F}"/>
                </a:ext>
              </a:extLst>
            </p:cNvPr>
            <p:cNvSpPr/>
            <p:nvPr/>
          </p:nvSpPr>
          <p:spPr>
            <a:xfrm>
              <a:off x="4249680" y="3624917"/>
              <a:ext cx="1828800" cy="1669396"/>
            </a:xfrm>
            <a:prstGeom prst="rect">
              <a:avLst/>
            </a:prstGeom>
            <a:solidFill>
              <a:schemeClr val="bg1">
                <a:lumMod val="95000"/>
              </a:schemeClr>
            </a:solidFill>
            <a:ln w="19050">
              <a:noFill/>
            </a:ln>
          </p:spPr>
          <p:txBody>
            <a:bodyPr wrap="square" tIns="182880" anchor="t">
              <a:noAutofit/>
            </a:bodyPr>
            <a:lstStyle/>
            <a:p>
              <a:pPr algn="ctr">
                <a:spcAft>
                  <a:spcPts val="200"/>
                </a:spcAft>
              </a:pPr>
              <a:r>
                <a:rPr lang="en-US" altLang="zh-CN" sz="1400" b="1" dirty="0">
                  <a:latin typeface="Arial" panose="020B0604020202020204" pitchFamily="34" charset="0"/>
                  <a:ea typeface="微软雅黑" panose="020B0503020204020204" pitchFamily="34" charset="-122"/>
                  <a:cs typeface="Arial" panose="020B0604020202020204" pitchFamily="34" charset="0"/>
                  <a:sym typeface="+mn-lt"/>
                </a:rPr>
                <a:t>2-</a:t>
              </a:r>
              <a:r>
                <a:rPr lang="ja-JP" altLang="en-US" sz="1400" b="1" dirty="0">
                  <a:latin typeface="Arial" panose="020B0604020202020204" pitchFamily="34" charset="0"/>
                  <a:ea typeface="微软雅黑" panose="020B0503020204020204" pitchFamily="34" charset="-122"/>
                  <a:cs typeface="Arial" panose="020B0604020202020204" pitchFamily="34" charset="0"/>
                  <a:sym typeface="+mn-lt"/>
                </a:rPr>
                <a:t>披露</a:t>
              </a: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利益冲突</a:t>
              </a:r>
              <a:endParaRPr lang="en-GB" sz="1400" b="1" dirty="0">
                <a:latin typeface="Arial" panose="020B0604020202020204" pitchFamily="34" charset="0"/>
                <a:ea typeface="微软雅黑" panose="020B0503020204020204" pitchFamily="34" charset="-122"/>
                <a:cs typeface="Arial" panose="020B0604020202020204" pitchFamily="34" charset="0"/>
                <a:sym typeface="+mn-lt"/>
              </a:endParaRPr>
            </a:p>
            <a:p>
              <a:pPr>
                <a:spcAft>
                  <a:spcPts val="200"/>
                </a:spcAft>
              </a:pPr>
              <a:endParaRPr lang="zh-CN" altLang="en-US" sz="1400" dirty="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97" name="Freeform 55">
              <a:extLst>
                <a:ext uri="{FF2B5EF4-FFF2-40B4-BE49-F238E27FC236}">
                  <a16:creationId xmlns:a16="http://schemas.microsoft.com/office/drawing/2014/main" id="{E0EB3EE1-13A1-49D6-982A-56480D81043B}"/>
                </a:ext>
              </a:extLst>
            </p:cNvPr>
            <p:cNvSpPr>
              <a:spLocks noEditPoints="1"/>
            </p:cNvSpPr>
            <p:nvPr/>
          </p:nvSpPr>
          <p:spPr bwMode="auto">
            <a:xfrm>
              <a:off x="4689088" y="2360613"/>
              <a:ext cx="954088" cy="955675"/>
            </a:xfrm>
            <a:custGeom>
              <a:avLst/>
              <a:gdLst>
                <a:gd name="T0" fmla="*/ 331 w 601"/>
                <a:gd name="T1" fmla="*/ 600 h 602"/>
                <a:gd name="T2" fmla="*/ 417 w 601"/>
                <a:gd name="T3" fmla="*/ 578 h 602"/>
                <a:gd name="T4" fmla="*/ 491 w 601"/>
                <a:gd name="T5" fmla="*/ 534 h 602"/>
                <a:gd name="T6" fmla="*/ 549 w 601"/>
                <a:gd name="T7" fmla="*/ 470 h 602"/>
                <a:gd name="T8" fmla="*/ 587 w 601"/>
                <a:gd name="T9" fmla="*/ 390 h 602"/>
                <a:gd name="T10" fmla="*/ 601 w 601"/>
                <a:gd name="T11" fmla="*/ 302 h 602"/>
                <a:gd name="T12" fmla="*/ 595 w 601"/>
                <a:gd name="T13" fmla="*/ 240 h 602"/>
                <a:gd name="T14" fmla="*/ 565 w 601"/>
                <a:gd name="T15" fmla="*/ 158 h 602"/>
                <a:gd name="T16" fmla="*/ 513 w 601"/>
                <a:gd name="T17" fmla="*/ 88 h 602"/>
                <a:gd name="T18" fmla="*/ 443 w 601"/>
                <a:gd name="T19" fmla="*/ 36 h 602"/>
                <a:gd name="T20" fmla="*/ 359 w 601"/>
                <a:gd name="T21" fmla="*/ 6 h 602"/>
                <a:gd name="T22" fmla="*/ 299 w 601"/>
                <a:gd name="T23" fmla="*/ 0 h 602"/>
                <a:gd name="T24" fmla="*/ 209 w 601"/>
                <a:gd name="T25" fmla="*/ 14 h 602"/>
                <a:gd name="T26" fmla="*/ 131 w 601"/>
                <a:gd name="T27" fmla="*/ 52 h 602"/>
                <a:gd name="T28" fmla="*/ 68 w 601"/>
                <a:gd name="T29" fmla="*/ 110 h 602"/>
                <a:gd name="T30" fmla="*/ 24 w 601"/>
                <a:gd name="T31" fmla="*/ 184 h 602"/>
                <a:gd name="T32" fmla="*/ 0 w 601"/>
                <a:gd name="T33" fmla="*/ 270 h 602"/>
                <a:gd name="T34" fmla="*/ 0 w 601"/>
                <a:gd name="T35" fmla="*/ 332 h 602"/>
                <a:gd name="T36" fmla="*/ 24 w 601"/>
                <a:gd name="T37" fmla="*/ 418 h 602"/>
                <a:gd name="T38" fmla="*/ 68 w 601"/>
                <a:gd name="T39" fmla="*/ 492 h 602"/>
                <a:gd name="T40" fmla="*/ 131 w 601"/>
                <a:gd name="T41" fmla="*/ 552 h 602"/>
                <a:gd name="T42" fmla="*/ 209 w 601"/>
                <a:gd name="T43" fmla="*/ 588 h 602"/>
                <a:gd name="T44" fmla="*/ 299 w 601"/>
                <a:gd name="T45" fmla="*/ 602 h 602"/>
                <a:gd name="T46" fmla="*/ 299 w 601"/>
                <a:gd name="T47" fmla="*/ 64 h 602"/>
                <a:gd name="T48" fmla="*/ 369 w 601"/>
                <a:gd name="T49" fmla="*/ 76 h 602"/>
                <a:gd name="T50" fmla="*/ 431 w 601"/>
                <a:gd name="T51" fmla="*/ 104 h 602"/>
                <a:gd name="T52" fmla="*/ 483 w 601"/>
                <a:gd name="T53" fmla="*/ 150 h 602"/>
                <a:gd name="T54" fmla="*/ 517 w 601"/>
                <a:gd name="T55" fmla="*/ 210 h 602"/>
                <a:gd name="T56" fmla="*/ 535 w 601"/>
                <a:gd name="T57" fmla="*/ 278 h 602"/>
                <a:gd name="T58" fmla="*/ 535 w 601"/>
                <a:gd name="T59" fmla="*/ 326 h 602"/>
                <a:gd name="T60" fmla="*/ 517 w 601"/>
                <a:gd name="T61" fmla="*/ 394 h 602"/>
                <a:gd name="T62" fmla="*/ 483 w 601"/>
                <a:gd name="T63" fmla="*/ 452 h 602"/>
                <a:gd name="T64" fmla="*/ 431 w 601"/>
                <a:gd name="T65" fmla="*/ 498 h 602"/>
                <a:gd name="T66" fmla="*/ 369 w 601"/>
                <a:gd name="T67" fmla="*/ 528 h 602"/>
                <a:gd name="T68" fmla="*/ 299 w 601"/>
                <a:gd name="T69" fmla="*/ 538 h 602"/>
                <a:gd name="T70" fmla="*/ 251 w 601"/>
                <a:gd name="T71" fmla="*/ 534 h 602"/>
                <a:gd name="T72" fmla="*/ 187 w 601"/>
                <a:gd name="T73" fmla="*/ 510 h 602"/>
                <a:gd name="T74" fmla="*/ 131 w 601"/>
                <a:gd name="T75" fmla="*/ 470 h 602"/>
                <a:gd name="T76" fmla="*/ 92 w 601"/>
                <a:gd name="T77" fmla="*/ 414 h 602"/>
                <a:gd name="T78" fmla="*/ 68 w 601"/>
                <a:gd name="T79" fmla="*/ 350 h 602"/>
                <a:gd name="T80" fmla="*/ 64 w 601"/>
                <a:gd name="T81" fmla="*/ 302 h 602"/>
                <a:gd name="T82" fmla="*/ 74 w 601"/>
                <a:gd name="T83" fmla="*/ 232 h 602"/>
                <a:gd name="T84" fmla="*/ 103 w 601"/>
                <a:gd name="T85" fmla="*/ 170 h 602"/>
                <a:gd name="T86" fmla="*/ 149 w 601"/>
                <a:gd name="T87" fmla="*/ 118 h 602"/>
                <a:gd name="T88" fmla="*/ 207 w 601"/>
                <a:gd name="T89" fmla="*/ 84 h 602"/>
                <a:gd name="T90" fmla="*/ 275 w 601"/>
                <a:gd name="T91" fmla="*/ 66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1" h="602">
                  <a:moveTo>
                    <a:pt x="299" y="602"/>
                  </a:moveTo>
                  <a:lnTo>
                    <a:pt x="299" y="602"/>
                  </a:lnTo>
                  <a:lnTo>
                    <a:pt x="331" y="600"/>
                  </a:lnTo>
                  <a:lnTo>
                    <a:pt x="359" y="596"/>
                  </a:lnTo>
                  <a:lnTo>
                    <a:pt x="389" y="588"/>
                  </a:lnTo>
                  <a:lnTo>
                    <a:pt x="417" y="578"/>
                  </a:lnTo>
                  <a:lnTo>
                    <a:pt x="443" y="566"/>
                  </a:lnTo>
                  <a:lnTo>
                    <a:pt x="467" y="552"/>
                  </a:lnTo>
                  <a:lnTo>
                    <a:pt x="491" y="534"/>
                  </a:lnTo>
                  <a:lnTo>
                    <a:pt x="513" y="514"/>
                  </a:lnTo>
                  <a:lnTo>
                    <a:pt x="531" y="492"/>
                  </a:lnTo>
                  <a:lnTo>
                    <a:pt x="549" y="470"/>
                  </a:lnTo>
                  <a:lnTo>
                    <a:pt x="565" y="444"/>
                  </a:lnTo>
                  <a:lnTo>
                    <a:pt x="577" y="418"/>
                  </a:lnTo>
                  <a:lnTo>
                    <a:pt x="587" y="390"/>
                  </a:lnTo>
                  <a:lnTo>
                    <a:pt x="595" y="362"/>
                  </a:lnTo>
                  <a:lnTo>
                    <a:pt x="599" y="332"/>
                  </a:lnTo>
                  <a:lnTo>
                    <a:pt x="601" y="302"/>
                  </a:lnTo>
                  <a:lnTo>
                    <a:pt x="601" y="302"/>
                  </a:lnTo>
                  <a:lnTo>
                    <a:pt x="599" y="270"/>
                  </a:lnTo>
                  <a:lnTo>
                    <a:pt x="595" y="240"/>
                  </a:lnTo>
                  <a:lnTo>
                    <a:pt x="587" y="212"/>
                  </a:lnTo>
                  <a:lnTo>
                    <a:pt x="577" y="184"/>
                  </a:lnTo>
                  <a:lnTo>
                    <a:pt x="565" y="158"/>
                  </a:lnTo>
                  <a:lnTo>
                    <a:pt x="549" y="134"/>
                  </a:lnTo>
                  <a:lnTo>
                    <a:pt x="531" y="110"/>
                  </a:lnTo>
                  <a:lnTo>
                    <a:pt x="513" y="88"/>
                  </a:lnTo>
                  <a:lnTo>
                    <a:pt x="491" y="70"/>
                  </a:lnTo>
                  <a:lnTo>
                    <a:pt x="467" y="52"/>
                  </a:lnTo>
                  <a:lnTo>
                    <a:pt x="443" y="36"/>
                  </a:lnTo>
                  <a:lnTo>
                    <a:pt x="417" y="24"/>
                  </a:lnTo>
                  <a:lnTo>
                    <a:pt x="389" y="14"/>
                  </a:lnTo>
                  <a:lnTo>
                    <a:pt x="359" y="6"/>
                  </a:lnTo>
                  <a:lnTo>
                    <a:pt x="331" y="2"/>
                  </a:lnTo>
                  <a:lnTo>
                    <a:pt x="299" y="0"/>
                  </a:lnTo>
                  <a:lnTo>
                    <a:pt x="299" y="0"/>
                  </a:lnTo>
                  <a:lnTo>
                    <a:pt x="269" y="2"/>
                  </a:lnTo>
                  <a:lnTo>
                    <a:pt x="239" y="6"/>
                  </a:lnTo>
                  <a:lnTo>
                    <a:pt x="209" y="14"/>
                  </a:lnTo>
                  <a:lnTo>
                    <a:pt x="183" y="24"/>
                  </a:lnTo>
                  <a:lnTo>
                    <a:pt x="155" y="36"/>
                  </a:lnTo>
                  <a:lnTo>
                    <a:pt x="131" y="52"/>
                  </a:lnTo>
                  <a:lnTo>
                    <a:pt x="107" y="70"/>
                  </a:lnTo>
                  <a:lnTo>
                    <a:pt x="88" y="88"/>
                  </a:lnTo>
                  <a:lnTo>
                    <a:pt x="68" y="110"/>
                  </a:lnTo>
                  <a:lnTo>
                    <a:pt x="50" y="134"/>
                  </a:lnTo>
                  <a:lnTo>
                    <a:pt x="36" y="158"/>
                  </a:lnTo>
                  <a:lnTo>
                    <a:pt x="24" y="184"/>
                  </a:lnTo>
                  <a:lnTo>
                    <a:pt x="12" y="212"/>
                  </a:lnTo>
                  <a:lnTo>
                    <a:pt x="6" y="240"/>
                  </a:lnTo>
                  <a:lnTo>
                    <a:pt x="0" y="270"/>
                  </a:lnTo>
                  <a:lnTo>
                    <a:pt x="0" y="302"/>
                  </a:lnTo>
                  <a:lnTo>
                    <a:pt x="0" y="302"/>
                  </a:lnTo>
                  <a:lnTo>
                    <a:pt x="0" y="332"/>
                  </a:lnTo>
                  <a:lnTo>
                    <a:pt x="6" y="362"/>
                  </a:lnTo>
                  <a:lnTo>
                    <a:pt x="12" y="390"/>
                  </a:lnTo>
                  <a:lnTo>
                    <a:pt x="24" y="418"/>
                  </a:lnTo>
                  <a:lnTo>
                    <a:pt x="36" y="444"/>
                  </a:lnTo>
                  <a:lnTo>
                    <a:pt x="50" y="470"/>
                  </a:lnTo>
                  <a:lnTo>
                    <a:pt x="68" y="492"/>
                  </a:lnTo>
                  <a:lnTo>
                    <a:pt x="88" y="514"/>
                  </a:lnTo>
                  <a:lnTo>
                    <a:pt x="107" y="534"/>
                  </a:lnTo>
                  <a:lnTo>
                    <a:pt x="131" y="552"/>
                  </a:lnTo>
                  <a:lnTo>
                    <a:pt x="155" y="566"/>
                  </a:lnTo>
                  <a:lnTo>
                    <a:pt x="183" y="578"/>
                  </a:lnTo>
                  <a:lnTo>
                    <a:pt x="209" y="588"/>
                  </a:lnTo>
                  <a:lnTo>
                    <a:pt x="239" y="596"/>
                  </a:lnTo>
                  <a:lnTo>
                    <a:pt x="269" y="600"/>
                  </a:lnTo>
                  <a:lnTo>
                    <a:pt x="299" y="602"/>
                  </a:lnTo>
                  <a:lnTo>
                    <a:pt x="299" y="602"/>
                  </a:lnTo>
                  <a:close/>
                  <a:moveTo>
                    <a:pt x="299" y="64"/>
                  </a:moveTo>
                  <a:lnTo>
                    <a:pt x="299" y="64"/>
                  </a:lnTo>
                  <a:lnTo>
                    <a:pt x="323" y="66"/>
                  </a:lnTo>
                  <a:lnTo>
                    <a:pt x="347" y="70"/>
                  </a:lnTo>
                  <a:lnTo>
                    <a:pt x="369" y="76"/>
                  </a:lnTo>
                  <a:lnTo>
                    <a:pt x="391" y="84"/>
                  </a:lnTo>
                  <a:lnTo>
                    <a:pt x="413" y="94"/>
                  </a:lnTo>
                  <a:lnTo>
                    <a:pt x="431" y="104"/>
                  </a:lnTo>
                  <a:lnTo>
                    <a:pt x="451" y="118"/>
                  </a:lnTo>
                  <a:lnTo>
                    <a:pt x="467" y="134"/>
                  </a:lnTo>
                  <a:lnTo>
                    <a:pt x="483" y="150"/>
                  </a:lnTo>
                  <a:lnTo>
                    <a:pt x="495" y="170"/>
                  </a:lnTo>
                  <a:lnTo>
                    <a:pt x="507" y="188"/>
                  </a:lnTo>
                  <a:lnTo>
                    <a:pt x="517" y="210"/>
                  </a:lnTo>
                  <a:lnTo>
                    <a:pt x="525" y="232"/>
                  </a:lnTo>
                  <a:lnTo>
                    <a:pt x="531" y="254"/>
                  </a:lnTo>
                  <a:lnTo>
                    <a:pt x="535" y="278"/>
                  </a:lnTo>
                  <a:lnTo>
                    <a:pt x="537" y="302"/>
                  </a:lnTo>
                  <a:lnTo>
                    <a:pt x="537" y="302"/>
                  </a:lnTo>
                  <a:lnTo>
                    <a:pt x="535" y="326"/>
                  </a:lnTo>
                  <a:lnTo>
                    <a:pt x="531" y="350"/>
                  </a:lnTo>
                  <a:lnTo>
                    <a:pt x="525" y="372"/>
                  </a:lnTo>
                  <a:lnTo>
                    <a:pt x="517" y="394"/>
                  </a:lnTo>
                  <a:lnTo>
                    <a:pt x="507" y="414"/>
                  </a:lnTo>
                  <a:lnTo>
                    <a:pt x="495" y="434"/>
                  </a:lnTo>
                  <a:lnTo>
                    <a:pt x="483" y="452"/>
                  </a:lnTo>
                  <a:lnTo>
                    <a:pt x="467" y="470"/>
                  </a:lnTo>
                  <a:lnTo>
                    <a:pt x="451" y="484"/>
                  </a:lnTo>
                  <a:lnTo>
                    <a:pt x="431" y="498"/>
                  </a:lnTo>
                  <a:lnTo>
                    <a:pt x="413" y="510"/>
                  </a:lnTo>
                  <a:lnTo>
                    <a:pt x="391" y="520"/>
                  </a:lnTo>
                  <a:lnTo>
                    <a:pt x="369" y="528"/>
                  </a:lnTo>
                  <a:lnTo>
                    <a:pt x="347" y="534"/>
                  </a:lnTo>
                  <a:lnTo>
                    <a:pt x="323" y="538"/>
                  </a:lnTo>
                  <a:lnTo>
                    <a:pt x="299" y="538"/>
                  </a:lnTo>
                  <a:lnTo>
                    <a:pt x="299" y="538"/>
                  </a:lnTo>
                  <a:lnTo>
                    <a:pt x="275" y="538"/>
                  </a:lnTo>
                  <a:lnTo>
                    <a:pt x="251" y="534"/>
                  </a:lnTo>
                  <a:lnTo>
                    <a:pt x="229" y="528"/>
                  </a:lnTo>
                  <a:lnTo>
                    <a:pt x="207" y="520"/>
                  </a:lnTo>
                  <a:lnTo>
                    <a:pt x="187" y="510"/>
                  </a:lnTo>
                  <a:lnTo>
                    <a:pt x="167" y="498"/>
                  </a:lnTo>
                  <a:lnTo>
                    <a:pt x="149" y="484"/>
                  </a:lnTo>
                  <a:lnTo>
                    <a:pt x="131" y="470"/>
                  </a:lnTo>
                  <a:lnTo>
                    <a:pt x="117" y="452"/>
                  </a:lnTo>
                  <a:lnTo>
                    <a:pt x="103" y="434"/>
                  </a:lnTo>
                  <a:lnTo>
                    <a:pt x="92" y="414"/>
                  </a:lnTo>
                  <a:lnTo>
                    <a:pt x="82" y="394"/>
                  </a:lnTo>
                  <a:lnTo>
                    <a:pt x="74" y="372"/>
                  </a:lnTo>
                  <a:lnTo>
                    <a:pt x="68" y="350"/>
                  </a:lnTo>
                  <a:lnTo>
                    <a:pt x="64" y="326"/>
                  </a:lnTo>
                  <a:lnTo>
                    <a:pt x="64" y="302"/>
                  </a:lnTo>
                  <a:lnTo>
                    <a:pt x="64" y="302"/>
                  </a:lnTo>
                  <a:lnTo>
                    <a:pt x="64" y="278"/>
                  </a:lnTo>
                  <a:lnTo>
                    <a:pt x="68" y="254"/>
                  </a:lnTo>
                  <a:lnTo>
                    <a:pt x="74" y="232"/>
                  </a:lnTo>
                  <a:lnTo>
                    <a:pt x="82" y="210"/>
                  </a:lnTo>
                  <a:lnTo>
                    <a:pt x="92" y="188"/>
                  </a:lnTo>
                  <a:lnTo>
                    <a:pt x="103" y="170"/>
                  </a:lnTo>
                  <a:lnTo>
                    <a:pt x="117" y="150"/>
                  </a:lnTo>
                  <a:lnTo>
                    <a:pt x="131" y="134"/>
                  </a:lnTo>
                  <a:lnTo>
                    <a:pt x="149" y="118"/>
                  </a:lnTo>
                  <a:lnTo>
                    <a:pt x="167" y="104"/>
                  </a:lnTo>
                  <a:lnTo>
                    <a:pt x="187" y="94"/>
                  </a:lnTo>
                  <a:lnTo>
                    <a:pt x="207" y="84"/>
                  </a:lnTo>
                  <a:lnTo>
                    <a:pt x="229" y="76"/>
                  </a:lnTo>
                  <a:lnTo>
                    <a:pt x="251" y="70"/>
                  </a:lnTo>
                  <a:lnTo>
                    <a:pt x="275" y="66"/>
                  </a:lnTo>
                  <a:lnTo>
                    <a:pt x="299" y="64"/>
                  </a:lnTo>
                  <a:lnTo>
                    <a:pt x="299" y="64"/>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98" name="Freeform 73">
              <a:extLst>
                <a:ext uri="{FF2B5EF4-FFF2-40B4-BE49-F238E27FC236}">
                  <a16:creationId xmlns:a16="http://schemas.microsoft.com/office/drawing/2014/main" id="{46CD199A-C824-4C62-B870-11D4C8015F89}"/>
                </a:ext>
              </a:extLst>
            </p:cNvPr>
            <p:cNvSpPr>
              <a:spLocks/>
            </p:cNvSpPr>
            <p:nvPr/>
          </p:nvSpPr>
          <p:spPr bwMode="auto">
            <a:xfrm>
              <a:off x="4581138" y="2252663"/>
              <a:ext cx="1169988" cy="1171575"/>
            </a:xfrm>
            <a:custGeom>
              <a:avLst/>
              <a:gdLst>
                <a:gd name="T0" fmla="*/ 367 w 737"/>
                <a:gd name="T1" fmla="*/ 0 h 738"/>
                <a:gd name="T2" fmla="*/ 441 w 737"/>
                <a:gd name="T3" fmla="*/ 8 h 738"/>
                <a:gd name="T4" fmla="*/ 511 w 737"/>
                <a:gd name="T5" fmla="*/ 30 h 738"/>
                <a:gd name="T6" fmla="*/ 573 w 737"/>
                <a:gd name="T7" fmla="*/ 64 h 738"/>
                <a:gd name="T8" fmla="*/ 629 w 737"/>
                <a:gd name="T9" fmla="*/ 108 h 738"/>
                <a:gd name="T10" fmla="*/ 673 w 737"/>
                <a:gd name="T11" fmla="*/ 164 h 738"/>
                <a:gd name="T12" fmla="*/ 707 w 737"/>
                <a:gd name="T13" fmla="*/ 226 h 738"/>
                <a:gd name="T14" fmla="*/ 729 w 737"/>
                <a:gd name="T15" fmla="*/ 296 h 738"/>
                <a:gd name="T16" fmla="*/ 737 w 737"/>
                <a:gd name="T17" fmla="*/ 370 h 738"/>
                <a:gd name="T18" fmla="*/ 723 w 737"/>
                <a:gd name="T19" fmla="*/ 370 h 738"/>
                <a:gd name="T20" fmla="*/ 717 w 737"/>
                <a:gd name="T21" fmla="*/ 298 h 738"/>
                <a:gd name="T22" fmla="*/ 695 w 737"/>
                <a:gd name="T23" fmla="*/ 230 h 738"/>
                <a:gd name="T24" fmla="*/ 663 w 737"/>
                <a:gd name="T25" fmla="*/ 170 h 738"/>
                <a:gd name="T26" fmla="*/ 619 w 737"/>
                <a:gd name="T27" fmla="*/ 118 h 738"/>
                <a:gd name="T28" fmla="*/ 567 w 737"/>
                <a:gd name="T29" fmla="*/ 74 h 738"/>
                <a:gd name="T30" fmla="*/ 505 w 737"/>
                <a:gd name="T31" fmla="*/ 42 h 738"/>
                <a:gd name="T32" fmla="*/ 439 w 737"/>
                <a:gd name="T33" fmla="*/ 20 h 738"/>
                <a:gd name="T34" fmla="*/ 367 w 737"/>
                <a:gd name="T35" fmla="*/ 12 h 738"/>
                <a:gd name="T36" fmla="*/ 331 w 737"/>
                <a:gd name="T37" fmla="*/ 14 h 738"/>
                <a:gd name="T38" fmla="*/ 261 w 737"/>
                <a:gd name="T39" fmla="*/ 30 h 738"/>
                <a:gd name="T40" fmla="*/ 197 w 737"/>
                <a:gd name="T41" fmla="*/ 56 h 738"/>
                <a:gd name="T42" fmla="*/ 142 w 737"/>
                <a:gd name="T43" fmla="*/ 94 h 738"/>
                <a:gd name="T44" fmla="*/ 94 w 737"/>
                <a:gd name="T45" fmla="*/ 142 h 738"/>
                <a:gd name="T46" fmla="*/ 54 w 737"/>
                <a:gd name="T47" fmla="*/ 200 h 738"/>
                <a:gd name="T48" fmla="*/ 28 w 737"/>
                <a:gd name="T49" fmla="*/ 264 h 738"/>
                <a:gd name="T50" fmla="*/ 14 w 737"/>
                <a:gd name="T51" fmla="*/ 334 h 738"/>
                <a:gd name="T52" fmla="*/ 12 w 737"/>
                <a:gd name="T53" fmla="*/ 370 h 738"/>
                <a:gd name="T54" fmla="*/ 20 w 737"/>
                <a:gd name="T55" fmla="*/ 442 h 738"/>
                <a:gd name="T56" fmla="*/ 40 w 737"/>
                <a:gd name="T57" fmla="*/ 508 h 738"/>
                <a:gd name="T58" fmla="*/ 72 w 737"/>
                <a:gd name="T59" fmla="*/ 568 h 738"/>
                <a:gd name="T60" fmla="*/ 116 w 737"/>
                <a:gd name="T61" fmla="*/ 622 h 738"/>
                <a:gd name="T62" fmla="*/ 169 w 737"/>
                <a:gd name="T63" fmla="*/ 666 h 738"/>
                <a:gd name="T64" fmla="*/ 229 w 737"/>
                <a:gd name="T65" fmla="*/ 698 h 738"/>
                <a:gd name="T66" fmla="*/ 295 w 737"/>
                <a:gd name="T67" fmla="*/ 718 h 738"/>
                <a:gd name="T68" fmla="*/ 367 w 737"/>
                <a:gd name="T69" fmla="*/ 726 h 738"/>
                <a:gd name="T70" fmla="*/ 367 w 737"/>
                <a:gd name="T71" fmla="*/ 738 h 738"/>
                <a:gd name="T72" fmla="*/ 293 w 737"/>
                <a:gd name="T73" fmla="*/ 732 h 738"/>
                <a:gd name="T74" fmla="*/ 223 w 737"/>
                <a:gd name="T75" fmla="*/ 710 h 738"/>
                <a:gd name="T76" fmla="*/ 162 w 737"/>
                <a:gd name="T77" fmla="*/ 676 h 738"/>
                <a:gd name="T78" fmla="*/ 108 w 737"/>
                <a:gd name="T79" fmla="*/ 630 h 738"/>
                <a:gd name="T80" fmla="*/ 62 w 737"/>
                <a:gd name="T81" fmla="*/ 576 h 738"/>
                <a:gd name="T82" fmla="*/ 28 w 737"/>
                <a:gd name="T83" fmla="*/ 514 h 738"/>
                <a:gd name="T84" fmla="*/ 6 w 737"/>
                <a:gd name="T85" fmla="*/ 444 h 738"/>
                <a:gd name="T86" fmla="*/ 0 w 737"/>
                <a:gd name="T87" fmla="*/ 370 h 738"/>
                <a:gd name="T88" fmla="*/ 0 w 737"/>
                <a:gd name="T89" fmla="*/ 332 h 738"/>
                <a:gd name="T90" fmla="*/ 16 w 737"/>
                <a:gd name="T91" fmla="*/ 260 h 738"/>
                <a:gd name="T92" fmla="*/ 44 w 737"/>
                <a:gd name="T93" fmla="*/ 194 h 738"/>
                <a:gd name="T94" fmla="*/ 84 w 737"/>
                <a:gd name="T95" fmla="*/ 134 h 738"/>
                <a:gd name="T96" fmla="*/ 134 w 737"/>
                <a:gd name="T97" fmla="*/ 84 h 738"/>
                <a:gd name="T98" fmla="*/ 191 w 737"/>
                <a:gd name="T99" fmla="*/ 44 h 738"/>
                <a:gd name="T100" fmla="*/ 257 w 737"/>
                <a:gd name="T101" fmla="*/ 16 h 738"/>
                <a:gd name="T102" fmla="*/ 329 w 737"/>
                <a:gd name="T103" fmla="*/ 2 h 738"/>
                <a:gd name="T104" fmla="*/ 367 w 737"/>
                <a:gd name="T105" fmla="*/ 0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7" h="738">
                  <a:moveTo>
                    <a:pt x="367" y="0"/>
                  </a:moveTo>
                  <a:lnTo>
                    <a:pt x="367" y="0"/>
                  </a:lnTo>
                  <a:lnTo>
                    <a:pt x="405" y="2"/>
                  </a:lnTo>
                  <a:lnTo>
                    <a:pt x="441" y="8"/>
                  </a:lnTo>
                  <a:lnTo>
                    <a:pt x="477" y="16"/>
                  </a:lnTo>
                  <a:lnTo>
                    <a:pt x="511" y="30"/>
                  </a:lnTo>
                  <a:lnTo>
                    <a:pt x="543" y="44"/>
                  </a:lnTo>
                  <a:lnTo>
                    <a:pt x="573" y="64"/>
                  </a:lnTo>
                  <a:lnTo>
                    <a:pt x="603" y="84"/>
                  </a:lnTo>
                  <a:lnTo>
                    <a:pt x="629" y="108"/>
                  </a:lnTo>
                  <a:lnTo>
                    <a:pt x="653" y="134"/>
                  </a:lnTo>
                  <a:lnTo>
                    <a:pt x="673" y="164"/>
                  </a:lnTo>
                  <a:lnTo>
                    <a:pt x="693" y="194"/>
                  </a:lnTo>
                  <a:lnTo>
                    <a:pt x="707" y="226"/>
                  </a:lnTo>
                  <a:lnTo>
                    <a:pt x="721" y="260"/>
                  </a:lnTo>
                  <a:lnTo>
                    <a:pt x="729" y="296"/>
                  </a:lnTo>
                  <a:lnTo>
                    <a:pt x="735" y="332"/>
                  </a:lnTo>
                  <a:lnTo>
                    <a:pt x="737" y="370"/>
                  </a:lnTo>
                  <a:lnTo>
                    <a:pt x="723" y="370"/>
                  </a:lnTo>
                  <a:lnTo>
                    <a:pt x="723" y="370"/>
                  </a:lnTo>
                  <a:lnTo>
                    <a:pt x="721" y="334"/>
                  </a:lnTo>
                  <a:lnTo>
                    <a:pt x="717" y="298"/>
                  </a:lnTo>
                  <a:lnTo>
                    <a:pt x="707" y="264"/>
                  </a:lnTo>
                  <a:lnTo>
                    <a:pt x="695" y="230"/>
                  </a:lnTo>
                  <a:lnTo>
                    <a:pt x="681" y="200"/>
                  </a:lnTo>
                  <a:lnTo>
                    <a:pt x="663" y="170"/>
                  </a:lnTo>
                  <a:lnTo>
                    <a:pt x="643" y="142"/>
                  </a:lnTo>
                  <a:lnTo>
                    <a:pt x="619" y="118"/>
                  </a:lnTo>
                  <a:lnTo>
                    <a:pt x="593" y="94"/>
                  </a:lnTo>
                  <a:lnTo>
                    <a:pt x="567" y="74"/>
                  </a:lnTo>
                  <a:lnTo>
                    <a:pt x="537" y="56"/>
                  </a:lnTo>
                  <a:lnTo>
                    <a:pt x="505" y="42"/>
                  </a:lnTo>
                  <a:lnTo>
                    <a:pt x="473" y="30"/>
                  </a:lnTo>
                  <a:lnTo>
                    <a:pt x="439" y="20"/>
                  </a:lnTo>
                  <a:lnTo>
                    <a:pt x="403" y="14"/>
                  </a:lnTo>
                  <a:lnTo>
                    <a:pt x="367" y="12"/>
                  </a:lnTo>
                  <a:lnTo>
                    <a:pt x="367" y="12"/>
                  </a:lnTo>
                  <a:lnTo>
                    <a:pt x="331" y="14"/>
                  </a:lnTo>
                  <a:lnTo>
                    <a:pt x="295" y="20"/>
                  </a:lnTo>
                  <a:lnTo>
                    <a:pt x="261" y="30"/>
                  </a:lnTo>
                  <a:lnTo>
                    <a:pt x="229" y="42"/>
                  </a:lnTo>
                  <a:lnTo>
                    <a:pt x="197" y="56"/>
                  </a:lnTo>
                  <a:lnTo>
                    <a:pt x="169" y="74"/>
                  </a:lnTo>
                  <a:lnTo>
                    <a:pt x="142" y="94"/>
                  </a:lnTo>
                  <a:lnTo>
                    <a:pt x="116" y="118"/>
                  </a:lnTo>
                  <a:lnTo>
                    <a:pt x="94" y="142"/>
                  </a:lnTo>
                  <a:lnTo>
                    <a:pt x="72" y="170"/>
                  </a:lnTo>
                  <a:lnTo>
                    <a:pt x="54" y="200"/>
                  </a:lnTo>
                  <a:lnTo>
                    <a:pt x="40" y="230"/>
                  </a:lnTo>
                  <a:lnTo>
                    <a:pt x="28" y="264"/>
                  </a:lnTo>
                  <a:lnTo>
                    <a:pt x="20" y="298"/>
                  </a:lnTo>
                  <a:lnTo>
                    <a:pt x="14" y="334"/>
                  </a:lnTo>
                  <a:lnTo>
                    <a:pt x="12" y="370"/>
                  </a:lnTo>
                  <a:lnTo>
                    <a:pt x="12" y="370"/>
                  </a:lnTo>
                  <a:lnTo>
                    <a:pt x="14" y="406"/>
                  </a:lnTo>
                  <a:lnTo>
                    <a:pt x="20" y="442"/>
                  </a:lnTo>
                  <a:lnTo>
                    <a:pt x="28" y="476"/>
                  </a:lnTo>
                  <a:lnTo>
                    <a:pt x="40" y="508"/>
                  </a:lnTo>
                  <a:lnTo>
                    <a:pt x="54" y="540"/>
                  </a:lnTo>
                  <a:lnTo>
                    <a:pt x="72" y="568"/>
                  </a:lnTo>
                  <a:lnTo>
                    <a:pt x="94" y="596"/>
                  </a:lnTo>
                  <a:lnTo>
                    <a:pt x="116" y="622"/>
                  </a:lnTo>
                  <a:lnTo>
                    <a:pt x="142" y="644"/>
                  </a:lnTo>
                  <a:lnTo>
                    <a:pt x="169" y="666"/>
                  </a:lnTo>
                  <a:lnTo>
                    <a:pt x="197" y="682"/>
                  </a:lnTo>
                  <a:lnTo>
                    <a:pt x="229" y="698"/>
                  </a:lnTo>
                  <a:lnTo>
                    <a:pt x="261" y="710"/>
                  </a:lnTo>
                  <a:lnTo>
                    <a:pt x="295" y="718"/>
                  </a:lnTo>
                  <a:lnTo>
                    <a:pt x="331" y="724"/>
                  </a:lnTo>
                  <a:lnTo>
                    <a:pt x="367" y="726"/>
                  </a:lnTo>
                  <a:lnTo>
                    <a:pt x="367" y="738"/>
                  </a:lnTo>
                  <a:lnTo>
                    <a:pt x="367" y="738"/>
                  </a:lnTo>
                  <a:lnTo>
                    <a:pt x="329" y="736"/>
                  </a:lnTo>
                  <a:lnTo>
                    <a:pt x="293" y="732"/>
                  </a:lnTo>
                  <a:lnTo>
                    <a:pt x="257" y="722"/>
                  </a:lnTo>
                  <a:lnTo>
                    <a:pt x="223" y="710"/>
                  </a:lnTo>
                  <a:lnTo>
                    <a:pt x="191" y="694"/>
                  </a:lnTo>
                  <a:lnTo>
                    <a:pt x="162" y="676"/>
                  </a:lnTo>
                  <a:lnTo>
                    <a:pt x="134" y="654"/>
                  </a:lnTo>
                  <a:lnTo>
                    <a:pt x="108" y="630"/>
                  </a:lnTo>
                  <a:lnTo>
                    <a:pt x="84" y="604"/>
                  </a:lnTo>
                  <a:lnTo>
                    <a:pt x="62" y="576"/>
                  </a:lnTo>
                  <a:lnTo>
                    <a:pt x="44" y="546"/>
                  </a:lnTo>
                  <a:lnTo>
                    <a:pt x="28" y="514"/>
                  </a:lnTo>
                  <a:lnTo>
                    <a:pt x="16" y="480"/>
                  </a:lnTo>
                  <a:lnTo>
                    <a:pt x="6" y="444"/>
                  </a:lnTo>
                  <a:lnTo>
                    <a:pt x="0" y="408"/>
                  </a:lnTo>
                  <a:lnTo>
                    <a:pt x="0" y="370"/>
                  </a:lnTo>
                  <a:lnTo>
                    <a:pt x="0" y="370"/>
                  </a:lnTo>
                  <a:lnTo>
                    <a:pt x="0" y="332"/>
                  </a:lnTo>
                  <a:lnTo>
                    <a:pt x="6" y="296"/>
                  </a:lnTo>
                  <a:lnTo>
                    <a:pt x="16" y="260"/>
                  </a:lnTo>
                  <a:lnTo>
                    <a:pt x="28" y="226"/>
                  </a:lnTo>
                  <a:lnTo>
                    <a:pt x="44" y="194"/>
                  </a:lnTo>
                  <a:lnTo>
                    <a:pt x="62" y="164"/>
                  </a:lnTo>
                  <a:lnTo>
                    <a:pt x="84" y="134"/>
                  </a:lnTo>
                  <a:lnTo>
                    <a:pt x="108" y="108"/>
                  </a:lnTo>
                  <a:lnTo>
                    <a:pt x="134" y="84"/>
                  </a:lnTo>
                  <a:lnTo>
                    <a:pt x="162" y="64"/>
                  </a:lnTo>
                  <a:lnTo>
                    <a:pt x="191" y="44"/>
                  </a:lnTo>
                  <a:lnTo>
                    <a:pt x="223" y="30"/>
                  </a:lnTo>
                  <a:lnTo>
                    <a:pt x="257" y="16"/>
                  </a:lnTo>
                  <a:lnTo>
                    <a:pt x="293" y="8"/>
                  </a:lnTo>
                  <a:lnTo>
                    <a:pt x="329" y="2"/>
                  </a:lnTo>
                  <a:lnTo>
                    <a:pt x="367" y="0"/>
                  </a:lnTo>
                  <a:lnTo>
                    <a:pt x="367"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99" name="Rectangle 74">
              <a:extLst>
                <a:ext uri="{FF2B5EF4-FFF2-40B4-BE49-F238E27FC236}">
                  <a16:creationId xmlns:a16="http://schemas.microsoft.com/office/drawing/2014/main" id="{D35595FC-BC91-431E-BD4D-633A76D0BA87}"/>
                </a:ext>
              </a:extLst>
            </p:cNvPr>
            <p:cNvSpPr>
              <a:spLocks noChangeArrowheads="1"/>
            </p:cNvSpPr>
            <p:nvPr/>
          </p:nvSpPr>
          <p:spPr bwMode="auto">
            <a:xfrm>
              <a:off x="5154225" y="3405188"/>
              <a:ext cx="19050" cy="22542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00" name="Rectangle 75">
              <a:extLst>
                <a:ext uri="{FF2B5EF4-FFF2-40B4-BE49-F238E27FC236}">
                  <a16:creationId xmlns:a16="http://schemas.microsoft.com/office/drawing/2014/main" id="{60D291D5-65B6-4634-B78D-F8A266636D2B}"/>
                </a:ext>
              </a:extLst>
            </p:cNvPr>
            <p:cNvSpPr>
              <a:spLocks noChangeArrowheads="1"/>
            </p:cNvSpPr>
            <p:nvPr/>
          </p:nvSpPr>
          <p:spPr bwMode="auto">
            <a:xfrm>
              <a:off x="5735250" y="2817813"/>
              <a:ext cx="1005840" cy="2222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01" name="Freeform 76">
              <a:extLst>
                <a:ext uri="{FF2B5EF4-FFF2-40B4-BE49-F238E27FC236}">
                  <a16:creationId xmlns:a16="http://schemas.microsoft.com/office/drawing/2014/main" id="{C8588264-7C23-4640-8AF4-23AE41C31A84}"/>
                </a:ext>
              </a:extLst>
            </p:cNvPr>
            <p:cNvSpPr>
              <a:spLocks/>
            </p:cNvSpPr>
            <p:nvPr/>
          </p:nvSpPr>
          <p:spPr bwMode="auto">
            <a:xfrm>
              <a:off x="6695052" y="2795588"/>
              <a:ext cx="66675" cy="66675"/>
            </a:xfrm>
            <a:custGeom>
              <a:avLst/>
              <a:gdLst>
                <a:gd name="T0" fmla="*/ 0 w 42"/>
                <a:gd name="T1" fmla="*/ 20 h 42"/>
                <a:gd name="T2" fmla="*/ 0 w 42"/>
                <a:gd name="T3" fmla="*/ 20 h 42"/>
                <a:gd name="T4" fmla="*/ 2 w 42"/>
                <a:gd name="T5" fmla="*/ 30 h 42"/>
                <a:gd name="T6" fmla="*/ 8 w 42"/>
                <a:gd name="T7" fmla="*/ 36 h 42"/>
                <a:gd name="T8" fmla="*/ 14 w 42"/>
                <a:gd name="T9" fmla="*/ 40 h 42"/>
                <a:gd name="T10" fmla="*/ 22 w 42"/>
                <a:gd name="T11" fmla="*/ 42 h 42"/>
                <a:gd name="T12" fmla="*/ 22 w 42"/>
                <a:gd name="T13" fmla="*/ 42 h 42"/>
                <a:gd name="T14" fmla="*/ 30 w 42"/>
                <a:gd name="T15" fmla="*/ 40 h 42"/>
                <a:gd name="T16" fmla="*/ 36 w 42"/>
                <a:gd name="T17" fmla="*/ 36 h 42"/>
                <a:gd name="T18" fmla="*/ 42 w 42"/>
                <a:gd name="T19" fmla="*/ 30 h 42"/>
                <a:gd name="T20" fmla="*/ 42 w 42"/>
                <a:gd name="T21" fmla="*/ 20 h 42"/>
                <a:gd name="T22" fmla="*/ 42 w 42"/>
                <a:gd name="T23" fmla="*/ 20 h 42"/>
                <a:gd name="T24" fmla="*/ 42 w 42"/>
                <a:gd name="T25" fmla="*/ 12 h 42"/>
                <a:gd name="T26" fmla="*/ 36 w 42"/>
                <a:gd name="T27" fmla="*/ 6 h 42"/>
                <a:gd name="T28" fmla="*/ 30 w 42"/>
                <a:gd name="T29" fmla="*/ 2 h 42"/>
                <a:gd name="T30" fmla="*/ 22 w 42"/>
                <a:gd name="T31" fmla="*/ 0 h 42"/>
                <a:gd name="T32" fmla="*/ 22 w 42"/>
                <a:gd name="T33" fmla="*/ 0 h 42"/>
                <a:gd name="T34" fmla="*/ 14 w 42"/>
                <a:gd name="T35" fmla="*/ 2 h 42"/>
                <a:gd name="T36" fmla="*/ 8 w 42"/>
                <a:gd name="T37" fmla="*/ 6 h 42"/>
                <a:gd name="T38" fmla="*/ 2 w 42"/>
                <a:gd name="T39" fmla="*/ 12 h 42"/>
                <a:gd name="T40" fmla="*/ 0 w 42"/>
                <a:gd name="T41" fmla="*/ 20 h 42"/>
                <a:gd name="T42" fmla="*/ 0 w 42"/>
                <a:gd name="T4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0" y="20"/>
                  </a:moveTo>
                  <a:lnTo>
                    <a:pt x="0" y="20"/>
                  </a:lnTo>
                  <a:lnTo>
                    <a:pt x="2" y="30"/>
                  </a:lnTo>
                  <a:lnTo>
                    <a:pt x="8" y="36"/>
                  </a:lnTo>
                  <a:lnTo>
                    <a:pt x="14" y="40"/>
                  </a:lnTo>
                  <a:lnTo>
                    <a:pt x="22" y="42"/>
                  </a:lnTo>
                  <a:lnTo>
                    <a:pt x="22" y="42"/>
                  </a:lnTo>
                  <a:lnTo>
                    <a:pt x="30" y="40"/>
                  </a:lnTo>
                  <a:lnTo>
                    <a:pt x="36" y="36"/>
                  </a:lnTo>
                  <a:lnTo>
                    <a:pt x="42" y="30"/>
                  </a:lnTo>
                  <a:lnTo>
                    <a:pt x="42" y="20"/>
                  </a:lnTo>
                  <a:lnTo>
                    <a:pt x="42" y="20"/>
                  </a:lnTo>
                  <a:lnTo>
                    <a:pt x="42" y="12"/>
                  </a:lnTo>
                  <a:lnTo>
                    <a:pt x="36" y="6"/>
                  </a:lnTo>
                  <a:lnTo>
                    <a:pt x="30" y="2"/>
                  </a:lnTo>
                  <a:lnTo>
                    <a:pt x="22" y="0"/>
                  </a:lnTo>
                  <a:lnTo>
                    <a:pt x="22" y="0"/>
                  </a:lnTo>
                  <a:lnTo>
                    <a:pt x="14" y="2"/>
                  </a:lnTo>
                  <a:lnTo>
                    <a:pt x="8" y="6"/>
                  </a:lnTo>
                  <a:lnTo>
                    <a:pt x="2" y="12"/>
                  </a:lnTo>
                  <a:lnTo>
                    <a:pt x="0" y="20"/>
                  </a:lnTo>
                  <a:lnTo>
                    <a:pt x="0" y="2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02" name="Freeform 77">
              <a:extLst>
                <a:ext uri="{FF2B5EF4-FFF2-40B4-BE49-F238E27FC236}">
                  <a16:creationId xmlns:a16="http://schemas.microsoft.com/office/drawing/2014/main" id="{E49E19E4-54C8-4019-A001-BB3E29B4E50D}"/>
                </a:ext>
              </a:extLst>
            </p:cNvPr>
            <p:cNvSpPr>
              <a:spLocks/>
            </p:cNvSpPr>
            <p:nvPr/>
          </p:nvSpPr>
          <p:spPr bwMode="auto">
            <a:xfrm>
              <a:off x="5132000" y="3598863"/>
              <a:ext cx="66675" cy="66675"/>
            </a:xfrm>
            <a:custGeom>
              <a:avLst/>
              <a:gdLst>
                <a:gd name="T0" fmla="*/ 0 w 42"/>
                <a:gd name="T1" fmla="*/ 20 h 42"/>
                <a:gd name="T2" fmla="*/ 0 w 42"/>
                <a:gd name="T3" fmla="*/ 20 h 42"/>
                <a:gd name="T4" fmla="*/ 2 w 42"/>
                <a:gd name="T5" fmla="*/ 28 h 42"/>
                <a:gd name="T6" fmla="*/ 6 w 42"/>
                <a:gd name="T7" fmla="*/ 36 h 42"/>
                <a:gd name="T8" fmla="*/ 12 w 42"/>
                <a:gd name="T9" fmla="*/ 40 h 42"/>
                <a:gd name="T10" fmla="*/ 20 w 42"/>
                <a:gd name="T11" fmla="*/ 42 h 42"/>
                <a:gd name="T12" fmla="*/ 20 w 42"/>
                <a:gd name="T13" fmla="*/ 42 h 42"/>
                <a:gd name="T14" fmla="*/ 28 w 42"/>
                <a:gd name="T15" fmla="*/ 40 h 42"/>
                <a:gd name="T16" fmla="*/ 36 w 42"/>
                <a:gd name="T17" fmla="*/ 36 h 42"/>
                <a:gd name="T18" fmla="*/ 40 w 42"/>
                <a:gd name="T19" fmla="*/ 28 h 42"/>
                <a:gd name="T20" fmla="*/ 42 w 42"/>
                <a:gd name="T21" fmla="*/ 20 h 42"/>
                <a:gd name="T22" fmla="*/ 42 w 42"/>
                <a:gd name="T23" fmla="*/ 20 h 42"/>
                <a:gd name="T24" fmla="*/ 40 w 42"/>
                <a:gd name="T25" fmla="*/ 12 h 42"/>
                <a:gd name="T26" fmla="*/ 36 w 42"/>
                <a:gd name="T27" fmla="*/ 6 h 42"/>
                <a:gd name="T28" fmla="*/ 28 w 42"/>
                <a:gd name="T29" fmla="*/ 2 h 42"/>
                <a:gd name="T30" fmla="*/ 20 w 42"/>
                <a:gd name="T31" fmla="*/ 0 h 42"/>
                <a:gd name="T32" fmla="*/ 20 w 42"/>
                <a:gd name="T33" fmla="*/ 0 h 42"/>
                <a:gd name="T34" fmla="*/ 12 w 42"/>
                <a:gd name="T35" fmla="*/ 2 h 42"/>
                <a:gd name="T36" fmla="*/ 6 w 42"/>
                <a:gd name="T37" fmla="*/ 6 h 42"/>
                <a:gd name="T38" fmla="*/ 2 w 42"/>
                <a:gd name="T39" fmla="*/ 12 h 42"/>
                <a:gd name="T40" fmla="*/ 0 w 42"/>
                <a:gd name="T41" fmla="*/ 20 h 42"/>
                <a:gd name="T42" fmla="*/ 0 w 42"/>
                <a:gd name="T4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0" y="20"/>
                  </a:moveTo>
                  <a:lnTo>
                    <a:pt x="0" y="20"/>
                  </a:lnTo>
                  <a:lnTo>
                    <a:pt x="2" y="28"/>
                  </a:lnTo>
                  <a:lnTo>
                    <a:pt x="6" y="36"/>
                  </a:lnTo>
                  <a:lnTo>
                    <a:pt x="12" y="40"/>
                  </a:lnTo>
                  <a:lnTo>
                    <a:pt x="20" y="42"/>
                  </a:lnTo>
                  <a:lnTo>
                    <a:pt x="20" y="42"/>
                  </a:lnTo>
                  <a:lnTo>
                    <a:pt x="28" y="40"/>
                  </a:lnTo>
                  <a:lnTo>
                    <a:pt x="36" y="36"/>
                  </a:lnTo>
                  <a:lnTo>
                    <a:pt x="40" y="28"/>
                  </a:lnTo>
                  <a:lnTo>
                    <a:pt x="42" y="20"/>
                  </a:lnTo>
                  <a:lnTo>
                    <a:pt x="42" y="20"/>
                  </a:lnTo>
                  <a:lnTo>
                    <a:pt x="40" y="12"/>
                  </a:lnTo>
                  <a:lnTo>
                    <a:pt x="36" y="6"/>
                  </a:lnTo>
                  <a:lnTo>
                    <a:pt x="28" y="2"/>
                  </a:lnTo>
                  <a:lnTo>
                    <a:pt x="20" y="0"/>
                  </a:lnTo>
                  <a:lnTo>
                    <a:pt x="20" y="0"/>
                  </a:lnTo>
                  <a:lnTo>
                    <a:pt x="12" y="2"/>
                  </a:lnTo>
                  <a:lnTo>
                    <a:pt x="6" y="6"/>
                  </a:lnTo>
                  <a:lnTo>
                    <a:pt x="2" y="12"/>
                  </a:lnTo>
                  <a:lnTo>
                    <a:pt x="0" y="20"/>
                  </a:lnTo>
                  <a:lnTo>
                    <a:pt x="0" y="2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03" name="Freeform 78">
              <a:extLst>
                <a:ext uri="{FF2B5EF4-FFF2-40B4-BE49-F238E27FC236}">
                  <a16:creationId xmlns:a16="http://schemas.microsoft.com/office/drawing/2014/main" id="{9E2BAA08-3DF3-4B1A-97EB-4A48CE5C120C}"/>
                </a:ext>
              </a:extLst>
            </p:cNvPr>
            <p:cNvSpPr>
              <a:spLocks/>
            </p:cNvSpPr>
            <p:nvPr/>
          </p:nvSpPr>
          <p:spPr bwMode="auto">
            <a:xfrm>
              <a:off x="4555738" y="2795588"/>
              <a:ext cx="66675" cy="66675"/>
            </a:xfrm>
            <a:custGeom>
              <a:avLst/>
              <a:gdLst>
                <a:gd name="T0" fmla="*/ 0 w 42"/>
                <a:gd name="T1" fmla="*/ 20 h 42"/>
                <a:gd name="T2" fmla="*/ 0 w 42"/>
                <a:gd name="T3" fmla="*/ 20 h 42"/>
                <a:gd name="T4" fmla="*/ 2 w 42"/>
                <a:gd name="T5" fmla="*/ 30 h 42"/>
                <a:gd name="T6" fmla="*/ 6 w 42"/>
                <a:gd name="T7" fmla="*/ 36 h 42"/>
                <a:gd name="T8" fmla="*/ 14 w 42"/>
                <a:gd name="T9" fmla="*/ 40 h 42"/>
                <a:gd name="T10" fmla="*/ 22 w 42"/>
                <a:gd name="T11" fmla="*/ 42 h 42"/>
                <a:gd name="T12" fmla="*/ 22 w 42"/>
                <a:gd name="T13" fmla="*/ 42 h 42"/>
                <a:gd name="T14" fmla="*/ 30 w 42"/>
                <a:gd name="T15" fmla="*/ 40 h 42"/>
                <a:gd name="T16" fmla="*/ 36 w 42"/>
                <a:gd name="T17" fmla="*/ 36 h 42"/>
                <a:gd name="T18" fmla="*/ 40 w 42"/>
                <a:gd name="T19" fmla="*/ 30 h 42"/>
                <a:gd name="T20" fmla="*/ 42 w 42"/>
                <a:gd name="T21" fmla="*/ 20 h 42"/>
                <a:gd name="T22" fmla="*/ 42 w 42"/>
                <a:gd name="T23" fmla="*/ 20 h 42"/>
                <a:gd name="T24" fmla="*/ 40 w 42"/>
                <a:gd name="T25" fmla="*/ 12 h 42"/>
                <a:gd name="T26" fmla="*/ 36 w 42"/>
                <a:gd name="T27" fmla="*/ 6 h 42"/>
                <a:gd name="T28" fmla="*/ 30 w 42"/>
                <a:gd name="T29" fmla="*/ 2 h 42"/>
                <a:gd name="T30" fmla="*/ 22 w 42"/>
                <a:gd name="T31" fmla="*/ 0 h 42"/>
                <a:gd name="T32" fmla="*/ 22 w 42"/>
                <a:gd name="T33" fmla="*/ 0 h 42"/>
                <a:gd name="T34" fmla="*/ 14 w 42"/>
                <a:gd name="T35" fmla="*/ 2 h 42"/>
                <a:gd name="T36" fmla="*/ 6 w 42"/>
                <a:gd name="T37" fmla="*/ 6 h 42"/>
                <a:gd name="T38" fmla="*/ 2 w 42"/>
                <a:gd name="T39" fmla="*/ 12 h 42"/>
                <a:gd name="T40" fmla="*/ 0 w 42"/>
                <a:gd name="T41" fmla="*/ 20 h 42"/>
                <a:gd name="T42" fmla="*/ 0 w 42"/>
                <a:gd name="T4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0" y="20"/>
                  </a:moveTo>
                  <a:lnTo>
                    <a:pt x="0" y="20"/>
                  </a:lnTo>
                  <a:lnTo>
                    <a:pt x="2" y="30"/>
                  </a:lnTo>
                  <a:lnTo>
                    <a:pt x="6" y="36"/>
                  </a:lnTo>
                  <a:lnTo>
                    <a:pt x="14" y="40"/>
                  </a:lnTo>
                  <a:lnTo>
                    <a:pt x="22" y="42"/>
                  </a:lnTo>
                  <a:lnTo>
                    <a:pt x="22" y="42"/>
                  </a:lnTo>
                  <a:lnTo>
                    <a:pt x="30" y="40"/>
                  </a:lnTo>
                  <a:lnTo>
                    <a:pt x="36" y="36"/>
                  </a:lnTo>
                  <a:lnTo>
                    <a:pt x="40" y="30"/>
                  </a:lnTo>
                  <a:lnTo>
                    <a:pt x="42" y="20"/>
                  </a:lnTo>
                  <a:lnTo>
                    <a:pt x="42" y="20"/>
                  </a:lnTo>
                  <a:lnTo>
                    <a:pt x="40" y="12"/>
                  </a:lnTo>
                  <a:lnTo>
                    <a:pt x="36" y="6"/>
                  </a:lnTo>
                  <a:lnTo>
                    <a:pt x="30" y="2"/>
                  </a:lnTo>
                  <a:lnTo>
                    <a:pt x="22" y="0"/>
                  </a:lnTo>
                  <a:lnTo>
                    <a:pt x="22" y="0"/>
                  </a:lnTo>
                  <a:lnTo>
                    <a:pt x="14" y="2"/>
                  </a:lnTo>
                  <a:lnTo>
                    <a:pt x="6" y="6"/>
                  </a:lnTo>
                  <a:lnTo>
                    <a:pt x="2" y="12"/>
                  </a:lnTo>
                  <a:lnTo>
                    <a:pt x="0" y="20"/>
                  </a:lnTo>
                  <a:lnTo>
                    <a:pt x="0" y="2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104" name="Group 103">
              <a:extLst>
                <a:ext uri="{FF2B5EF4-FFF2-40B4-BE49-F238E27FC236}">
                  <a16:creationId xmlns:a16="http://schemas.microsoft.com/office/drawing/2014/main" id="{3432EB42-2D2C-4D78-86F4-0448EF64BD69}"/>
                </a:ext>
              </a:extLst>
            </p:cNvPr>
            <p:cNvGrpSpPr>
              <a:grpSpLocks noChangeAspect="1"/>
            </p:cNvGrpSpPr>
            <p:nvPr/>
          </p:nvGrpSpPr>
          <p:grpSpPr bwMode="auto">
            <a:xfrm>
              <a:off x="4962139" y="2634362"/>
              <a:ext cx="407986" cy="408176"/>
              <a:chOff x="-885" y="-25"/>
              <a:chExt cx="4314" cy="4316"/>
            </a:xfrm>
            <a:solidFill>
              <a:schemeClr val="bg1">
                <a:lumMod val="75000"/>
              </a:schemeClr>
            </a:solidFill>
          </p:grpSpPr>
          <p:sp>
            <p:nvSpPr>
              <p:cNvPr id="105" name="Freeform 104">
                <a:extLst>
                  <a:ext uri="{FF2B5EF4-FFF2-40B4-BE49-F238E27FC236}">
                    <a16:creationId xmlns:a16="http://schemas.microsoft.com/office/drawing/2014/main" id="{6B0608B5-5443-4442-B916-1922B26A7BC1}"/>
                  </a:ext>
                </a:extLst>
              </p:cNvPr>
              <p:cNvSpPr>
                <a:spLocks/>
              </p:cNvSpPr>
              <p:nvPr/>
            </p:nvSpPr>
            <p:spPr bwMode="auto">
              <a:xfrm>
                <a:off x="-885" y="1970"/>
                <a:ext cx="1610" cy="2321"/>
              </a:xfrm>
              <a:custGeom>
                <a:avLst/>
                <a:gdLst>
                  <a:gd name="T0" fmla="*/ 622 w 821"/>
                  <a:gd name="T1" fmla="*/ 280 h 1183"/>
                  <a:gd name="T2" fmla="*/ 355 w 821"/>
                  <a:gd name="T3" fmla="*/ 125 h 1183"/>
                  <a:gd name="T4" fmla="*/ 289 w 821"/>
                  <a:gd name="T5" fmla="*/ 87 h 1183"/>
                  <a:gd name="T6" fmla="*/ 211 w 821"/>
                  <a:gd name="T7" fmla="*/ 42 h 1183"/>
                  <a:gd name="T8" fmla="*/ 139 w 821"/>
                  <a:gd name="T9" fmla="*/ 0 h 1183"/>
                  <a:gd name="T10" fmla="*/ 100 w 821"/>
                  <a:gd name="T11" fmla="*/ 73 h 1183"/>
                  <a:gd name="T12" fmla="*/ 100 w 821"/>
                  <a:gd name="T13" fmla="*/ 73 h 1183"/>
                  <a:gd name="T14" fmla="*/ 40 w 821"/>
                  <a:gd name="T15" fmla="*/ 183 h 1183"/>
                  <a:gd name="T16" fmla="*/ 0 w 821"/>
                  <a:gd name="T17" fmla="*/ 338 h 1183"/>
                  <a:gd name="T18" fmla="*/ 0 w 821"/>
                  <a:gd name="T19" fmla="*/ 1101 h 1183"/>
                  <a:gd name="T20" fmla="*/ 83 w 821"/>
                  <a:gd name="T21" fmla="*/ 1183 h 1183"/>
                  <a:gd name="T22" fmla="*/ 745 w 821"/>
                  <a:gd name="T23" fmla="*/ 1183 h 1183"/>
                  <a:gd name="T24" fmla="*/ 815 w 821"/>
                  <a:gd name="T25" fmla="*/ 1102 h 1183"/>
                  <a:gd name="T26" fmla="*/ 706 w 821"/>
                  <a:gd name="T27" fmla="*/ 402 h 1183"/>
                  <a:gd name="T28" fmla="*/ 622 w 821"/>
                  <a:gd name="T29" fmla="*/ 280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1" h="1183">
                    <a:moveTo>
                      <a:pt x="622" y="280"/>
                    </a:moveTo>
                    <a:cubicBezTo>
                      <a:pt x="355" y="125"/>
                      <a:pt x="355" y="125"/>
                      <a:pt x="355" y="125"/>
                    </a:cubicBezTo>
                    <a:cubicBezTo>
                      <a:pt x="289" y="87"/>
                      <a:pt x="289" y="87"/>
                      <a:pt x="289" y="87"/>
                    </a:cubicBezTo>
                    <a:cubicBezTo>
                      <a:pt x="211" y="42"/>
                      <a:pt x="211" y="42"/>
                      <a:pt x="211" y="42"/>
                    </a:cubicBezTo>
                    <a:cubicBezTo>
                      <a:pt x="139" y="0"/>
                      <a:pt x="139" y="0"/>
                      <a:pt x="139" y="0"/>
                    </a:cubicBezTo>
                    <a:cubicBezTo>
                      <a:pt x="100" y="73"/>
                      <a:pt x="100" y="73"/>
                      <a:pt x="100" y="73"/>
                    </a:cubicBezTo>
                    <a:cubicBezTo>
                      <a:pt x="100" y="73"/>
                      <a:pt x="100" y="73"/>
                      <a:pt x="100" y="73"/>
                    </a:cubicBezTo>
                    <a:cubicBezTo>
                      <a:pt x="40" y="183"/>
                      <a:pt x="40" y="183"/>
                      <a:pt x="40" y="183"/>
                    </a:cubicBezTo>
                    <a:cubicBezTo>
                      <a:pt x="18" y="223"/>
                      <a:pt x="0" y="293"/>
                      <a:pt x="0" y="338"/>
                    </a:cubicBezTo>
                    <a:cubicBezTo>
                      <a:pt x="0" y="1101"/>
                      <a:pt x="0" y="1101"/>
                      <a:pt x="0" y="1101"/>
                    </a:cubicBezTo>
                    <a:cubicBezTo>
                      <a:pt x="0" y="1146"/>
                      <a:pt x="38" y="1183"/>
                      <a:pt x="83" y="1183"/>
                    </a:cubicBezTo>
                    <a:cubicBezTo>
                      <a:pt x="745" y="1183"/>
                      <a:pt x="745" y="1183"/>
                      <a:pt x="745" y="1183"/>
                    </a:cubicBezTo>
                    <a:cubicBezTo>
                      <a:pt x="790" y="1183"/>
                      <a:pt x="821" y="1147"/>
                      <a:pt x="815" y="1102"/>
                    </a:cubicBezTo>
                    <a:cubicBezTo>
                      <a:pt x="706" y="402"/>
                      <a:pt x="706" y="402"/>
                      <a:pt x="706" y="402"/>
                    </a:cubicBezTo>
                    <a:cubicBezTo>
                      <a:pt x="699" y="358"/>
                      <a:pt x="661" y="302"/>
                      <a:pt x="622" y="2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06" name="Freeform 105">
                <a:extLst>
                  <a:ext uri="{FF2B5EF4-FFF2-40B4-BE49-F238E27FC236}">
                    <a16:creationId xmlns:a16="http://schemas.microsoft.com/office/drawing/2014/main" id="{4C5AEC77-BC2C-4BB3-A852-444F4C3A60EA}"/>
                  </a:ext>
                </a:extLst>
              </p:cNvPr>
              <p:cNvSpPr>
                <a:spLocks/>
              </p:cNvSpPr>
              <p:nvPr/>
            </p:nvSpPr>
            <p:spPr bwMode="auto">
              <a:xfrm>
                <a:off x="1819" y="1970"/>
                <a:ext cx="1610" cy="2321"/>
              </a:xfrm>
              <a:custGeom>
                <a:avLst/>
                <a:gdLst>
                  <a:gd name="T0" fmla="*/ 722 w 821"/>
                  <a:gd name="T1" fmla="*/ 73 h 1183"/>
                  <a:gd name="T2" fmla="*/ 722 w 821"/>
                  <a:gd name="T3" fmla="*/ 73 h 1183"/>
                  <a:gd name="T4" fmla="*/ 683 w 821"/>
                  <a:gd name="T5" fmla="*/ 0 h 1183"/>
                  <a:gd name="T6" fmla="*/ 611 w 821"/>
                  <a:gd name="T7" fmla="*/ 42 h 1183"/>
                  <a:gd name="T8" fmla="*/ 611 w 821"/>
                  <a:gd name="T9" fmla="*/ 42 h 1183"/>
                  <a:gd name="T10" fmla="*/ 533 w 821"/>
                  <a:gd name="T11" fmla="*/ 87 h 1183"/>
                  <a:gd name="T12" fmla="*/ 467 w 821"/>
                  <a:gd name="T13" fmla="*/ 125 h 1183"/>
                  <a:gd name="T14" fmla="*/ 200 w 821"/>
                  <a:gd name="T15" fmla="*/ 280 h 1183"/>
                  <a:gd name="T16" fmla="*/ 116 w 821"/>
                  <a:gd name="T17" fmla="*/ 402 h 1183"/>
                  <a:gd name="T18" fmla="*/ 7 w 821"/>
                  <a:gd name="T19" fmla="*/ 1102 h 1183"/>
                  <a:gd name="T20" fmla="*/ 77 w 821"/>
                  <a:gd name="T21" fmla="*/ 1183 h 1183"/>
                  <a:gd name="T22" fmla="*/ 739 w 821"/>
                  <a:gd name="T23" fmla="*/ 1183 h 1183"/>
                  <a:gd name="T24" fmla="*/ 821 w 821"/>
                  <a:gd name="T25" fmla="*/ 1101 h 1183"/>
                  <a:gd name="T26" fmla="*/ 821 w 821"/>
                  <a:gd name="T27" fmla="*/ 338 h 1183"/>
                  <a:gd name="T28" fmla="*/ 782 w 821"/>
                  <a:gd name="T29" fmla="*/ 183 h 1183"/>
                  <a:gd name="T30" fmla="*/ 722 w 821"/>
                  <a:gd name="T31" fmla="*/ 73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1" h="1183">
                    <a:moveTo>
                      <a:pt x="722" y="73"/>
                    </a:moveTo>
                    <a:cubicBezTo>
                      <a:pt x="722" y="73"/>
                      <a:pt x="722" y="73"/>
                      <a:pt x="722" y="73"/>
                    </a:cubicBezTo>
                    <a:cubicBezTo>
                      <a:pt x="683" y="0"/>
                      <a:pt x="683" y="0"/>
                      <a:pt x="683" y="0"/>
                    </a:cubicBezTo>
                    <a:cubicBezTo>
                      <a:pt x="611" y="42"/>
                      <a:pt x="611" y="42"/>
                      <a:pt x="611" y="42"/>
                    </a:cubicBezTo>
                    <a:cubicBezTo>
                      <a:pt x="611" y="42"/>
                      <a:pt x="611" y="42"/>
                      <a:pt x="611" y="42"/>
                    </a:cubicBezTo>
                    <a:cubicBezTo>
                      <a:pt x="533" y="87"/>
                      <a:pt x="533" y="87"/>
                      <a:pt x="533" y="87"/>
                    </a:cubicBezTo>
                    <a:cubicBezTo>
                      <a:pt x="467" y="125"/>
                      <a:pt x="467" y="125"/>
                      <a:pt x="467" y="125"/>
                    </a:cubicBezTo>
                    <a:cubicBezTo>
                      <a:pt x="200" y="280"/>
                      <a:pt x="200" y="280"/>
                      <a:pt x="200" y="280"/>
                    </a:cubicBezTo>
                    <a:cubicBezTo>
                      <a:pt x="161" y="302"/>
                      <a:pt x="123" y="358"/>
                      <a:pt x="116" y="402"/>
                    </a:cubicBezTo>
                    <a:cubicBezTo>
                      <a:pt x="7" y="1102"/>
                      <a:pt x="7" y="1102"/>
                      <a:pt x="7" y="1102"/>
                    </a:cubicBezTo>
                    <a:cubicBezTo>
                      <a:pt x="0" y="1147"/>
                      <a:pt x="32" y="1183"/>
                      <a:pt x="77" y="1183"/>
                    </a:cubicBezTo>
                    <a:cubicBezTo>
                      <a:pt x="739" y="1183"/>
                      <a:pt x="739" y="1183"/>
                      <a:pt x="739" y="1183"/>
                    </a:cubicBezTo>
                    <a:cubicBezTo>
                      <a:pt x="784" y="1183"/>
                      <a:pt x="821" y="1146"/>
                      <a:pt x="821" y="1101"/>
                    </a:cubicBezTo>
                    <a:cubicBezTo>
                      <a:pt x="821" y="338"/>
                      <a:pt x="821" y="338"/>
                      <a:pt x="821" y="338"/>
                    </a:cubicBezTo>
                    <a:cubicBezTo>
                      <a:pt x="821" y="293"/>
                      <a:pt x="804" y="223"/>
                      <a:pt x="782" y="183"/>
                    </a:cubicBezTo>
                    <a:lnTo>
                      <a:pt x="722"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07" name="Freeform 106">
                <a:extLst>
                  <a:ext uri="{FF2B5EF4-FFF2-40B4-BE49-F238E27FC236}">
                    <a16:creationId xmlns:a16="http://schemas.microsoft.com/office/drawing/2014/main" id="{2E1A26AC-06B5-46B6-B641-BF8215180FE7}"/>
                  </a:ext>
                </a:extLst>
              </p:cNvPr>
              <p:cNvSpPr>
                <a:spLocks noEditPoints="1"/>
              </p:cNvSpPr>
              <p:nvPr/>
            </p:nvSpPr>
            <p:spPr bwMode="auto">
              <a:xfrm>
                <a:off x="1919" y="-25"/>
                <a:ext cx="1510" cy="1942"/>
              </a:xfrm>
              <a:custGeom>
                <a:avLst/>
                <a:gdLst>
                  <a:gd name="T0" fmla="*/ 674 w 770"/>
                  <a:gd name="T1" fmla="*/ 132 h 990"/>
                  <a:gd name="T2" fmla="*/ 385 w 770"/>
                  <a:gd name="T3" fmla="*/ 0 h 990"/>
                  <a:gd name="T4" fmla="*/ 97 w 770"/>
                  <a:gd name="T5" fmla="*/ 131 h 990"/>
                  <a:gd name="T6" fmla="*/ 91 w 770"/>
                  <a:gd name="T7" fmla="*/ 138 h 990"/>
                  <a:gd name="T8" fmla="*/ 0 w 770"/>
                  <a:gd name="T9" fmla="*/ 385 h 990"/>
                  <a:gd name="T10" fmla="*/ 0 w 770"/>
                  <a:gd name="T11" fmla="*/ 605 h 990"/>
                  <a:gd name="T12" fmla="*/ 385 w 770"/>
                  <a:gd name="T13" fmla="*/ 990 h 990"/>
                  <a:gd name="T14" fmla="*/ 770 w 770"/>
                  <a:gd name="T15" fmla="*/ 605 h 990"/>
                  <a:gd name="T16" fmla="*/ 770 w 770"/>
                  <a:gd name="T17" fmla="*/ 385 h 990"/>
                  <a:gd name="T18" fmla="*/ 680 w 770"/>
                  <a:gd name="T19" fmla="*/ 138 h 990"/>
                  <a:gd name="T20" fmla="*/ 674 w 770"/>
                  <a:gd name="T21" fmla="*/ 132 h 990"/>
                  <a:gd name="T22" fmla="*/ 385 w 770"/>
                  <a:gd name="T23" fmla="*/ 853 h 990"/>
                  <a:gd name="T24" fmla="*/ 138 w 770"/>
                  <a:gd name="T25" fmla="*/ 605 h 990"/>
                  <a:gd name="T26" fmla="*/ 138 w 770"/>
                  <a:gd name="T27" fmla="*/ 385 h 990"/>
                  <a:gd name="T28" fmla="*/ 173 w 770"/>
                  <a:gd name="T29" fmla="*/ 259 h 990"/>
                  <a:gd name="T30" fmla="*/ 385 w 770"/>
                  <a:gd name="T31" fmla="*/ 292 h 990"/>
                  <a:gd name="T32" fmla="*/ 385 w 770"/>
                  <a:gd name="T33" fmla="*/ 292 h 990"/>
                  <a:gd name="T34" fmla="*/ 385 w 770"/>
                  <a:gd name="T35" fmla="*/ 462 h 990"/>
                  <a:gd name="T36" fmla="*/ 464 w 770"/>
                  <a:gd name="T37" fmla="*/ 581 h 990"/>
                  <a:gd name="T38" fmla="*/ 629 w 770"/>
                  <a:gd name="T39" fmla="*/ 649 h 990"/>
                  <a:gd name="T40" fmla="*/ 385 w 770"/>
                  <a:gd name="T41" fmla="*/ 853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0" h="990">
                    <a:moveTo>
                      <a:pt x="674" y="132"/>
                    </a:moveTo>
                    <a:cubicBezTo>
                      <a:pt x="604" y="51"/>
                      <a:pt x="501" y="0"/>
                      <a:pt x="385" y="0"/>
                    </a:cubicBezTo>
                    <a:cubicBezTo>
                      <a:pt x="270" y="0"/>
                      <a:pt x="167" y="51"/>
                      <a:pt x="97" y="131"/>
                    </a:cubicBezTo>
                    <a:cubicBezTo>
                      <a:pt x="95" y="133"/>
                      <a:pt x="93" y="135"/>
                      <a:pt x="91" y="138"/>
                    </a:cubicBezTo>
                    <a:cubicBezTo>
                      <a:pt x="34" y="205"/>
                      <a:pt x="0" y="291"/>
                      <a:pt x="0" y="385"/>
                    </a:cubicBezTo>
                    <a:cubicBezTo>
                      <a:pt x="0" y="605"/>
                      <a:pt x="0" y="605"/>
                      <a:pt x="0" y="605"/>
                    </a:cubicBezTo>
                    <a:cubicBezTo>
                      <a:pt x="0" y="818"/>
                      <a:pt x="173" y="990"/>
                      <a:pt x="385" y="990"/>
                    </a:cubicBezTo>
                    <a:cubicBezTo>
                      <a:pt x="598" y="990"/>
                      <a:pt x="770" y="818"/>
                      <a:pt x="770" y="605"/>
                    </a:cubicBezTo>
                    <a:cubicBezTo>
                      <a:pt x="770" y="385"/>
                      <a:pt x="770" y="385"/>
                      <a:pt x="770" y="385"/>
                    </a:cubicBezTo>
                    <a:cubicBezTo>
                      <a:pt x="770" y="291"/>
                      <a:pt x="736" y="205"/>
                      <a:pt x="680" y="138"/>
                    </a:cubicBezTo>
                    <a:cubicBezTo>
                      <a:pt x="678" y="136"/>
                      <a:pt x="676" y="134"/>
                      <a:pt x="674" y="132"/>
                    </a:cubicBezTo>
                    <a:close/>
                    <a:moveTo>
                      <a:pt x="385" y="853"/>
                    </a:moveTo>
                    <a:cubicBezTo>
                      <a:pt x="249" y="853"/>
                      <a:pt x="138" y="742"/>
                      <a:pt x="138" y="605"/>
                    </a:cubicBezTo>
                    <a:cubicBezTo>
                      <a:pt x="138" y="385"/>
                      <a:pt x="138" y="385"/>
                      <a:pt x="138" y="385"/>
                    </a:cubicBezTo>
                    <a:cubicBezTo>
                      <a:pt x="138" y="339"/>
                      <a:pt x="151" y="296"/>
                      <a:pt x="173" y="259"/>
                    </a:cubicBezTo>
                    <a:cubicBezTo>
                      <a:pt x="228" y="280"/>
                      <a:pt x="303" y="292"/>
                      <a:pt x="385" y="292"/>
                    </a:cubicBezTo>
                    <a:cubicBezTo>
                      <a:pt x="385" y="292"/>
                      <a:pt x="385" y="292"/>
                      <a:pt x="385" y="292"/>
                    </a:cubicBezTo>
                    <a:cubicBezTo>
                      <a:pt x="385" y="462"/>
                      <a:pt x="385" y="462"/>
                      <a:pt x="385" y="462"/>
                    </a:cubicBezTo>
                    <a:cubicBezTo>
                      <a:pt x="385" y="509"/>
                      <a:pt x="421" y="562"/>
                      <a:pt x="464" y="581"/>
                    </a:cubicBezTo>
                    <a:cubicBezTo>
                      <a:pt x="629" y="649"/>
                      <a:pt x="629" y="649"/>
                      <a:pt x="629" y="649"/>
                    </a:cubicBezTo>
                    <a:cubicBezTo>
                      <a:pt x="608" y="765"/>
                      <a:pt x="507" y="853"/>
                      <a:pt x="385"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08" name="Freeform 107">
                <a:extLst>
                  <a:ext uri="{FF2B5EF4-FFF2-40B4-BE49-F238E27FC236}">
                    <a16:creationId xmlns:a16="http://schemas.microsoft.com/office/drawing/2014/main" id="{7791B0FC-2925-47AA-9B18-E352D7E4F20E}"/>
                  </a:ext>
                </a:extLst>
              </p:cNvPr>
              <p:cNvSpPr>
                <a:spLocks noEditPoints="1"/>
              </p:cNvSpPr>
              <p:nvPr/>
            </p:nvSpPr>
            <p:spPr bwMode="auto">
              <a:xfrm>
                <a:off x="-885" y="-25"/>
                <a:ext cx="1510" cy="1942"/>
              </a:xfrm>
              <a:custGeom>
                <a:avLst/>
                <a:gdLst>
                  <a:gd name="T0" fmla="*/ 385 w 770"/>
                  <a:gd name="T1" fmla="*/ 990 h 990"/>
                  <a:gd name="T2" fmla="*/ 770 w 770"/>
                  <a:gd name="T3" fmla="*/ 605 h 990"/>
                  <a:gd name="T4" fmla="*/ 770 w 770"/>
                  <a:gd name="T5" fmla="*/ 385 h 990"/>
                  <a:gd name="T6" fmla="*/ 680 w 770"/>
                  <a:gd name="T7" fmla="*/ 138 h 990"/>
                  <a:gd name="T8" fmla="*/ 674 w 770"/>
                  <a:gd name="T9" fmla="*/ 131 h 990"/>
                  <a:gd name="T10" fmla="*/ 385 w 770"/>
                  <a:gd name="T11" fmla="*/ 0 h 990"/>
                  <a:gd name="T12" fmla="*/ 96 w 770"/>
                  <a:gd name="T13" fmla="*/ 132 h 990"/>
                  <a:gd name="T14" fmla="*/ 91 w 770"/>
                  <a:gd name="T15" fmla="*/ 138 h 990"/>
                  <a:gd name="T16" fmla="*/ 0 w 770"/>
                  <a:gd name="T17" fmla="*/ 385 h 990"/>
                  <a:gd name="T18" fmla="*/ 0 w 770"/>
                  <a:gd name="T19" fmla="*/ 605 h 990"/>
                  <a:gd name="T20" fmla="*/ 385 w 770"/>
                  <a:gd name="T21" fmla="*/ 990 h 990"/>
                  <a:gd name="T22" fmla="*/ 307 w 770"/>
                  <a:gd name="T23" fmla="*/ 581 h 990"/>
                  <a:gd name="T24" fmla="*/ 385 w 770"/>
                  <a:gd name="T25" fmla="*/ 462 h 990"/>
                  <a:gd name="T26" fmla="*/ 385 w 770"/>
                  <a:gd name="T27" fmla="*/ 292 h 990"/>
                  <a:gd name="T28" fmla="*/ 385 w 770"/>
                  <a:gd name="T29" fmla="*/ 292 h 990"/>
                  <a:gd name="T30" fmla="*/ 598 w 770"/>
                  <a:gd name="T31" fmla="*/ 259 h 990"/>
                  <a:gd name="T32" fmla="*/ 633 w 770"/>
                  <a:gd name="T33" fmla="*/ 385 h 990"/>
                  <a:gd name="T34" fmla="*/ 633 w 770"/>
                  <a:gd name="T35" fmla="*/ 605 h 990"/>
                  <a:gd name="T36" fmla="*/ 385 w 770"/>
                  <a:gd name="T37" fmla="*/ 853 h 990"/>
                  <a:gd name="T38" fmla="*/ 142 w 770"/>
                  <a:gd name="T39" fmla="*/ 649 h 990"/>
                  <a:gd name="T40" fmla="*/ 307 w 770"/>
                  <a:gd name="T41" fmla="*/ 581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0" h="990">
                    <a:moveTo>
                      <a:pt x="385" y="990"/>
                    </a:moveTo>
                    <a:cubicBezTo>
                      <a:pt x="598" y="990"/>
                      <a:pt x="770" y="818"/>
                      <a:pt x="770" y="605"/>
                    </a:cubicBezTo>
                    <a:cubicBezTo>
                      <a:pt x="770" y="385"/>
                      <a:pt x="770" y="385"/>
                      <a:pt x="770" y="385"/>
                    </a:cubicBezTo>
                    <a:cubicBezTo>
                      <a:pt x="770" y="291"/>
                      <a:pt x="736" y="205"/>
                      <a:pt x="680" y="138"/>
                    </a:cubicBezTo>
                    <a:cubicBezTo>
                      <a:pt x="678" y="135"/>
                      <a:pt x="676" y="133"/>
                      <a:pt x="674" y="131"/>
                    </a:cubicBezTo>
                    <a:cubicBezTo>
                      <a:pt x="604" y="51"/>
                      <a:pt x="501" y="0"/>
                      <a:pt x="385" y="0"/>
                    </a:cubicBezTo>
                    <a:cubicBezTo>
                      <a:pt x="270" y="0"/>
                      <a:pt x="167" y="51"/>
                      <a:pt x="96" y="132"/>
                    </a:cubicBezTo>
                    <a:cubicBezTo>
                      <a:pt x="94" y="134"/>
                      <a:pt x="92" y="136"/>
                      <a:pt x="91" y="138"/>
                    </a:cubicBezTo>
                    <a:cubicBezTo>
                      <a:pt x="34" y="205"/>
                      <a:pt x="0" y="291"/>
                      <a:pt x="0" y="385"/>
                    </a:cubicBezTo>
                    <a:cubicBezTo>
                      <a:pt x="0" y="605"/>
                      <a:pt x="0" y="605"/>
                      <a:pt x="0" y="605"/>
                    </a:cubicBezTo>
                    <a:cubicBezTo>
                      <a:pt x="0" y="818"/>
                      <a:pt x="173" y="990"/>
                      <a:pt x="385" y="990"/>
                    </a:cubicBezTo>
                    <a:close/>
                    <a:moveTo>
                      <a:pt x="307" y="581"/>
                    </a:moveTo>
                    <a:cubicBezTo>
                      <a:pt x="350" y="562"/>
                      <a:pt x="385" y="509"/>
                      <a:pt x="385" y="462"/>
                    </a:cubicBezTo>
                    <a:cubicBezTo>
                      <a:pt x="385" y="292"/>
                      <a:pt x="385" y="292"/>
                      <a:pt x="385" y="292"/>
                    </a:cubicBezTo>
                    <a:cubicBezTo>
                      <a:pt x="385" y="292"/>
                      <a:pt x="385" y="292"/>
                      <a:pt x="385" y="292"/>
                    </a:cubicBezTo>
                    <a:cubicBezTo>
                      <a:pt x="468" y="292"/>
                      <a:pt x="543" y="280"/>
                      <a:pt x="598" y="259"/>
                    </a:cubicBezTo>
                    <a:cubicBezTo>
                      <a:pt x="620" y="296"/>
                      <a:pt x="633" y="339"/>
                      <a:pt x="633" y="385"/>
                    </a:cubicBezTo>
                    <a:cubicBezTo>
                      <a:pt x="633" y="605"/>
                      <a:pt x="633" y="605"/>
                      <a:pt x="633" y="605"/>
                    </a:cubicBezTo>
                    <a:cubicBezTo>
                      <a:pt x="633" y="742"/>
                      <a:pt x="522" y="853"/>
                      <a:pt x="385" y="853"/>
                    </a:cubicBezTo>
                    <a:cubicBezTo>
                      <a:pt x="264" y="853"/>
                      <a:pt x="163" y="765"/>
                      <a:pt x="142" y="649"/>
                    </a:cubicBezTo>
                    <a:lnTo>
                      <a:pt x="307" y="5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Arial" panose="020B0604020202020204" pitchFamily="34" charset="0"/>
                  <a:sym typeface="+mn-lt"/>
                </a:endParaRPr>
              </a:p>
            </p:txBody>
          </p:sp>
        </p:grpSp>
      </p:grpSp>
      <p:grpSp>
        <p:nvGrpSpPr>
          <p:cNvPr id="23" name="组合 22">
            <a:extLst>
              <a:ext uri="{FF2B5EF4-FFF2-40B4-BE49-F238E27FC236}">
                <a16:creationId xmlns:a16="http://schemas.microsoft.com/office/drawing/2014/main" id="{91A60681-E90A-20F1-6E74-E9936BEAB0AB}"/>
              </a:ext>
            </a:extLst>
          </p:cNvPr>
          <p:cNvGrpSpPr/>
          <p:nvPr/>
        </p:nvGrpSpPr>
        <p:grpSpPr>
          <a:xfrm>
            <a:off x="6420622" y="2252663"/>
            <a:ext cx="2534602" cy="3041650"/>
            <a:chOff x="7117376" y="2252663"/>
            <a:chExt cx="2534602" cy="3041650"/>
          </a:xfrm>
        </p:grpSpPr>
        <p:grpSp>
          <p:nvGrpSpPr>
            <p:cNvPr id="5" name="Group 79">
              <a:extLst>
                <a:ext uri="{FF2B5EF4-FFF2-40B4-BE49-F238E27FC236}">
                  <a16:creationId xmlns:a16="http://schemas.microsoft.com/office/drawing/2014/main" id="{45A93544-8377-5E7F-3DF0-DC26D6661368}"/>
                </a:ext>
              </a:extLst>
            </p:cNvPr>
            <p:cNvGrpSpPr/>
            <p:nvPr/>
          </p:nvGrpSpPr>
          <p:grpSpPr>
            <a:xfrm>
              <a:off x="7431701" y="2252663"/>
              <a:ext cx="2220277" cy="1412875"/>
              <a:chOff x="5500688" y="2724150"/>
              <a:chExt cx="2220277" cy="1412875"/>
            </a:xfrm>
          </p:grpSpPr>
          <p:grpSp>
            <p:nvGrpSpPr>
              <p:cNvPr id="6" name="Group 719">
                <a:extLst>
                  <a:ext uri="{FF2B5EF4-FFF2-40B4-BE49-F238E27FC236}">
                    <a16:creationId xmlns:a16="http://schemas.microsoft.com/office/drawing/2014/main" id="{B0A35823-5B99-9F35-E509-14EF06B7DDEA}"/>
                  </a:ext>
                </a:extLst>
              </p:cNvPr>
              <p:cNvGrpSpPr>
                <a:grpSpLocks noChangeAspect="1"/>
              </p:cNvGrpSpPr>
              <p:nvPr/>
            </p:nvGrpSpPr>
            <p:grpSpPr bwMode="auto">
              <a:xfrm>
                <a:off x="5930312" y="3068064"/>
                <a:ext cx="363126" cy="483746"/>
                <a:chOff x="4066" y="3173"/>
                <a:chExt cx="861" cy="1147"/>
              </a:xfrm>
              <a:solidFill>
                <a:schemeClr val="tx1">
                  <a:lumMod val="20000"/>
                  <a:lumOff val="80000"/>
                </a:schemeClr>
              </a:solidFill>
            </p:grpSpPr>
            <p:sp>
              <p:nvSpPr>
                <p:cNvPr id="14" name="Freeform 720">
                  <a:extLst>
                    <a:ext uri="{FF2B5EF4-FFF2-40B4-BE49-F238E27FC236}">
                      <a16:creationId xmlns:a16="http://schemas.microsoft.com/office/drawing/2014/main" id="{C9F73962-9930-77FD-A01C-F195B89056B6}"/>
                    </a:ext>
                  </a:extLst>
                </p:cNvPr>
                <p:cNvSpPr>
                  <a:spLocks noEditPoints="1"/>
                </p:cNvSpPr>
                <p:nvPr/>
              </p:nvSpPr>
              <p:spPr bwMode="auto">
                <a:xfrm>
                  <a:off x="4066" y="3173"/>
                  <a:ext cx="861" cy="1147"/>
                </a:xfrm>
                <a:custGeom>
                  <a:avLst/>
                  <a:gdLst>
                    <a:gd name="T0" fmla="*/ 1008 w 1650"/>
                    <a:gd name="T1" fmla="*/ 0 h 2200"/>
                    <a:gd name="T2" fmla="*/ 183 w 1650"/>
                    <a:gd name="T3" fmla="*/ 0 h 2200"/>
                    <a:gd name="T4" fmla="*/ 0 w 1650"/>
                    <a:gd name="T5" fmla="*/ 183 h 2200"/>
                    <a:gd name="T6" fmla="*/ 0 w 1650"/>
                    <a:gd name="T7" fmla="*/ 2017 h 2200"/>
                    <a:gd name="T8" fmla="*/ 183 w 1650"/>
                    <a:gd name="T9" fmla="*/ 2200 h 2200"/>
                    <a:gd name="T10" fmla="*/ 1466 w 1650"/>
                    <a:gd name="T11" fmla="*/ 2200 h 2200"/>
                    <a:gd name="T12" fmla="*/ 1650 w 1650"/>
                    <a:gd name="T13" fmla="*/ 2017 h 2200"/>
                    <a:gd name="T14" fmla="*/ 1650 w 1650"/>
                    <a:gd name="T15" fmla="*/ 642 h 2200"/>
                    <a:gd name="T16" fmla="*/ 1008 w 1650"/>
                    <a:gd name="T17" fmla="*/ 0 h 2200"/>
                    <a:gd name="T18" fmla="*/ 1466 w 1650"/>
                    <a:gd name="T19" fmla="*/ 2017 h 2200"/>
                    <a:gd name="T20" fmla="*/ 183 w 1650"/>
                    <a:gd name="T21" fmla="*/ 2017 h 2200"/>
                    <a:gd name="T22" fmla="*/ 183 w 1650"/>
                    <a:gd name="T23" fmla="*/ 183 h 2200"/>
                    <a:gd name="T24" fmla="*/ 825 w 1650"/>
                    <a:gd name="T25" fmla="*/ 183 h 2200"/>
                    <a:gd name="T26" fmla="*/ 825 w 1650"/>
                    <a:gd name="T27" fmla="*/ 825 h 2200"/>
                    <a:gd name="T28" fmla="*/ 1466 w 1650"/>
                    <a:gd name="T29" fmla="*/ 825 h 2200"/>
                    <a:gd name="T30" fmla="*/ 1466 w 1650"/>
                    <a:gd name="T31" fmla="*/ 2017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0" h="2200">
                      <a:moveTo>
                        <a:pt x="1008" y="0"/>
                      </a:moveTo>
                      <a:cubicBezTo>
                        <a:pt x="183" y="0"/>
                        <a:pt x="183" y="0"/>
                        <a:pt x="183" y="0"/>
                      </a:cubicBezTo>
                      <a:cubicBezTo>
                        <a:pt x="82" y="0"/>
                        <a:pt x="0" y="82"/>
                        <a:pt x="0" y="183"/>
                      </a:cubicBezTo>
                      <a:cubicBezTo>
                        <a:pt x="0" y="2017"/>
                        <a:pt x="0" y="2017"/>
                        <a:pt x="0" y="2017"/>
                      </a:cubicBezTo>
                      <a:cubicBezTo>
                        <a:pt x="0" y="2118"/>
                        <a:pt x="82" y="2200"/>
                        <a:pt x="183" y="2200"/>
                      </a:cubicBezTo>
                      <a:cubicBezTo>
                        <a:pt x="1466" y="2200"/>
                        <a:pt x="1466" y="2200"/>
                        <a:pt x="1466" y="2200"/>
                      </a:cubicBezTo>
                      <a:cubicBezTo>
                        <a:pt x="1567" y="2200"/>
                        <a:pt x="1650" y="2118"/>
                        <a:pt x="1650" y="2017"/>
                      </a:cubicBezTo>
                      <a:cubicBezTo>
                        <a:pt x="1650" y="642"/>
                        <a:pt x="1650" y="642"/>
                        <a:pt x="1650" y="642"/>
                      </a:cubicBezTo>
                      <a:lnTo>
                        <a:pt x="1008" y="0"/>
                      </a:lnTo>
                      <a:close/>
                      <a:moveTo>
                        <a:pt x="1466" y="2017"/>
                      </a:moveTo>
                      <a:cubicBezTo>
                        <a:pt x="183" y="2017"/>
                        <a:pt x="183" y="2017"/>
                        <a:pt x="183" y="2017"/>
                      </a:cubicBezTo>
                      <a:cubicBezTo>
                        <a:pt x="183" y="183"/>
                        <a:pt x="183" y="183"/>
                        <a:pt x="183" y="183"/>
                      </a:cubicBezTo>
                      <a:cubicBezTo>
                        <a:pt x="825" y="183"/>
                        <a:pt x="825" y="183"/>
                        <a:pt x="825" y="183"/>
                      </a:cubicBezTo>
                      <a:cubicBezTo>
                        <a:pt x="825" y="825"/>
                        <a:pt x="825" y="825"/>
                        <a:pt x="825" y="825"/>
                      </a:cubicBezTo>
                      <a:cubicBezTo>
                        <a:pt x="1466" y="825"/>
                        <a:pt x="1466" y="825"/>
                        <a:pt x="1466" y="825"/>
                      </a:cubicBezTo>
                      <a:lnTo>
                        <a:pt x="1466" y="20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mn-ea"/>
                    <a:sym typeface="+mn-lt"/>
                  </a:endParaRPr>
                </a:p>
              </p:txBody>
            </p:sp>
            <p:sp>
              <p:nvSpPr>
                <p:cNvPr id="15" name="Freeform 721">
                  <a:extLst>
                    <a:ext uri="{FF2B5EF4-FFF2-40B4-BE49-F238E27FC236}">
                      <a16:creationId xmlns:a16="http://schemas.microsoft.com/office/drawing/2014/main" id="{A93971D4-9B9A-7DE4-CFA5-9D7B1334427D}"/>
                    </a:ext>
                  </a:extLst>
                </p:cNvPr>
                <p:cNvSpPr>
                  <a:spLocks/>
                </p:cNvSpPr>
                <p:nvPr/>
              </p:nvSpPr>
              <p:spPr bwMode="auto">
                <a:xfrm>
                  <a:off x="4213" y="3531"/>
                  <a:ext cx="234" cy="56"/>
                </a:xfrm>
                <a:custGeom>
                  <a:avLst/>
                  <a:gdLst>
                    <a:gd name="T0" fmla="*/ 54 w 448"/>
                    <a:gd name="T1" fmla="*/ 108 h 108"/>
                    <a:gd name="T2" fmla="*/ 394 w 448"/>
                    <a:gd name="T3" fmla="*/ 108 h 108"/>
                    <a:gd name="T4" fmla="*/ 448 w 448"/>
                    <a:gd name="T5" fmla="*/ 54 h 108"/>
                    <a:gd name="T6" fmla="*/ 394 w 448"/>
                    <a:gd name="T7" fmla="*/ 0 h 108"/>
                    <a:gd name="T8" fmla="*/ 54 w 448"/>
                    <a:gd name="T9" fmla="*/ 0 h 108"/>
                    <a:gd name="T10" fmla="*/ 0 w 448"/>
                    <a:gd name="T11" fmla="*/ 54 h 108"/>
                    <a:gd name="T12" fmla="*/ 54 w 448"/>
                    <a:gd name="T13" fmla="*/ 108 h 108"/>
                  </a:gdLst>
                  <a:ahLst/>
                  <a:cxnLst>
                    <a:cxn ang="0">
                      <a:pos x="T0" y="T1"/>
                    </a:cxn>
                    <a:cxn ang="0">
                      <a:pos x="T2" y="T3"/>
                    </a:cxn>
                    <a:cxn ang="0">
                      <a:pos x="T4" y="T5"/>
                    </a:cxn>
                    <a:cxn ang="0">
                      <a:pos x="T6" y="T7"/>
                    </a:cxn>
                    <a:cxn ang="0">
                      <a:pos x="T8" y="T9"/>
                    </a:cxn>
                    <a:cxn ang="0">
                      <a:pos x="T10" y="T11"/>
                    </a:cxn>
                    <a:cxn ang="0">
                      <a:pos x="T12" y="T13"/>
                    </a:cxn>
                  </a:cxnLst>
                  <a:rect l="0" t="0" r="r" b="b"/>
                  <a:pathLst>
                    <a:path w="448" h="108">
                      <a:moveTo>
                        <a:pt x="54" y="108"/>
                      </a:moveTo>
                      <a:cubicBezTo>
                        <a:pt x="394" y="108"/>
                        <a:pt x="394" y="108"/>
                        <a:pt x="394" y="108"/>
                      </a:cubicBezTo>
                      <a:cubicBezTo>
                        <a:pt x="424" y="108"/>
                        <a:pt x="448" y="84"/>
                        <a:pt x="448" y="54"/>
                      </a:cubicBezTo>
                      <a:cubicBezTo>
                        <a:pt x="448" y="24"/>
                        <a:pt x="424" y="0"/>
                        <a:pt x="394" y="0"/>
                      </a:cubicBezTo>
                      <a:cubicBezTo>
                        <a:pt x="54" y="0"/>
                        <a:pt x="54" y="0"/>
                        <a:pt x="54" y="0"/>
                      </a:cubicBezTo>
                      <a:cubicBezTo>
                        <a:pt x="24" y="0"/>
                        <a:pt x="0" y="24"/>
                        <a:pt x="0" y="54"/>
                      </a:cubicBezTo>
                      <a:cubicBezTo>
                        <a:pt x="0" y="84"/>
                        <a:pt x="24" y="108"/>
                        <a:pt x="54"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mn-ea"/>
                    <a:sym typeface="+mn-lt"/>
                  </a:endParaRPr>
                </a:p>
              </p:txBody>
            </p:sp>
            <p:sp>
              <p:nvSpPr>
                <p:cNvPr id="16" name="Freeform 722">
                  <a:extLst>
                    <a:ext uri="{FF2B5EF4-FFF2-40B4-BE49-F238E27FC236}">
                      <a16:creationId xmlns:a16="http://schemas.microsoft.com/office/drawing/2014/main" id="{F77AC78E-7306-99A6-626D-2930AFD605AE}"/>
                    </a:ext>
                  </a:extLst>
                </p:cNvPr>
                <p:cNvSpPr>
                  <a:spLocks/>
                </p:cNvSpPr>
                <p:nvPr/>
              </p:nvSpPr>
              <p:spPr bwMode="auto">
                <a:xfrm>
                  <a:off x="4207" y="3906"/>
                  <a:ext cx="578" cy="244"/>
                </a:xfrm>
                <a:custGeom>
                  <a:avLst/>
                  <a:gdLst>
                    <a:gd name="T0" fmla="*/ 1008 w 1106"/>
                    <a:gd name="T1" fmla="*/ 21 h 468"/>
                    <a:gd name="T2" fmla="*/ 869 w 1106"/>
                    <a:gd name="T3" fmla="*/ 160 h 468"/>
                    <a:gd name="T4" fmla="*/ 766 w 1106"/>
                    <a:gd name="T5" fmla="*/ 58 h 468"/>
                    <a:gd name="T6" fmla="*/ 728 w 1106"/>
                    <a:gd name="T7" fmla="*/ 42 h 468"/>
                    <a:gd name="T8" fmla="*/ 690 w 1106"/>
                    <a:gd name="T9" fmla="*/ 58 h 468"/>
                    <a:gd name="T10" fmla="*/ 410 w 1106"/>
                    <a:gd name="T11" fmla="*/ 337 h 468"/>
                    <a:gd name="T12" fmla="*/ 258 w 1106"/>
                    <a:gd name="T13" fmla="*/ 185 h 468"/>
                    <a:gd name="T14" fmla="*/ 181 w 1106"/>
                    <a:gd name="T15" fmla="*/ 185 h 468"/>
                    <a:gd name="T16" fmla="*/ 21 w 1106"/>
                    <a:gd name="T17" fmla="*/ 345 h 468"/>
                    <a:gd name="T18" fmla="*/ 21 w 1106"/>
                    <a:gd name="T19" fmla="*/ 422 h 468"/>
                    <a:gd name="T20" fmla="*/ 98 w 1106"/>
                    <a:gd name="T21" fmla="*/ 422 h 468"/>
                    <a:gd name="T22" fmla="*/ 220 w 1106"/>
                    <a:gd name="T23" fmla="*/ 300 h 468"/>
                    <a:gd name="T24" fmla="*/ 372 w 1106"/>
                    <a:gd name="T25" fmla="*/ 452 h 468"/>
                    <a:gd name="T26" fmla="*/ 410 w 1106"/>
                    <a:gd name="T27" fmla="*/ 468 h 468"/>
                    <a:gd name="T28" fmla="*/ 449 w 1106"/>
                    <a:gd name="T29" fmla="*/ 452 h 468"/>
                    <a:gd name="T30" fmla="*/ 728 w 1106"/>
                    <a:gd name="T31" fmla="*/ 173 h 468"/>
                    <a:gd name="T32" fmla="*/ 831 w 1106"/>
                    <a:gd name="T33" fmla="*/ 275 h 468"/>
                    <a:gd name="T34" fmla="*/ 907 w 1106"/>
                    <a:gd name="T35" fmla="*/ 275 h 468"/>
                    <a:gd name="T36" fmla="*/ 1085 w 1106"/>
                    <a:gd name="T37" fmla="*/ 98 h 468"/>
                    <a:gd name="T38" fmla="*/ 1085 w 1106"/>
                    <a:gd name="T39" fmla="*/ 21 h 468"/>
                    <a:gd name="T40" fmla="*/ 1008 w 1106"/>
                    <a:gd name="T41" fmla="*/ 21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6" h="468">
                      <a:moveTo>
                        <a:pt x="1008" y="21"/>
                      </a:moveTo>
                      <a:cubicBezTo>
                        <a:pt x="869" y="160"/>
                        <a:pt x="869" y="160"/>
                        <a:pt x="869" y="160"/>
                      </a:cubicBezTo>
                      <a:cubicBezTo>
                        <a:pt x="766" y="58"/>
                        <a:pt x="766" y="58"/>
                        <a:pt x="766" y="58"/>
                      </a:cubicBezTo>
                      <a:cubicBezTo>
                        <a:pt x="756" y="48"/>
                        <a:pt x="742" y="42"/>
                        <a:pt x="728" y="42"/>
                      </a:cubicBezTo>
                      <a:cubicBezTo>
                        <a:pt x="714" y="42"/>
                        <a:pt x="700" y="48"/>
                        <a:pt x="690" y="58"/>
                      </a:cubicBezTo>
                      <a:cubicBezTo>
                        <a:pt x="410" y="337"/>
                        <a:pt x="410" y="337"/>
                        <a:pt x="410" y="337"/>
                      </a:cubicBezTo>
                      <a:cubicBezTo>
                        <a:pt x="258" y="185"/>
                        <a:pt x="258" y="185"/>
                        <a:pt x="258" y="185"/>
                      </a:cubicBezTo>
                      <a:cubicBezTo>
                        <a:pt x="237" y="164"/>
                        <a:pt x="203" y="164"/>
                        <a:pt x="181" y="185"/>
                      </a:cubicBezTo>
                      <a:cubicBezTo>
                        <a:pt x="21" y="345"/>
                        <a:pt x="21" y="345"/>
                        <a:pt x="21" y="345"/>
                      </a:cubicBezTo>
                      <a:cubicBezTo>
                        <a:pt x="0" y="366"/>
                        <a:pt x="0" y="401"/>
                        <a:pt x="21" y="422"/>
                      </a:cubicBezTo>
                      <a:cubicBezTo>
                        <a:pt x="43" y="443"/>
                        <a:pt x="77" y="443"/>
                        <a:pt x="98" y="422"/>
                      </a:cubicBezTo>
                      <a:cubicBezTo>
                        <a:pt x="220" y="300"/>
                        <a:pt x="220" y="300"/>
                        <a:pt x="220" y="300"/>
                      </a:cubicBezTo>
                      <a:cubicBezTo>
                        <a:pt x="372" y="452"/>
                        <a:pt x="372" y="452"/>
                        <a:pt x="372" y="452"/>
                      </a:cubicBezTo>
                      <a:cubicBezTo>
                        <a:pt x="382" y="463"/>
                        <a:pt x="396" y="468"/>
                        <a:pt x="410" y="468"/>
                      </a:cubicBezTo>
                      <a:cubicBezTo>
                        <a:pt x="424" y="468"/>
                        <a:pt x="438" y="463"/>
                        <a:pt x="449" y="452"/>
                      </a:cubicBezTo>
                      <a:cubicBezTo>
                        <a:pt x="728" y="173"/>
                        <a:pt x="728" y="173"/>
                        <a:pt x="728" y="173"/>
                      </a:cubicBezTo>
                      <a:cubicBezTo>
                        <a:pt x="831" y="275"/>
                        <a:pt x="831" y="275"/>
                        <a:pt x="831" y="275"/>
                      </a:cubicBezTo>
                      <a:cubicBezTo>
                        <a:pt x="851" y="296"/>
                        <a:pt x="887" y="296"/>
                        <a:pt x="907" y="275"/>
                      </a:cubicBezTo>
                      <a:cubicBezTo>
                        <a:pt x="1085" y="98"/>
                        <a:pt x="1085" y="98"/>
                        <a:pt x="1085" y="98"/>
                      </a:cubicBezTo>
                      <a:cubicBezTo>
                        <a:pt x="1106" y="77"/>
                        <a:pt x="1106" y="43"/>
                        <a:pt x="1085" y="21"/>
                      </a:cubicBezTo>
                      <a:cubicBezTo>
                        <a:pt x="1063" y="0"/>
                        <a:pt x="1029" y="0"/>
                        <a:pt x="1008"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mn-ea"/>
                    <a:sym typeface="+mn-lt"/>
                  </a:endParaRPr>
                </a:p>
              </p:txBody>
            </p:sp>
            <p:sp>
              <p:nvSpPr>
                <p:cNvPr id="17" name="Freeform 723">
                  <a:extLst>
                    <a:ext uri="{FF2B5EF4-FFF2-40B4-BE49-F238E27FC236}">
                      <a16:creationId xmlns:a16="http://schemas.microsoft.com/office/drawing/2014/main" id="{45416FD5-4913-6B1B-6ACC-868AEE32D809}"/>
                    </a:ext>
                  </a:extLst>
                </p:cNvPr>
                <p:cNvSpPr>
                  <a:spLocks/>
                </p:cNvSpPr>
                <p:nvPr/>
              </p:nvSpPr>
              <p:spPr bwMode="auto">
                <a:xfrm>
                  <a:off x="4212" y="3811"/>
                  <a:ext cx="568" cy="57"/>
                </a:xfrm>
                <a:custGeom>
                  <a:avLst/>
                  <a:gdLst>
                    <a:gd name="T0" fmla="*/ 1036 w 1090"/>
                    <a:gd name="T1" fmla="*/ 0 h 109"/>
                    <a:gd name="T2" fmla="*/ 54 w 1090"/>
                    <a:gd name="T3" fmla="*/ 0 h 109"/>
                    <a:gd name="T4" fmla="*/ 0 w 1090"/>
                    <a:gd name="T5" fmla="*/ 55 h 109"/>
                    <a:gd name="T6" fmla="*/ 54 w 1090"/>
                    <a:gd name="T7" fmla="*/ 109 h 109"/>
                    <a:gd name="T8" fmla="*/ 1036 w 1090"/>
                    <a:gd name="T9" fmla="*/ 109 h 109"/>
                    <a:gd name="T10" fmla="*/ 1090 w 1090"/>
                    <a:gd name="T11" fmla="*/ 55 h 109"/>
                    <a:gd name="T12" fmla="*/ 1036 w 1090"/>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1090" h="109">
                      <a:moveTo>
                        <a:pt x="1036" y="0"/>
                      </a:moveTo>
                      <a:cubicBezTo>
                        <a:pt x="54" y="0"/>
                        <a:pt x="54" y="0"/>
                        <a:pt x="54" y="0"/>
                      </a:cubicBezTo>
                      <a:cubicBezTo>
                        <a:pt x="24" y="0"/>
                        <a:pt x="0" y="25"/>
                        <a:pt x="0" y="55"/>
                      </a:cubicBezTo>
                      <a:cubicBezTo>
                        <a:pt x="0" y="85"/>
                        <a:pt x="24" y="109"/>
                        <a:pt x="54" y="109"/>
                      </a:cubicBezTo>
                      <a:cubicBezTo>
                        <a:pt x="1036" y="109"/>
                        <a:pt x="1036" y="109"/>
                        <a:pt x="1036" y="109"/>
                      </a:cubicBezTo>
                      <a:cubicBezTo>
                        <a:pt x="1066" y="109"/>
                        <a:pt x="1090" y="85"/>
                        <a:pt x="1090" y="55"/>
                      </a:cubicBezTo>
                      <a:cubicBezTo>
                        <a:pt x="1090" y="25"/>
                        <a:pt x="1066" y="0"/>
                        <a:pt x="10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mn-ea"/>
                    <a:sym typeface="+mn-lt"/>
                  </a:endParaRPr>
                </a:p>
              </p:txBody>
            </p:sp>
            <p:sp>
              <p:nvSpPr>
                <p:cNvPr id="18" name="Freeform 724">
                  <a:extLst>
                    <a:ext uri="{FF2B5EF4-FFF2-40B4-BE49-F238E27FC236}">
                      <a16:creationId xmlns:a16="http://schemas.microsoft.com/office/drawing/2014/main" id="{084D7547-AFA4-DB2F-4C22-5A58838825BC}"/>
                    </a:ext>
                  </a:extLst>
                </p:cNvPr>
                <p:cNvSpPr>
                  <a:spLocks/>
                </p:cNvSpPr>
                <p:nvPr/>
              </p:nvSpPr>
              <p:spPr bwMode="auto">
                <a:xfrm>
                  <a:off x="4213" y="3671"/>
                  <a:ext cx="566" cy="56"/>
                </a:xfrm>
                <a:custGeom>
                  <a:avLst/>
                  <a:gdLst>
                    <a:gd name="T0" fmla="*/ 0 w 1085"/>
                    <a:gd name="T1" fmla="*/ 54 h 108"/>
                    <a:gd name="T2" fmla="*/ 54 w 1085"/>
                    <a:gd name="T3" fmla="*/ 108 h 108"/>
                    <a:gd name="T4" fmla="*/ 1030 w 1085"/>
                    <a:gd name="T5" fmla="*/ 108 h 108"/>
                    <a:gd name="T6" fmla="*/ 1085 w 1085"/>
                    <a:gd name="T7" fmla="*/ 54 h 108"/>
                    <a:gd name="T8" fmla="*/ 1030 w 1085"/>
                    <a:gd name="T9" fmla="*/ 0 h 108"/>
                    <a:gd name="T10" fmla="*/ 54 w 1085"/>
                    <a:gd name="T11" fmla="*/ 0 h 108"/>
                    <a:gd name="T12" fmla="*/ 0 w 1085"/>
                    <a:gd name="T13" fmla="*/ 54 h 108"/>
                  </a:gdLst>
                  <a:ahLst/>
                  <a:cxnLst>
                    <a:cxn ang="0">
                      <a:pos x="T0" y="T1"/>
                    </a:cxn>
                    <a:cxn ang="0">
                      <a:pos x="T2" y="T3"/>
                    </a:cxn>
                    <a:cxn ang="0">
                      <a:pos x="T4" y="T5"/>
                    </a:cxn>
                    <a:cxn ang="0">
                      <a:pos x="T6" y="T7"/>
                    </a:cxn>
                    <a:cxn ang="0">
                      <a:pos x="T8" y="T9"/>
                    </a:cxn>
                    <a:cxn ang="0">
                      <a:pos x="T10" y="T11"/>
                    </a:cxn>
                    <a:cxn ang="0">
                      <a:pos x="T12" y="T13"/>
                    </a:cxn>
                  </a:cxnLst>
                  <a:rect l="0" t="0" r="r" b="b"/>
                  <a:pathLst>
                    <a:path w="1085" h="108">
                      <a:moveTo>
                        <a:pt x="0" y="54"/>
                      </a:moveTo>
                      <a:cubicBezTo>
                        <a:pt x="0" y="84"/>
                        <a:pt x="24" y="108"/>
                        <a:pt x="54" y="108"/>
                      </a:cubicBezTo>
                      <a:cubicBezTo>
                        <a:pt x="1030" y="108"/>
                        <a:pt x="1030" y="108"/>
                        <a:pt x="1030" y="108"/>
                      </a:cubicBezTo>
                      <a:cubicBezTo>
                        <a:pt x="1060" y="108"/>
                        <a:pt x="1085" y="84"/>
                        <a:pt x="1085" y="54"/>
                      </a:cubicBezTo>
                      <a:cubicBezTo>
                        <a:pt x="1085" y="24"/>
                        <a:pt x="1060" y="0"/>
                        <a:pt x="1030" y="0"/>
                      </a:cubicBezTo>
                      <a:cubicBezTo>
                        <a:pt x="54" y="0"/>
                        <a:pt x="54" y="0"/>
                        <a:pt x="54" y="0"/>
                      </a:cubicBezTo>
                      <a:cubicBezTo>
                        <a:pt x="24" y="0"/>
                        <a:pt x="0" y="24"/>
                        <a:pt x="0"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Arial" panose="020B0604020202020204" pitchFamily="34" charset="0"/>
                    <a:ea typeface="微软雅黑" panose="020B0503020204020204" pitchFamily="34" charset="-122"/>
                    <a:cs typeface="+mn-ea"/>
                    <a:sym typeface="+mn-lt"/>
                  </a:endParaRPr>
                </a:p>
              </p:txBody>
            </p:sp>
          </p:grpSp>
          <p:sp>
            <p:nvSpPr>
              <p:cNvPr id="7" name="Freeform 54">
                <a:extLst>
                  <a:ext uri="{FF2B5EF4-FFF2-40B4-BE49-F238E27FC236}">
                    <a16:creationId xmlns:a16="http://schemas.microsoft.com/office/drawing/2014/main" id="{A244EFB1-A588-D691-FE31-83C46EF747C5}"/>
                  </a:ext>
                </a:extLst>
              </p:cNvPr>
              <p:cNvSpPr>
                <a:spLocks noEditPoints="1"/>
              </p:cNvSpPr>
              <p:nvPr/>
            </p:nvSpPr>
            <p:spPr bwMode="auto">
              <a:xfrm>
                <a:off x="5634038" y="2832100"/>
                <a:ext cx="955675" cy="955675"/>
              </a:xfrm>
              <a:custGeom>
                <a:avLst/>
                <a:gdLst>
                  <a:gd name="T0" fmla="*/ 330 w 602"/>
                  <a:gd name="T1" fmla="*/ 600 h 602"/>
                  <a:gd name="T2" fmla="*/ 418 w 602"/>
                  <a:gd name="T3" fmla="*/ 578 h 602"/>
                  <a:gd name="T4" fmla="*/ 492 w 602"/>
                  <a:gd name="T5" fmla="*/ 534 h 602"/>
                  <a:gd name="T6" fmla="*/ 550 w 602"/>
                  <a:gd name="T7" fmla="*/ 470 h 602"/>
                  <a:gd name="T8" fmla="*/ 588 w 602"/>
                  <a:gd name="T9" fmla="*/ 390 h 602"/>
                  <a:gd name="T10" fmla="*/ 602 w 602"/>
                  <a:gd name="T11" fmla="*/ 302 h 602"/>
                  <a:gd name="T12" fmla="*/ 594 w 602"/>
                  <a:gd name="T13" fmla="*/ 240 h 602"/>
                  <a:gd name="T14" fmla="*/ 564 w 602"/>
                  <a:gd name="T15" fmla="*/ 158 h 602"/>
                  <a:gd name="T16" fmla="*/ 512 w 602"/>
                  <a:gd name="T17" fmla="*/ 88 h 602"/>
                  <a:gd name="T18" fmla="*/ 444 w 602"/>
                  <a:gd name="T19" fmla="*/ 36 h 602"/>
                  <a:gd name="T20" fmla="*/ 360 w 602"/>
                  <a:gd name="T21" fmla="*/ 6 h 602"/>
                  <a:gd name="T22" fmla="*/ 300 w 602"/>
                  <a:gd name="T23" fmla="*/ 0 h 602"/>
                  <a:gd name="T24" fmla="*/ 210 w 602"/>
                  <a:gd name="T25" fmla="*/ 14 h 602"/>
                  <a:gd name="T26" fmla="*/ 132 w 602"/>
                  <a:gd name="T27" fmla="*/ 52 h 602"/>
                  <a:gd name="T28" fmla="*/ 68 w 602"/>
                  <a:gd name="T29" fmla="*/ 110 h 602"/>
                  <a:gd name="T30" fmla="*/ 22 w 602"/>
                  <a:gd name="T31" fmla="*/ 184 h 602"/>
                  <a:gd name="T32" fmla="*/ 0 w 602"/>
                  <a:gd name="T33" fmla="*/ 270 h 602"/>
                  <a:gd name="T34" fmla="*/ 0 w 602"/>
                  <a:gd name="T35" fmla="*/ 332 h 602"/>
                  <a:gd name="T36" fmla="*/ 22 w 602"/>
                  <a:gd name="T37" fmla="*/ 418 h 602"/>
                  <a:gd name="T38" fmla="*/ 68 w 602"/>
                  <a:gd name="T39" fmla="*/ 492 h 602"/>
                  <a:gd name="T40" fmla="*/ 132 w 602"/>
                  <a:gd name="T41" fmla="*/ 552 h 602"/>
                  <a:gd name="T42" fmla="*/ 210 w 602"/>
                  <a:gd name="T43" fmla="*/ 588 h 602"/>
                  <a:gd name="T44" fmla="*/ 300 w 602"/>
                  <a:gd name="T45" fmla="*/ 602 h 602"/>
                  <a:gd name="T46" fmla="*/ 300 w 602"/>
                  <a:gd name="T47" fmla="*/ 64 h 602"/>
                  <a:gd name="T48" fmla="*/ 370 w 602"/>
                  <a:gd name="T49" fmla="*/ 76 h 602"/>
                  <a:gd name="T50" fmla="*/ 432 w 602"/>
                  <a:gd name="T51" fmla="*/ 104 h 602"/>
                  <a:gd name="T52" fmla="*/ 482 w 602"/>
                  <a:gd name="T53" fmla="*/ 150 h 602"/>
                  <a:gd name="T54" fmla="*/ 518 w 602"/>
                  <a:gd name="T55" fmla="*/ 210 h 602"/>
                  <a:gd name="T56" fmla="*/ 536 w 602"/>
                  <a:gd name="T57" fmla="*/ 278 h 602"/>
                  <a:gd name="T58" fmla="*/ 536 w 602"/>
                  <a:gd name="T59" fmla="*/ 326 h 602"/>
                  <a:gd name="T60" fmla="*/ 518 w 602"/>
                  <a:gd name="T61" fmla="*/ 394 h 602"/>
                  <a:gd name="T62" fmla="*/ 482 w 602"/>
                  <a:gd name="T63" fmla="*/ 452 h 602"/>
                  <a:gd name="T64" fmla="*/ 432 w 602"/>
                  <a:gd name="T65" fmla="*/ 498 h 602"/>
                  <a:gd name="T66" fmla="*/ 370 w 602"/>
                  <a:gd name="T67" fmla="*/ 528 h 602"/>
                  <a:gd name="T68" fmla="*/ 300 w 602"/>
                  <a:gd name="T69" fmla="*/ 538 h 602"/>
                  <a:gd name="T70" fmla="*/ 252 w 602"/>
                  <a:gd name="T71" fmla="*/ 534 h 602"/>
                  <a:gd name="T72" fmla="*/ 188 w 602"/>
                  <a:gd name="T73" fmla="*/ 510 h 602"/>
                  <a:gd name="T74" fmla="*/ 132 w 602"/>
                  <a:gd name="T75" fmla="*/ 470 h 602"/>
                  <a:gd name="T76" fmla="*/ 92 w 602"/>
                  <a:gd name="T77" fmla="*/ 414 h 602"/>
                  <a:gd name="T78" fmla="*/ 68 w 602"/>
                  <a:gd name="T79" fmla="*/ 350 h 602"/>
                  <a:gd name="T80" fmla="*/ 62 w 602"/>
                  <a:gd name="T81" fmla="*/ 302 h 602"/>
                  <a:gd name="T82" fmla="*/ 74 w 602"/>
                  <a:gd name="T83" fmla="*/ 232 h 602"/>
                  <a:gd name="T84" fmla="*/ 104 w 602"/>
                  <a:gd name="T85" fmla="*/ 170 h 602"/>
                  <a:gd name="T86" fmla="*/ 150 w 602"/>
                  <a:gd name="T87" fmla="*/ 118 h 602"/>
                  <a:gd name="T88" fmla="*/ 208 w 602"/>
                  <a:gd name="T89" fmla="*/ 84 h 602"/>
                  <a:gd name="T90" fmla="*/ 276 w 602"/>
                  <a:gd name="T91" fmla="*/ 66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2" h="602">
                    <a:moveTo>
                      <a:pt x="300" y="602"/>
                    </a:moveTo>
                    <a:lnTo>
                      <a:pt x="300" y="602"/>
                    </a:lnTo>
                    <a:lnTo>
                      <a:pt x="330" y="600"/>
                    </a:lnTo>
                    <a:lnTo>
                      <a:pt x="360" y="596"/>
                    </a:lnTo>
                    <a:lnTo>
                      <a:pt x="390" y="588"/>
                    </a:lnTo>
                    <a:lnTo>
                      <a:pt x="418" y="578"/>
                    </a:lnTo>
                    <a:lnTo>
                      <a:pt x="444" y="566"/>
                    </a:lnTo>
                    <a:lnTo>
                      <a:pt x="468" y="552"/>
                    </a:lnTo>
                    <a:lnTo>
                      <a:pt x="492" y="534"/>
                    </a:lnTo>
                    <a:lnTo>
                      <a:pt x="512" y="514"/>
                    </a:lnTo>
                    <a:lnTo>
                      <a:pt x="532" y="492"/>
                    </a:lnTo>
                    <a:lnTo>
                      <a:pt x="550" y="470"/>
                    </a:lnTo>
                    <a:lnTo>
                      <a:pt x="564" y="444"/>
                    </a:lnTo>
                    <a:lnTo>
                      <a:pt x="578" y="418"/>
                    </a:lnTo>
                    <a:lnTo>
                      <a:pt x="588" y="390"/>
                    </a:lnTo>
                    <a:lnTo>
                      <a:pt x="594" y="362"/>
                    </a:lnTo>
                    <a:lnTo>
                      <a:pt x="600" y="332"/>
                    </a:lnTo>
                    <a:lnTo>
                      <a:pt x="602" y="302"/>
                    </a:lnTo>
                    <a:lnTo>
                      <a:pt x="602" y="302"/>
                    </a:lnTo>
                    <a:lnTo>
                      <a:pt x="600" y="270"/>
                    </a:lnTo>
                    <a:lnTo>
                      <a:pt x="594" y="240"/>
                    </a:lnTo>
                    <a:lnTo>
                      <a:pt x="588" y="212"/>
                    </a:lnTo>
                    <a:lnTo>
                      <a:pt x="578" y="184"/>
                    </a:lnTo>
                    <a:lnTo>
                      <a:pt x="564" y="158"/>
                    </a:lnTo>
                    <a:lnTo>
                      <a:pt x="550" y="134"/>
                    </a:lnTo>
                    <a:lnTo>
                      <a:pt x="532" y="110"/>
                    </a:lnTo>
                    <a:lnTo>
                      <a:pt x="512" y="88"/>
                    </a:lnTo>
                    <a:lnTo>
                      <a:pt x="492" y="70"/>
                    </a:lnTo>
                    <a:lnTo>
                      <a:pt x="468" y="52"/>
                    </a:lnTo>
                    <a:lnTo>
                      <a:pt x="444" y="36"/>
                    </a:lnTo>
                    <a:lnTo>
                      <a:pt x="418" y="24"/>
                    </a:lnTo>
                    <a:lnTo>
                      <a:pt x="390" y="14"/>
                    </a:lnTo>
                    <a:lnTo>
                      <a:pt x="360" y="6"/>
                    </a:lnTo>
                    <a:lnTo>
                      <a:pt x="330" y="2"/>
                    </a:lnTo>
                    <a:lnTo>
                      <a:pt x="300" y="0"/>
                    </a:lnTo>
                    <a:lnTo>
                      <a:pt x="300" y="0"/>
                    </a:lnTo>
                    <a:lnTo>
                      <a:pt x="270" y="2"/>
                    </a:lnTo>
                    <a:lnTo>
                      <a:pt x="240" y="6"/>
                    </a:lnTo>
                    <a:lnTo>
                      <a:pt x="210" y="14"/>
                    </a:lnTo>
                    <a:lnTo>
                      <a:pt x="182" y="24"/>
                    </a:lnTo>
                    <a:lnTo>
                      <a:pt x="156" y="36"/>
                    </a:lnTo>
                    <a:lnTo>
                      <a:pt x="132" y="52"/>
                    </a:lnTo>
                    <a:lnTo>
                      <a:pt x="108" y="70"/>
                    </a:lnTo>
                    <a:lnTo>
                      <a:pt x="88" y="88"/>
                    </a:lnTo>
                    <a:lnTo>
                      <a:pt x="68" y="110"/>
                    </a:lnTo>
                    <a:lnTo>
                      <a:pt x="50" y="134"/>
                    </a:lnTo>
                    <a:lnTo>
                      <a:pt x="36" y="158"/>
                    </a:lnTo>
                    <a:lnTo>
                      <a:pt x="22" y="184"/>
                    </a:lnTo>
                    <a:lnTo>
                      <a:pt x="12" y="212"/>
                    </a:lnTo>
                    <a:lnTo>
                      <a:pt x="6" y="240"/>
                    </a:lnTo>
                    <a:lnTo>
                      <a:pt x="0" y="270"/>
                    </a:lnTo>
                    <a:lnTo>
                      <a:pt x="0" y="302"/>
                    </a:lnTo>
                    <a:lnTo>
                      <a:pt x="0" y="302"/>
                    </a:lnTo>
                    <a:lnTo>
                      <a:pt x="0" y="332"/>
                    </a:lnTo>
                    <a:lnTo>
                      <a:pt x="6" y="362"/>
                    </a:lnTo>
                    <a:lnTo>
                      <a:pt x="12" y="390"/>
                    </a:lnTo>
                    <a:lnTo>
                      <a:pt x="22" y="418"/>
                    </a:lnTo>
                    <a:lnTo>
                      <a:pt x="36" y="444"/>
                    </a:lnTo>
                    <a:lnTo>
                      <a:pt x="50" y="470"/>
                    </a:lnTo>
                    <a:lnTo>
                      <a:pt x="68" y="492"/>
                    </a:lnTo>
                    <a:lnTo>
                      <a:pt x="88" y="514"/>
                    </a:lnTo>
                    <a:lnTo>
                      <a:pt x="108" y="534"/>
                    </a:lnTo>
                    <a:lnTo>
                      <a:pt x="132" y="552"/>
                    </a:lnTo>
                    <a:lnTo>
                      <a:pt x="156" y="566"/>
                    </a:lnTo>
                    <a:lnTo>
                      <a:pt x="182" y="578"/>
                    </a:lnTo>
                    <a:lnTo>
                      <a:pt x="210" y="588"/>
                    </a:lnTo>
                    <a:lnTo>
                      <a:pt x="240" y="596"/>
                    </a:lnTo>
                    <a:lnTo>
                      <a:pt x="270" y="600"/>
                    </a:lnTo>
                    <a:lnTo>
                      <a:pt x="300" y="602"/>
                    </a:lnTo>
                    <a:lnTo>
                      <a:pt x="300" y="602"/>
                    </a:lnTo>
                    <a:close/>
                    <a:moveTo>
                      <a:pt x="300" y="64"/>
                    </a:moveTo>
                    <a:lnTo>
                      <a:pt x="300" y="64"/>
                    </a:lnTo>
                    <a:lnTo>
                      <a:pt x="324" y="66"/>
                    </a:lnTo>
                    <a:lnTo>
                      <a:pt x="348" y="70"/>
                    </a:lnTo>
                    <a:lnTo>
                      <a:pt x="370" y="76"/>
                    </a:lnTo>
                    <a:lnTo>
                      <a:pt x="392" y="84"/>
                    </a:lnTo>
                    <a:lnTo>
                      <a:pt x="412" y="94"/>
                    </a:lnTo>
                    <a:lnTo>
                      <a:pt x="432" y="104"/>
                    </a:lnTo>
                    <a:lnTo>
                      <a:pt x="450" y="118"/>
                    </a:lnTo>
                    <a:lnTo>
                      <a:pt x="468" y="134"/>
                    </a:lnTo>
                    <a:lnTo>
                      <a:pt x="482" y="150"/>
                    </a:lnTo>
                    <a:lnTo>
                      <a:pt x="496" y="170"/>
                    </a:lnTo>
                    <a:lnTo>
                      <a:pt x="508" y="188"/>
                    </a:lnTo>
                    <a:lnTo>
                      <a:pt x="518" y="210"/>
                    </a:lnTo>
                    <a:lnTo>
                      <a:pt x="526" y="232"/>
                    </a:lnTo>
                    <a:lnTo>
                      <a:pt x="532" y="254"/>
                    </a:lnTo>
                    <a:lnTo>
                      <a:pt x="536" y="278"/>
                    </a:lnTo>
                    <a:lnTo>
                      <a:pt x="538" y="302"/>
                    </a:lnTo>
                    <a:lnTo>
                      <a:pt x="538" y="302"/>
                    </a:lnTo>
                    <a:lnTo>
                      <a:pt x="536" y="326"/>
                    </a:lnTo>
                    <a:lnTo>
                      <a:pt x="532" y="350"/>
                    </a:lnTo>
                    <a:lnTo>
                      <a:pt x="526" y="372"/>
                    </a:lnTo>
                    <a:lnTo>
                      <a:pt x="518" y="394"/>
                    </a:lnTo>
                    <a:lnTo>
                      <a:pt x="508" y="414"/>
                    </a:lnTo>
                    <a:lnTo>
                      <a:pt x="496" y="434"/>
                    </a:lnTo>
                    <a:lnTo>
                      <a:pt x="482" y="452"/>
                    </a:lnTo>
                    <a:lnTo>
                      <a:pt x="468" y="470"/>
                    </a:lnTo>
                    <a:lnTo>
                      <a:pt x="450" y="484"/>
                    </a:lnTo>
                    <a:lnTo>
                      <a:pt x="432" y="498"/>
                    </a:lnTo>
                    <a:lnTo>
                      <a:pt x="412" y="510"/>
                    </a:lnTo>
                    <a:lnTo>
                      <a:pt x="392" y="520"/>
                    </a:lnTo>
                    <a:lnTo>
                      <a:pt x="370" y="528"/>
                    </a:lnTo>
                    <a:lnTo>
                      <a:pt x="348" y="534"/>
                    </a:lnTo>
                    <a:lnTo>
                      <a:pt x="324" y="538"/>
                    </a:lnTo>
                    <a:lnTo>
                      <a:pt x="300" y="538"/>
                    </a:lnTo>
                    <a:lnTo>
                      <a:pt x="300" y="538"/>
                    </a:lnTo>
                    <a:lnTo>
                      <a:pt x="276" y="538"/>
                    </a:lnTo>
                    <a:lnTo>
                      <a:pt x="252" y="534"/>
                    </a:lnTo>
                    <a:lnTo>
                      <a:pt x="230" y="528"/>
                    </a:lnTo>
                    <a:lnTo>
                      <a:pt x="208" y="520"/>
                    </a:lnTo>
                    <a:lnTo>
                      <a:pt x="188" y="510"/>
                    </a:lnTo>
                    <a:lnTo>
                      <a:pt x="168" y="498"/>
                    </a:lnTo>
                    <a:lnTo>
                      <a:pt x="150" y="484"/>
                    </a:lnTo>
                    <a:lnTo>
                      <a:pt x="132" y="470"/>
                    </a:lnTo>
                    <a:lnTo>
                      <a:pt x="118" y="452"/>
                    </a:lnTo>
                    <a:lnTo>
                      <a:pt x="104" y="434"/>
                    </a:lnTo>
                    <a:lnTo>
                      <a:pt x="92" y="414"/>
                    </a:lnTo>
                    <a:lnTo>
                      <a:pt x="82" y="394"/>
                    </a:lnTo>
                    <a:lnTo>
                      <a:pt x="74" y="372"/>
                    </a:lnTo>
                    <a:lnTo>
                      <a:pt x="68" y="350"/>
                    </a:lnTo>
                    <a:lnTo>
                      <a:pt x="64" y="326"/>
                    </a:lnTo>
                    <a:lnTo>
                      <a:pt x="62" y="302"/>
                    </a:lnTo>
                    <a:lnTo>
                      <a:pt x="62" y="302"/>
                    </a:lnTo>
                    <a:lnTo>
                      <a:pt x="64" y="278"/>
                    </a:lnTo>
                    <a:lnTo>
                      <a:pt x="68" y="254"/>
                    </a:lnTo>
                    <a:lnTo>
                      <a:pt x="74" y="232"/>
                    </a:lnTo>
                    <a:lnTo>
                      <a:pt x="82" y="210"/>
                    </a:lnTo>
                    <a:lnTo>
                      <a:pt x="92" y="188"/>
                    </a:lnTo>
                    <a:lnTo>
                      <a:pt x="104" y="170"/>
                    </a:lnTo>
                    <a:lnTo>
                      <a:pt x="118" y="150"/>
                    </a:lnTo>
                    <a:lnTo>
                      <a:pt x="132" y="134"/>
                    </a:lnTo>
                    <a:lnTo>
                      <a:pt x="150" y="118"/>
                    </a:lnTo>
                    <a:lnTo>
                      <a:pt x="168" y="104"/>
                    </a:lnTo>
                    <a:lnTo>
                      <a:pt x="188" y="94"/>
                    </a:lnTo>
                    <a:lnTo>
                      <a:pt x="208" y="84"/>
                    </a:lnTo>
                    <a:lnTo>
                      <a:pt x="230" y="76"/>
                    </a:lnTo>
                    <a:lnTo>
                      <a:pt x="252" y="70"/>
                    </a:lnTo>
                    <a:lnTo>
                      <a:pt x="276" y="66"/>
                    </a:lnTo>
                    <a:lnTo>
                      <a:pt x="300" y="64"/>
                    </a:lnTo>
                    <a:lnTo>
                      <a:pt x="300" y="6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mn-ea"/>
                  <a:sym typeface="+mn-lt"/>
                </a:endParaRPr>
              </a:p>
            </p:txBody>
          </p:sp>
          <p:sp>
            <p:nvSpPr>
              <p:cNvPr id="8" name="Freeform 67">
                <a:extLst>
                  <a:ext uri="{FF2B5EF4-FFF2-40B4-BE49-F238E27FC236}">
                    <a16:creationId xmlns:a16="http://schemas.microsoft.com/office/drawing/2014/main" id="{77D58D2C-023E-087A-791D-D260037689A3}"/>
                  </a:ext>
                </a:extLst>
              </p:cNvPr>
              <p:cNvSpPr>
                <a:spLocks/>
              </p:cNvSpPr>
              <p:nvPr/>
            </p:nvSpPr>
            <p:spPr bwMode="auto">
              <a:xfrm>
                <a:off x="5522913" y="2724150"/>
                <a:ext cx="1174750" cy="1171575"/>
              </a:xfrm>
              <a:custGeom>
                <a:avLst/>
                <a:gdLst>
                  <a:gd name="T0" fmla="*/ 370 w 740"/>
                  <a:gd name="T1" fmla="*/ 0 h 738"/>
                  <a:gd name="T2" fmla="*/ 444 w 740"/>
                  <a:gd name="T3" fmla="*/ 8 h 738"/>
                  <a:gd name="T4" fmla="*/ 514 w 740"/>
                  <a:gd name="T5" fmla="*/ 30 h 738"/>
                  <a:gd name="T6" fmla="*/ 576 w 740"/>
                  <a:gd name="T7" fmla="*/ 64 h 738"/>
                  <a:gd name="T8" fmla="*/ 632 w 740"/>
                  <a:gd name="T9" fmla="*/ 108 h 738"/>
                  <a:gd name="T10" fmla="*/ 676 w 740"/>
                  <a:gd name="T11" fmla="*/ 164 h 738"/>
                  <a:gd name="T12" fmla="*/ 710 w 740"/>
                  <a:gd name="T13" fmla="*/ 226 h 738"/>
                  <a:gd name="T14" fmla="*/ 732 w 740"/>
                  <a:gd name="T15" fmla="*/ 296 h 738"/>
                  <a:gd name="T16" fmla="*/ 740 w 740"/>
                  <a:gd name="T17" fmla="*/ 370 h 738"/>
                  <a:gd name="T18" fmla="*/ 726 w 740"/>
                  <a:gd name="T19" fmla="*/ 370 h 738"/>
                  <a:gd name="T20" fmla="*/ 720 w 740"/>
                  <a:gd name="T21" fmla="*/ 298 h 738"/>
                  <a:gd name="T22" fmla="*/ 698 w 740"/>
                  <a:gd name="T23" fmla="*/ 230 h 738"/>
                  <a:gd name="T24" fmla="*/ 666 w 740"/>
                  <a:gd name="T25" fmla="*/ 170 h 738"/>
                  <a:gd name="T26" fmla="*/ 622 w 740"/>
                  <a:gd name="T27" fmla="*/ 118 h 738"/>
                  <a:gd name="T28" fmla="*/ 570 w 740"/>
                  <a:gd name="T29" fmla="*/ 74 h 738"/>
                  <a:gd name="T30" fmla="*/ 508 w 740"/>
                  <a:gd name="T31" fmla="*/ 42 h 738"/>
                  <a:gd name="T32" fmla="*/ 442 w 740"/>
                  <a:gd name="T33" fmla="*/ 20 h 738"/>
                  <a:gd name="T34" fmla="*/ 370 w 740"/>
                  <a:gd name="T35" fmla="*/ 12 h 738"/>
                  <a:gd name="T36" fmla="*/ 334 w 740"/>
                  <a:gd name="T37" fmla="*/ 14 h 738"/>
                  <a:gd name="T38" fmla="*/ 264 w 740"/>
                  <a:gd name="T39" fmla="*/ 30 h 738"/>
                  <a:gd name="T40" fmla="*/ 200 w 740"/>
                  <a:gd name="T41" fmla="*/ 56 h 738"/>
                  <a:gd name="T42" fmla="*/ 144 w 740"/>
                  <a:gd name="T43" fmla="*/ 94 h 738"/>
                  <a:gd name="T44" fmla="*/ 96 w 740"/>
                  <a:gd name="T45" fmla="*/ 142 h 738"/>
                  <a:gd name="T46" fmla="*/ 56 w 740"/>
                  <a:gd name="T47" fmla="*/ 200 h 738"/>
                  <a:gd name="T48" fmla="*/ 30 w 740"/>
                  <a:gd name="T49" fmla="*/ 264 h 738"/>
                  <a:gd name="T50" fmla="*/ 16 w 740"/>
                  <a:gd name="T51" fmla="*/ 334 h 738"/>
                  <a:gd name="T52" fmla="*/ 14 w 740"/>
                  <a:gd name="T53" fmla="*/ 370 h 738"/>
                  <a:gd name="T54" fmla="*/ 20 w 740"/>
                  <a:gd name="T55" fmla="*/ 442 h 738"/>
                  <a:gd name="T56" fmla="*/ 42 w 740"/>
                  <a:gd name="T57" fmla="*/ 508 h 738"/>
                  <a:gd name="T58" fmla="*/ 74 w 740"/>
                  <a:gd name="T59" fmla="*/ 568 h 738"/>
                  <a:gd name="T60" fmla="*/ 118 w 740"/>
                  <a:gd name="T61" fmla="*/ 622 h 738"/>
                  <a:gd name="T62" fmla="*/ 170 w 740"/>
                  <a:gd name="T63" fmla="*/ 666 h 738"/>
                  <a:gd name="T64" fmla="*/ 232 w 740"/>
                  <a:gd name="T65" fmla="*/ 698 h 738"/>
                  <a:gd name="T66" fmla="*/ 298 w 740"/>
                  <a:gd name="T67" fmla="*/ 718 h 738"/>
                  <a:gd name="T68" fmla="*/ 370 w 740"/>
                  <a:gd name="T69" fmla="*/ 726 h 738"/>
                  <a:gd name="T70" fmla="*/ 370 w 740"/>
                  <a:gd name="T71" fmla="*/ 738 h 738"/>
                  <a:gd name="T72" fmla="*/ 296 w 740"/>
                  <a:gd name="T73" fmla="*/ 732 h 738"/>
                  <a:gd name="T74" fmla="*/ 226 w 740"/>
                  <a:gd name="T75" fmla="*/ 710 h 738"/>
                  <a:gd name="T76" fmla="*/ 164 w 740"/>
                  <a:gd name="T77" fmla="*/ 676 h 738"/>
                  <a:gd name="T78" fmla="*/ 108 w 740"/>
                  <a:gd name="T79" fmla="*/ 630 h 738"/>
                  <a:gd name="T80" fmla="*/ 64 w 740"/>
                  <a:gd name="T81" fmla="*/ 576 h 738"/>
                  <a:gd name="T82" fmla="*/ 30 w 740"/>
                  <a:gd name="T83" fmla="*/ 514 h 738"/>
                  <a:gd name="T84" fmla="*/ 8 w 740"/>
                  <a:gd name="T85" fmla="*/ 444 h 738"/>
                  <a:gd name="T86" fmla="*/ 0 w 740"/>
                  <a:gd name="T87" fmla="*/ 370 h 738"/>
                  <a:gd name="T88" fmla="*/ 2 w 740"/>
                  <a:gd name="T89" fmla="*/ 332 h 738"/>
                  <a:gd name="T90" fmla="*/ 18 w 740"/>
                  <a:gd name="T91" fmla="*/ 260 h 738"/>
                  <a:gd name="T92" fmla="*/ 46 w 740"/>
                  <a:gd name="T93" fmla="*/ 194 h 738"/>
                  <a:gd name="T94" fmla="*/ 86 w 740"/>
                  <a:gd name="T95" fmla="*/ 134 h 738"/>
                  <a:gd name="T96" fmla="*/ 136 w 740"/>
                  <a:gd name="T97" fmla="*/ 84 h 738"/>
                  <a:gd name="T98" fmla="*/ 194 w 740"/>
                  <a:gd name="T99" fmla="*/ 44 h 738"/>
                  <a:gd name="T100" fmla="*/ 260 w 740"/>
                  <a:gd name="T101" fmla="*/ 16 h 738"/>
                  <a:gd name="T102" fmla="*/ 332 w 740"/>
                  <a:gd name="T103" fmla="*/ 2 h 738"/>
                  <a:gd name="T104" fmla="*/ 370 w 740"/>
                  <a:gd name="T105" fmla="*/ 0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0" h="738">
                    <a:moveTo>
                      <a:pt x="370" y="0"/>
                    </a:moveTo>
                    <a:lnTo>
                      <a:pt x="370" y="0"/>
                    </a:lnTo>
                    <a:lnTo>
                      <a:pt x="408" y="2"/>
                    </a:lnTo>
                    <a:lnTo>
                      <a:pt x="444" y="8"/>
                    </a:lnTo>
                    <a:lnTo>
                      <a:pt x="480" y="16"/>
                    </a:lnTo>
                    <a:lnTo>
                      <a:pt x="514" y="30"/>
                    </a:lnTo>
                    <a:lnTo>
                      <a:pt x="546" y="44"/>
                    </a:lnTo>
                    <a:lnTo>
                      <a:pt x="576" y="64"/>
                    </a:lnTo>
                    <a:lnTo>
                      <a:pt x="604" y="84"/>
                    </a:lnTo>
                    <a:lnTo>
                      <a:pt x="632" y="108"/>
                    </a:lnTo>
                    <a:lnTo>
                      <a:pt x="654" y="134"/>
                    </a:lnTo>
                    <a:lnTo>
                      <a:pt x="676" y="164"/>
                    </a:lnTo>
                    <a:lnTo>
                      <a:pt x="694" y="194"/>
                    </a:lnTo>
                    <a:lnTo>
                      <a:pt x="710" y="226"/>
                    </a:lnTo>
                    <a:lnTo>
                      <a:pt x="722" y="260"/>
                    </a:lnTo>
                    <a:lnTo>
                      <a:pt x="732" y="296"/>
                    </a:lnTo>
                    <a:lnTo>
                      <a:pt x="738" y="332"/>
                    </a:lnTo>
                    <a:lnTo>
                      <a:pt x="740" y="370"/>
                    </a:lnTo>
                    <a:lnTo>
                      <a:pt x="726" y="370"/>
                    </a:lnTo>
                    <a:lnTo>
                      <a:pt x="726" y="370"/>
                    </a:lnTo>
                    <a:lnTo>
                      <a:pt x="724" y="334"/>
                    </a:lnTo>
                    <a:lnTo>
                      <a:pt x="720" y="298"/>
                    </a:lnTo>
                    <a:lnTo>
                      <a:pt x="710" y="264"/>
                    </a:lnTo>
                    <a:lnTo>
                      <a:pt x="698" y="230"/>
                    </a:lnTo>
                    <a:lnTo>
                      <a:pt x="684" y="200"/>
                    </a:lnTo>
                    <a:lnTo>
                      <a:pt x="666" y="170"/>
                    </a:lnTo>
                    <a:lnTo>
                      <a:pt x="646" y="142"/>
                    </a:lnTo>
                    <a:lnTo>
                      <a:pt x="622" y="118"/>
                    </a:lnTo>
                    <a:lnTo>
                      <a:pt x="596" y="94"/>
                    </a:lnTo>
                    <a:lnTo>
                      <a:pt x="570" y="74"/>
                    </a:lnTo>
                    <a:lnTo>
                      <a:pt x="540" y="56"/>
                    </a:lnTo>
                    <a:lnTo>
                      <a:pt x="508" y="42"/>
                    </a:lnTo>
                    <a:lnTo>
                      <a:pt x="476" y="30"/>
                    </a:lnTo>
                    <a:lnTo>
                      <a:pt x="442" y="20"/>
                    </a:lnTo>
                    <a:lnTo>
                      <a:pt x="406" y="14"/>
                    </a:lnTo>
                    <a:lnTo>
                      <a:pt x="370" y="12"/>
                    </a:lnTo>
                    <a:lnTo>
                      <a:pt x="370" y="12"/>
                    </a:lnTo>
                    <a:lnTo>
                      <a:pt x="334" y="14"/>
                    </a:lnTo>
                    <a:lnTo>
                      <a:pt x="298" y="20"/>
                    </a:lnTo>
                    <a:lnTo>
                      <a:pt x="264" y="30"/>
                    </a:lnTo>
                    <a:lnTo>
                      <a:pt x="232" y="42"/>
                    </a:lnTo>
                    <a:lnTo>
                      <a:pt x="200" y="56"/>
                    </a:lnTo>
                    <a:lnTo>
                      <a:pt x="170" y="74"/>
                    </a:lnTo>
                    <a:lnTo>
                      <a:pt x="144" y="94"/>
                    </a:lnTo>
                    <a:lnTo>
                      <a:pt x="118" y="118"/>
                    </a:lnTo>
                    <a:lnTo>
                      <a:pt x="96" y="142"/>
                    </a:lnTo>
                    <a:lnTo>
                      <a:pt x="74" y="170"/>
                    </a:lnTo>
                    <a:lnTo>
                      <a:pt x="56" y="200"/>
                    </a:lnTo>
                    <a:lnTo>
                      <a:pt x="42" y="230"/>
                    </a:lnTo>
                    <a:lnTo>
                      <a:pt x="30" y="264"/>
                    </a:lnTo>
                    <a:lnTo>
                      <a:pt x="20" y="298"/>
                    </a:lnTo>
                    <a:lnTo>
                      <a:pt x="16" y="334"/>
                    </a:lnTo>
                    <a:lnTo>
                      <a:pt x="14" y="370"/>
                    </a:lnTo>
                    <a:lnTo>
                      <a:pt x="14" y="370"/>
                    </a:lnTo>
                    <a:lnTo>
                      <a:pt x="16" y="406"/>
                    </a:lnTo>
                    <a:lnTo>
                      <a:pt x="20" y="442"/>
                    </a:lnTo>
                    <a:lnTo>
                      <a:pt x="30" y="476"/>
                    </a:lnTo>
                    <a:lnTo>
                      <a:pt x="42" y="508"/>
                    </a:lnTo>
                    <a:lnTo>
                      <a:pt x="56" y="540"/>
                    </a:lnTo>
                    <a:lnTo>
                      <a:pt x="74" y="568"/>
                    </a:lnTo>
                    <a:lnTo>
                      <a:pt x="96" y="596"/>
                    </a:lnTo>
                    <a:lnTo>
                      <a:pt x="118" y="622"/>
                    </a:lnTo>
                    <a:lnTo>
                      <a:pt x="144" y="644"/>
                    </a:lnTo>
                    <a:lnTo>
                      <a:pt x="170" y="666"/>
                    </a:lnTo>
                    <a:lnTo>
                      <a:pt x="200" y="682"/>
                    </a:lnTo>
                    <a:lnTo>
                      <a:pt x="232" y="698"/>
                    </a:lnTo>
                    <a:lnTo>
                      <a:pt x="264" y="710"/>
                    </a:lnTo>
                    <a:lnTo>
                      <a:pt x="298" y="718"/>
                    </a:lnTo>
                    <a:lnTo>
                      <a:pt x="334" y="724"/>
                    </a:lnTo>
                    <a:lnTo>
                      <a:pt x="370" y="726"/>
                    </a:lnTo>
                    <a:lnTo>
                      <a:pt x="370" y="738"/>
                    </a:lnTo>
                    <a:lnTo>
                      <a:pt x="370" y="738"/>
                    </a:lnTo>
                    <a:lnTo>
                      <a:pt x="332" y="736"/>
                    </a:lnTo>
                    <a:lnTo>
                      <a:pt x="296" y="732"/>
                    </a:lnTo>
                    <a:lnTo>
                      <a:pt x="260" y="722"/>
                    </a:lnTo>
                    <a:lnTo>
                      <a:pt x="226" y="710"/>
                    </a:lnTo>
                    <a:lnTo>
                      <a:pt x="194" y="694"/>
                    </a:lnTo>
                    <a:lnTo>
                      <a:pt x="164" y="676"/>
                    </a:lnTo>
                    <a:lnTo>
                      <a:pt x="136" y="654"/>
                    </a:lnTo>
                    <a:lnTo>
                      <a:pt x="108" y="630"/>
                    </a:lnTo>
                    <a:lnTo>
                      <a:pt x="86" y="604"/>
                    </a:lnTo>
                    <a:lnTo>
                      <a:pt x="64" y="576"/>
                    </a:lnTo>
                    <a:lnTo>
                      <a:pt x="46" y="546"/>
                    </a:lnTo>
                    <a:lnTo>
                      <a:pt x="30" y="514"/>
                    </a:lnTo>
                    <a:lnTo>
                      <a:pt x="18" y="480"/>
                    </a:lnTo>
                    <a:lnTo>
                      <a:pt x="8" y="444"/>
                    </a:lnTo>
                    <a:lnTo>
                      <a:pt x="2" y="408"/>
                    </a:lnTo>
                    <a:lnTo>
                      <a:pt x="0" y="370"/>
                    </a:lnTo>
                    <a:lnTo>
                      <a:pt x="0" y="370"/>
                    </a:lnTo>
                    <a:lnTo>
                      <a:pt x="2" y="332"/>
                    </a:lnTo>
                    <a:lnTo>
                      <a:pt x="8" y="296"/>
                    </a:lnTo>
                    <a:lnTo>
                      <a:pt x="18" y="260"/>
                    </a:lnTo>
                    <a:lnTo>
                      <a:pt x="30" y="226"/>
                    </a:lnTo>
                    <a:lnTo>
                      <a:pt x="46" y="194"/>
                    </a:lnTo>
                    <a:lnTo>
                      <a:pt x="64" y="164"/>
                    </a:lnTo>
                    <a:lnTo>
                      <a:pt x="86" y="134"/>
                    </a:lnTo>
                    <a:lnTo>
                      <a:pt x="108" y="108"/>
                    </a:lnTo>
                    <a:lnTo>
                      <a:pt x="136" y="84"/>
                    </a:lnTo>
                    <a:lnTo>
                      <a:pt x="164" y="64"/>
                    </a:lnTo>
                    <a:lnTo>
                      <a:pt x="194" y="44"/>
                    </a:lnTo>
                    <a:lnTo>
                      <a:pt x="226" y="30"/>
                    </a:lnTo>
                    <a:lnTo>
                      <a:pt x="260" y="16"/>
                    </a:lnTo>
                    <a:lnTo>
                      <a:pt x="296" y="8"/>
                    </a:lnTo>
                    <a:lnTo>
                      <a:pt x="332" y="2"/>
                    </a:lnTo>
                    <a:lnTo>
                      <a:pt x="370" y="0"/>
                    </a:lnTo>
                    <a:lnTo>
                      <a:pt x="370" y="0"/>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mn-ea"/>
                  <a:sym typeface="+mn-lt"/>
                </a:endParaRPr>
              </a:p>
            </p:txBody>
          </p:sp>
          <p:sp>
            <p:nvSpPr>
              <p:cNvPr id="9" name="Rectangle 68">
                <a:extLst>
                  <a:ext uri="{FF2B5EF4-FFF2-40B4-BE49-F238E27FC236}">
                    <a16:creationId xmlns:a16="http://schemas.microsoft.com/office/drawing/2014/main" id="{74CE66B5-137D-5205-A564-438A95459B86}"/>
                  </a:ext>
                </a:extLst>
              </p:cNvPr>
              <p:cNvSpPr>
                <a:spLocks noChangeArrowheads="1"/>
              </p:cNvSpPr>
              <p:nvPr/>
            </p:nvSpPr>
            <p:spPr bwMode="auto">
              <a:xfrm>
                <a:off x="6100763" y="3876675"/>
                <a:ext cx="19050" cy="225425"/>
              </a:xfrm>
              <a:prstGeom prst="rect">
                <a:avLst/>
              </a:pr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mn-ea"/>
                  <a:sym typeface="+mn-lt"/>
                </a:endParaRPr>
              </a:p>
            </p:txBody>
          </p:sp>
          <p:sp>
            <p:nvSpPr>
              <p:cNvPr id="10" name="Rectangle 69">
                <a:extLst>
                  <a:ext uri="{FF2B5EF4-FFF2-40B4-BE49-F238E27FC236}">
                    <a16:creationId xmlns:a16="http://schemas.microsoft.com/office/drawing/2014/main" id="{8C1F852B-0FB7-57FE-88FA-E836C44AA792}"/>
                  </a:ext>
                </a:extLst>
              </p:cNvPr>
              <p:cNvSpPr>
                <a:spLocks noChangeArrowheads="1"/>
              </p:cNvSpPr>
              <p:nvPr/>
            </p:nvSpPr>
            <p:spPr bwMode="auto">
              <a:xfrm>
                <a:off x="6681788" y="3289300"/>
                <a:ext cx="1005840" cy="22225"/>
              </a:xfrm>
              <a:prstGeom prst="rect">
                <a:avLst/>
              </a:pr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mn-ea"/>
                  <a:sym typeface="+mn-lt"/>
                </a:endParaRPr>
              </a:p>
            </p:txBody>
          </p:sp>
          <p:sp>
            <p:nvSpPr>
              <p:cNvPr id="11" name="Freeform 70">
                <a:extLst>
                  <a:ext uri="{FF2B5EF4-FFF2-40B4-BE49-F238E27FC236}">
                    <a16:creationId xmlns:a16="http://schemas.microsoft.com/office/drawing/2014/main" id="{3288DDB1-100D-4F92-0F46-B579683E730B}"/>
                  </a:ext>
                </a:extLst>
              </p:cNvPr>
              <p:cNvSpPr>
                <a:spLocks/>
              </p:cNvSpPr>
              <p:nvPr/>
            </p:nvSpPr>
            <p:spPr bwMode="auto">
              <a:xfrm>
                <a:off x="7654290" y="3267075"/>
                <a:ext cx="66675" cy="66675"/>
              </a:xfrm>
              <a:custGeom>
                <a:avLst/>
                <a:gdLst>
                  <a:gd name="T0" fmla="*/ 0 w 42"/>
                  <a:gd name="T1" fmla="*/ 20 h 42"/>
                  <a:gd name="T2" fmla="*/ 0 w 42"/>
                  <a:gd name="T3" fmla="*/ 20 h 42"/>
                  <a:gd name="T4" fmla="*/ 2 w 42"/>
                  <a:gd name="T5" fmla="*/ 30 h 42"/>
                  <a:gd name="T6" fmla="*/ 6 w 42"/>
                  <a:gd name="T7" fmla="*/ 36 h 42"/>
                  <a:gd name="T8" fmla="*/ 14 w 42"/>
                  <a:gd name="T9" fmla="*/ 40 h 42"/>
                  <a:gd name="T10" fmla="*/ 22 w 42"/>
                  <a:gd name="T11" fmla="*/ 42 h 42"/>
                  <a:gd name="T12" fmla="*/ 22 w 42"/>
                  <a:gd name="T13" fmla="*/ 42 h 42"/>
                  <a:gd name="T14" fmla="*/ 30 w 42"/>
                  <a:gd name="T15" fmla="*/ 40 h 42"/>
                  <a:gd name="T16" fmla="*/ 36 w 42"/>
                  <a:gd name="T17" fmla="*/ 36 h 42"/>
                  <a:gd name="T18" fmla="*/ 40 w 42"/>
                  <a:gd name="T19" fmla="*/ 30 h 42"/>
                  <a:gd name="T20" fmla="*/ 42 w 42"/>
                  <a:gd name="T21" fmla="*/ 20 h 42"/>
                  <a:gd name="T22" fmla="*/ 42 w 42"/>
                  <a:gd name="T23" fmla="*/ 20 h 42"/>
                  <a:gd name="T24" fmla="*/ 40 w 42"/>
                  <a:gd name="T25" fmla="*/ 12 h 42"/>
                  <a:gd name="T26" fmla="*/ 36 w 42"/>
                  <a:gd name="T27" fmla="*/ 6 h 42"/>
                  <a:gd name="T28" fmla="*/ 30 w 42"/>
                  <a:gd name="T29" fmla="*/ 2 h 42"/>
                  <a:gd name="T30" fmla="*/ 22 w 42"/>
                  <a:gd name="T31" fmla="*/ 0 h 42"/>
                  <a:gd name="T32" fmla="*/ 22 w 42"/>
                  <a:gd name="T33" fmla="*/ 0 h 42"/>
                  <a:gd name="T34" fmla="*/ 14 w 42"/>
                  <a:gd name="T35" fmla="*/ 2 h 42"/>
                  <a:gd name="T36" fmla="*/ 6 w 42"/>
                  <a:gd name="T37" fmla="*/ 6 h 42"/>
                  <a:gd name="T38" fmla="*/ 2 w 42"/>
                  <a:gd name="T39" fmla="*/ 12 h 42"/>
                  <a:gd name="T40" fmla="*/ 0 w 42"/>
                  <a:gd name="T41" fmla="*/ 20 h 42"/>
                  <a:gd name="T42" fmla="*/ 0 w 42"/>
                  <a:gd name="T4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0" y="20"/>
                    </a:moveTo>
                    <a:lnTo>
                      <a:pt x="0" y="20"/>
                    </a:lnTo>
                    <a:lnTo>
                      <a:pt x="2" y="30"/>
                    </a:lnTo>
                    <a:lnTo>
                      <a:pt x="6" y="36"/>
                    </a:lnTo>
                    <a:lnTo>
                      <a:pt x="14" y="40"/>
                    </a:lnTo>
                    <a:lnTo>
                      <a:pt x="22" y="42"/>
                    </a:lnTo>
                    <a:lnTo>
                      <a:pt x="22" y="42"/>
                    </a:lnTo>
                    <a:lnTo>
                      <a:pt x="30" y="40"/>
                    </a:lnTo>
                    <a:lnTo>
                      <a:pt x="36" y="36"/>
                    </a:lnTo>
                    <a:lnTo>
                      <a:pt x="40" y="30"/>
                    </a:lnTo>
                    <a:lnTo>
                      <a:pt x="42" y="20"/>
                    </a:lnTo>
                    <a:lnTo>
                      <a:pt x="42" y="20"/>
                    </a:lnTo>
                    <a:lnTo>
                      <a:pt x="40" y="12"/>
                    </a:lnTo>
                    <a:lnTo>
                      <a:pt x="36" y="6"/>
                    </a:lnTo>
                    <a:lnTo>
                      <a:pt x="30" y="2"/>
                    </a:lnTo>
                    <a:lnTo>
                      <a:pt x="22" y="0"/>
                    </a:lnTo>
                    <a:lnTo>
                      <a:pt x="22" y="0"/>
                    </a:lnTo>
                    <a:lnTo>
                      <a:pt x="14" y="2"/>
                    </a:lnTo>
                    <a:lnTo>
                      <a:pt x="6" y="6"/>
                    </a:lnTo>
                    <a:lnTo>
                      <a:pt x="2" y="12"/>
                    </a:lnTo>
                    <a:lnTo>
                      <a:pt x="0" y="20"/>
                    </a:lnTo>
                    <a:lnTo>
                      <a:pt x="0" y="20"/>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mn-ea"/>
                  <a:sym typeface="+mn-lt"/>
                </a:endParaRPr>
              </a:p>
            </p:txBody>
          </p:sp>
          <p:sp>
            <p:nvSpPr>
              <p:cNvPr id="12" name="Freeform 71">
                <a:extLst>
                  <a:ext uri="{FF2B5EF4-FFF2-40B4-BE49-F238E27FC236}">
                    <a16:creationId xmlns:a16="http://schemas.microsoft.com/office/drawing/2014/main" id="{3B34ABBF-8559-4786-7A18-7F2B64F3CA29}"/>
                  </a:ext>
                </a:extLst>
              </p:cNvPr>
              <p:cNvSpPr>
                <a:spLocks/>
              </p:cNvSpPr>
              <p:nvPr/>
            </p:nvSpPr>
            <p:spPr bwMode="auto">
              <a:xfrm>
                <a:off x="6078538" y="4070350"/>
                <a:ext cx="63500" cy="66675"/>
              </a:xfrm>
              <a:custGeom>
                <a:avLst/>
                <a:gdLst>
                  <a:gd name="T0" fmla="*/ 0 w 40"/>
                  <a:gd name="T1" fmla="*/ 20 h 42"/>
                  <a:gd name="T2" fmla="*/ 0 w 40"/>
                  <a:gd name="T3" fmla="*/ 20 h 42"/>
                  <a:gd name="T4" fmla="*/ 0 w 40"/>
                  <a:gd name="T5" fmla="*/ 28 h 42"/>
                  <a:gd name="T6" fmla="*/ 6 w 40"/>
                  <a:gd name="T7" fmla="*/ 36 h 42"/>
                  <a:gd name="T8" fmla="*/ 12 w 40"/>
                  <a:gd name="T9" fmla="*/ 40 h 42"/>
                  <a:gd name="T10" fmla="*/ 20 w 40"/>
                  <a:gd name="T11" fmla="*/ 42 h 42"/>
                  <a:gd name="T12" fmla="*/ 20 w 40"/>
                  <a:gd name="T13" fmla="*/ 42 h 42"/>
                  <a:gd name="T14" fmla="*/ 28 w 40"/>
                  <a:gd name="T15" fmla="*/ 40 h 42"/>
                  <a:gd name="T16" fmla="*/ 34 w 40"/>
                  <a:gd name="T17" fmla="*/ 36 h 42"/>
                  <a:gd name="T18" fmla="*/ 40 w 40"/>
                  <a:gd name="T19" fmla="*/ 28 h 42"/>
                  <a:gd name="T20" fmla="*/ 40 w 40"/>
                  <a:gd name="T21" fmla="*/ 20 h 42"/>
                  <a:gd name="T22" fmla="*/ 40 w 40"/>
                  <a:gd name="T23" fmla="*/ 20 h 42"/>
                  <a:gd name="T24" fmla="*/ 40 w 40"/>
                  <a:gd name="T25" fmla="*/ 12 h 42"/>
                  <a:gd name="T26" fmla="*/ 34 w 40"/>
                  <a:gd name="T27" fmla="*/ 6 h 42"/>
                  <a:gd name="T28" fmla="*/ 28 w 40"/>
                  <a:gd name="T29" fmla="*/ 2 h 42"/>
                  <a:gd name="T30" fmla="*/ 20 w 40"/>
                  <a:gd name="T31" fmla="*/ 0 h 42"/>
                  <a:gd name="T32" fmla="*/ 20 w 40"/>
                  <a:gd name="T33" fmla="*/ 0 h 42"/>
                  <a:gd name="T34" fmla="*/ 12 w 40"/>
                  <a:gd name="T35" fmla="*/ 2 h 42"/>
                  <a:gd name="T36" fmla="*/ 6 w 40"/>
                  <a:gd name="T37" fmla="*/ 6 h 42"/>
                  <a:gd name="T38" fmla="*/ 0 w 40"/>
                  <a:gd name="T39" fmla="*/ 12 h 42"/>
                  <a:gd name="T40" fmla="*/ 0 w 40"/>
                  <a:gd name="T41" fmla="*/ 20 h 42"/>
                  <a:gd name="T42" fmla="*/ 0 w 40"/>
                  <a:gd name="T4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0" y="20"/>
                    </a:moveTo>
                    <a:lnTo>
                      <a:pt x="0" y="20"/>
                    </a:lnTo>
                    <a:lnTo>
                      <a:pt x="0" y="28"/>
                    </a:lnTo>
                    <a:lnTo>
                      <a:pt x="6" y="36"/>
                    </a:lnTo>
                    <a:lnTo>
                      <a:pt x="12" y="40"/>
                    </a:lnTo>
                    <a:lnTo>
                      <a:pt x="20" y="42"/>
                    </a:lnTo>
                    <a:lnTo>
                      <a:pt x="20" y="42"/>
                    </a:lnTo>
                    <a:lnTo>
                      <a:pt x="28" y="40"/>
                    </a:lnTo>
                    <a:lnTo>
                      <a:pt x="34" y="36"/>
                    </a:lnTo>
                    <a:lnTo>
                      <a:pt x="40" y="28"/>
                    </a:lnTo>
                    <a:lnTo>
                      <a:pt x="40" y="20"/>
                    </a:lnTo>
                    <a:lnTo>
                      <a:pt x="40" y="20"/>
                    </a:lnTo>
                    <a:lnTo>
                      <a:pt x="40" y="12"/>
                    </a:lnTo>
                    <a:lnTo>
                      <a:pt x="34" y="6"/>
                    </a:lnTo>
                    <a:lnTo>
                      <a:pt x="28" y="2"/>
                    </a:lnTo>
                    <a:lnTo>
                      <a:pt x="20" y="0"/>
                    </a:lnTo>
                    <a:lnTo>
                      <a:pt x="20" y="0"/>
                    </a:lnTo>
                    <a:lnTo>
                      <a:pt x="12" y="2"/>
                    </a:lnTo>
                    <a:lnTo>
                      <a:pt x="6" y="6"/>
                    </a:lnTo>
                    <a:lnTo>
                      <a:pt x="0" y="12"/>
                    </a:lnTo>
                    <a:lnTo>
                      <a:pt x="0" y="20"/>
                    </a:lnTo>
                    <a:lnTo>
                      <a:pt x="0" y="20"/>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mn-ea"/>
                  <a:sym typeface="+mn-lt"/>
                </a:endParaRPr>
              </a:p>
            </p:txBody>
          </p:sp>
          <p:sp>
            <p:nvSpPr>
              <p:cNvPr id="13" name="Freeform 72">
                <a:extLst>
                  <a:ext uri="{FF2B5EF4-FFF2-40B4-BE49-F238E27FC236}">
                    <a16:creationId xmlns:a16="http://schemas.microsoft.com/office/drawing/2014/main" id="{60081021-B353-0886-ACE6-0D94E3ECA39C}"/>
                  </a:ext>
                </a:extLst>
              </p:cNvPr>
              <p:cNvSpPr>
                <a:spLocks/>
              </p:cNvSpPr>
              <p:nvPr/>
            </p:nvSpPr>
            <p:spPr bwMode="auto">
              <a:xfrm>
                <a:off x="5500688" y="3267075"/>
                <a:ext cx="66675" cy="66675"/>
              </a:xfrm>
              <a:custGeom>
                <a:avLst/>
                <a:gdLst>
                  <a:gd name="T0" fmla="*/ 0 w 42"/>
                  <a:gd name="T1" fmla="*/ 20 h 42"/>
                  <a:gd name="T2" fmla="*/ 0 w 42"/>
                  <a:gd name="T3" fmla="*/ 20 h 42"/>
                  <a:gd name="T4" fmla="*/ 2 w 42"/>
                  <a:gd name="T5" fmla="*/ 30 h 42"/>
                  <a:gd name="T6" fmla="*/ 6 w 42"/>
                  <a:gd name="T7" fmla="*/ 36 h 42"/>
                  <a:gd name="T8" fmla="*/ 12 w 42"/>
                  <a:gd name="T9" fmla="*/ 40 h 42"/>
                  <a:gd name="T10" fmla="*/ 20 w 42"/>
                  <a:gd name="T11" fmla="*/ 42 h 42"/>
                  <a:gd name="T12" fmla="*/ 20 w 42"/>
                  <a:gd name="T13" fmla="*/ 42 h 42"/>
                  <a:gd name="T14" fmla="*/ 30 w 42"/>
                  <a:gd name="T15" fmla="*/ 40 h 42"/>
                  <a:gd name="T16" fmla="*/ 36 w 42"/>
                  <a:gd name="T17" fmla="*/ 36 h 42"/>
                  <a:gd name="T18" fmla="*/ 40 w 42"/>
                  <a:gd name="T19" fmla="*/ 30 h 42"/>
                  <a:gd name="T20" fmla="*/ 42 w 42"/>
                  <a:gd name="T21" fmla="*/ 20 h 42"/>
                  <a:gd name="T22" fmla="*/ 42 w 42"/>
                  <a:gd name="T23" fmla="*/ 20 h 42"/>
                  <a:gd name="T24" fmla="*/ 40 w 42"/>
                  <a:gd name="T25" fmla="*/ 12 h 42"/>
                  <a:gd name="T26" fmla="*/ 36 w 42"/>
                  <a:gd name="T27" fmla="*/ 6 h 42"/>
                  <a:gd name="T28" fmla="*/ 30 w 42"/>
                  <a:gd name="T29" fmla="*/ 2 h 42"/>
                  <a:gd name="T30" fmla="*/ 20 w 42"/>
                  <a:gd name="T31" fmla="*/ 0 h 42"/>
                  <a:gd name="T32" fmla="*/ 20 w 42"/>
                  <a:gd name="T33" fmla="*/ 0 h 42"/>
                  <a:gd name="T34" fmla="*/ 12 w 42"/>
                  <a:gd name="T35" fmla="*/ 2 h 42"/>
                  <a:gd name="T36" fmla="*/ 6 w 42"/>
                  <a:gd name="T37" fmla="*/ 6 h 42"/>
                  <a:gd name="T38" fmla="*/ 2 w 42"/>
                  <a:gd name="T39" fmla="*/ 12 h 42"/>
                  <a:gd name="T40" fmla="*/ 0 w 42"/>
                  <a:gd name="T41" fmla="*/ 20 h 42"/>
                  <a:gd name="T42" fmla="*/ 0 w 42"/>
                  <a:gd name="T4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0" y="20"/>
                    </a:moveTo>
                    <a:lnTo>
                      <a:pt x="0" y="20"/>
                    </a:lnTo>
                    <a:lnTo>
                      <a:pt x="2" y="30"/>
                    </a:lnTo>
                    <a:lnTo>
                      <a:pt x="6" y="36"/>
                    </a:lnTo>
                    <a:lnTo>
                      <a:pt x="12" y="40"/>
                    </a:lnTo>
                    <a:lnTo>
                      <a:pt x="20" y="42"/>
                    </a:lnTo>
                    <a:lnTo>
                      <a:pt x="20" y="42"/>
                    </a:lnTo>
                    <a:lnTo>
                      <a:pt x="30" y="40"/>
                    </a:lnTo>
                    <a:lnTo>
                      <a:pt x="36" y="36"/>
                    </a:lnTo>
                    <a:lnTo>
                      <a:pt x="40" y="30"/>
                    </a:lnTo>
                    <a:lnTo>
                      <a:pt x="42" y="20"/>
                    </a:lnTo>
                    <a:lnTo>
                      <a:pt x="42" y="20"/>
                    </a:lnTo>
                    <a:lnTo>
                      <a:pt x="40" y="12"/>
                    </a:lnTo>
                    <a:lnTo>
                      <a:pt x="36" y="6"/>
                    </a:lnTo>
                    <a:lnTo>
                      <a:pt x="30" y="2"/>
                    </a:lnTo>
                    <a:lnTo>
                      <a:pt x="20" y="0"/>
                    </a:lnTo>
                    <a:lnTo>
                      <a:pt x="20" y="0"/>
                    </a:lnTo>
                    <a:lnTo>
                      <a:pt x="12" y="2"/>
                    </a:lnTo>
                    <a:lnTo>
                      <a:pt x="6" y="6"/>
                    </a:lnTo>
                    <a:lnTo>
                      <a:pt x="2" y="12"/>
                    </a:lnTo>
                    <a:lnTo>
                      <a:pt x="0" y="20"/>
                    </a:lnTo>
                    <a:lnTo>
                      <a:pt x="0" y="20"/>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IN" sz="2000">
                  <a:latin typeface="Arial" panose="020B0604020202020204" pitchFamily="34" charset="0"/>
                  <a:ea typeface="微软雅黑" panose="020B0503020204020204" pitchFamily="34" charset="-122"/>
                  <a:cs typeface="+mn-ea"/>
                  <a:sym typeface="+mn-lt"/>
                </a:endParaRPr>
              </a:p>
            </p:txBody>
          </p:sp>
        </p:grpSp>
        <p:sp>
          <p:nvSpPr>
            <p:cNvPr id="19" name="Rectangle 72">
              <a:extLst>
                <a:ext uri="{FF2B5EF4-FFF2-40B4-BE49-F238E27FC236}">
                  <a16:creationId xmlns:a16="http://schemas.microsoft.com/office/drawing/2014/main" id="{BC99A4AC-9114-90F5-F0E7-6622928934F9}"/>
                </a:ext>
              </a:extLst>
            </p:cNvPr>
            <p:cNvSpPr/>
            <p:nvPr/>
          </p:nvSpPr>
          <p:spPr>
            <a:xfrm>
              <a:off x="7117376" y="3624917"/>
              <a:ext cx="1828800" cy="1669396"/>
            </a:xfrm>
            <a:prstGeom prst="rect">
              <a:avLst/>
            </a:prstGeom>
            <a:solidFill>
              <a:schemeClr val="bg1">
                <a:lumMod val="95000"/>
              </a:schemeClr>
            </a:solidFill>
            <a:ln w="19050">
              <a:noFill/>
            </a:ln>
          </p:spPr>
          <p:txBody>
            <a:bodyPr wrap="square" tIns="182880" anchor="t">
              <a:noAutofit/>
            </a:bodyPr>
            <a:lstStyle/>
            <a:p>
              <a:pPr algn="ctr">
                <a:spcAft>
                  <a:spcPts val="200"/>
                </a:spcAft>
              </a:pPr>
              <a:r>
                <a:rPr lang="en-US" altLang="zh-CN" sz="1400" b="1" dirty="0">
                  <a:latin typeface="Arial" panose="020B0604020202020204" pitchFamily="34" charset="0"/>
                  <a:ea typeface="微软雅黑" panose="020B0503020204020204" pitchFamily="34" charset="-122"/>
                  <a:cs typeface="Arial" panose="020B0604020202020204" pitchFamily="34" charset="0"/>
                  <a:sym typeface="+mn-lt"/>
                </a:rPr>
                <a:t>3-</a:t>
              </a: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管理利益冲突</a:t>
              </a:r>
              <a:endParaRPr lang="en-GB" sz="1400" b="1" dirty="0">
                <a:latin typeface="Arial" panose="020B0604020202020204" pitchFamily="34" charset="0"/>
                <a:ea typeface="微软雅黑" panose="020B0503020204020204" pitchFamily="34" charset="-122"/>
                <a:cs typeface="Arial" panose="020B0604020202020204" pitchFamily="34" charset="0"/>
                <a:sym typeface="+mn-lt"/>
              </a:endParaRPr>
            </a:p>
          </p:txBody>
        </p:sp>
      </p:grpSp>
    </p:spTree>
    <p:custDataLst>
      <p:tags r:id="rId1"/>
    </p:custDataLst>
    <p:extLst>
      <p:ext uri="{BB962C8B-B14F-4D97-AF65-F5344CB8AC3E}">
        <p14:creationId xmlns:p14="http://schemas.microsoft.com/office/powerpoint/2010/main" val="8454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圆角 29">
            <a:extLst>
              <a:ext uri="{FF2B5EF4-FFF2-40B4-BE49-F238E27FC236}">
                <a16:creationId xmlns:a16="http://schemas.microsoft.com/office/drawing/2014/main" id="{E7A334C9-0704-056B-B166-109BDDE41DE5}"/>
              </a:ext>
            </a:extLst>
          </p:cNvPr>
          <p:cNvSpPr/>
          <p:nvPr/>
        </p:nvSpPr>
        <p:spPr bwMode="auto">
          <a:xfrm>
            <a:off x="396273" y="2100263"/>
            <a:ext cx="5826728" cy="3999503"/>
          </a:xfrm>
          <a:prstGeom prst="roundRect">
            <a:avLst>
              <a:gd name="adj" fmla="val 5437"/>
            </a:avLst>
          </a:prstGeom>
          <a:no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eaLnBrk="0" fontAlgn="auto" hangingPunct="0">
              <a:spcBef>
                <a:spcPts val="300"/>
              </a:spcBef>
              <a:spcAft>
                <a:spcPts val="300"/>
              </a:spcAft>
              <a:buClr>
                <a:schemeClr val="tx2"/>
              </a:buClr>
              <a:buSzPct val="110000"/>
            </a:pPr>
            <a:endParaRPr lang="en-GB" sz="1600" kern="0" dirty="0" err="1">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31" name="组合 30">
            <a:extLst>
              <a:ext uri="{FF2B5EF4-FFF2-40B4-BE49-F238E27FC236}">
                <a16:creationId xmlns:a16="http://schemas.microsoft.com/office/drawing/2014/main" id="{506CA0E6-F280-6340-9427-B682D0CA293C}"/>
              </a:ext>
            </a:extLst>
          </p:cNvPr>
          <p:cNvGrpSpPr/>
          <p:nvPr/>
        </p:nvGrpSpPr>
        <p:grpSpPr>
          <a:xfrm>
            <a:off x="1011719" y="2484759"/>
            <a:ext cx="5083490" cy="3541381"/>
            <a:chOff x="9145738" y="1355393"/>
            <a:chExt cx="2150042" cy="3638103"/>
          </a:xfrm>
        </p:grpSpPr>
        <p:sp>
          <p:nvSpPr>
            <p:cNvPr id="52" name="菱形 51">
              <a:extLst>
                <a:ext uri="{FF2B5EF4-FFF2-40B4-BE49-F238E27FC236}">
                  <a16:creationId xmlns:a16="http://schemas.microsoft.com/office/drawing/2014/main" id="{C5CEF0F3-88A0-E03E-1D76-0701654008A1}"/>
                </a:ext>
              </a:extLst>
            </p:cNvPr>
            <p:cNvSpPr/>
            <p:nvPr/>
          </p:nvSpPr>
          <p:spPr bwMode="auto">
            <a:xfrm>
              <a:off x="9151621" y="3241670"/>
              <a:ext cx="1249680" cy="494306"/>
            </a:xfrm>
            <a:prstGeom prst="diamond">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spcBef>
                  <a:spcPts val="300"/>
                </a:spcBef>
                <a:spcAft>
                  <a:spcPts val="300"/>
                </a:spcAft>
                <a:buClr>
                  <a:schemeClr val="tx2"/>
                </a:buClr>
                <a:buSzPct val="110000"/>
              </a:pPr>
              <a:r>
                <a:rPr lang="zh-CN" altLang="en-US" sz="1400" kern="0" dirty="0">
                  <a:solidFill>
                    <a:schemeClr val="tx1"/>
                  </a:solidFill>
                  <a:latin typeface="Arial" panose="020B0604020202020204" pitchFamily="34" charset="0"/>
                  <a:ea typeface="微软雅黑" panose="020B0503020204020204" pitchFamily="34" charset="-122"/>
                  <a:cs typeface="Arial" panose="020B0604020202020204" pitchFamily="34" charset="0"/>
                </a:rPr>
                <a:t>是否为</a:t>
              </a:r>
              <a:r>
                <a:rPr lang="en-GB" altLang="zh-CN" sz="1400" kern="0" dirty="0">
                  <a:solidFill>
                    <a:schemeClr val="tx1"/>
                  </a:solidFill>
                  <a:latin typeface="Arial" panose="020B0604020202020204" pitchFamily="34" charset="0"/>
                  <a:ea typeface="微软雅黑" panose="020B0503020204020204" pitchFamily="34" charset="-122"/>
                  <a:cs typeface="Arial" panose="020B0604020202020204" pitchFamily="34" charset="0"/>
                </a:rPr>
                <a:t>GSK</a:t>
              </a:r>
              <a:r>
                <a:rPr lang="zh-CN" altLang="en-US" sz="1400" kern="0" dirty="0">
                  <a:solidFill>
                    <a:schemeClr val="tx1"/>
                  </a:solidFill>
                  <a:latin typeface="Arial" panose="020B0604020202020204" pitchFamily="34" charset="0"/>
                  <a:ea typeface="微软雅黑" panose="020B0503020204020204" pitchFamily="34" charset="-122"/>
                  <a:cs typeface="Arial" panose="020B0604020202020204" pitchFamily="34" charset="0"/>
                </a:rPr>
                <a:t>实际或潜在竞争对手</a:t>
              </a:r>
              <a:endParaRPr lang="en-GB" altLang="zh-CN" sz="1400" kern="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42" name="矩形: 圆角 41">
              <a:extLst>
                <a:ext uri="{FF2B5EF4-FFF2-40B4-BE49-F238E27FC236}">
                  <a16:creationId xmlns:a16="http://schemas.microsoft.com/office/drawing/2014/main" id="{1BBF3211-41FC-F4E0-691F-8E1D6F093344}"/>
                </a:ext>
              </a:extLst>
            </p:cNvPr>
            <p:cNvSpPr/>
            <p:nvPr/>
          </p:nvSpPr>
          <p:spPr bwMode="auto">
            <a:xfrm>
              <a:off x="9799890" y="2227010"/>
              <a:ext cx="603538" cy="691871"/>
            </a:xfrm>
            <a:prstGeom prst="round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spcBef>
                  <a:spcPts val="300"/>
                </a:spcBef>
                <a:spcAft>
                  <a:spcPts val="300"/>
                </a:spcAft>
                <a:buClr>
                  <a:schemeClr val="tx2"/>
                </a:buClr>
                <a:buSzPct val="110000"/>
              </a:pPr>
              <a:r>
                <a:rPr lang="zh-CN" altLang="en-US" sz="1400" kern="0" dirty="0">
                  <a:solidFill>
                    <a:schemeClr val="tx1"/>
                  </a:solidFill>
                  <a:latin typeface="Arial" panose="020B0604020202020204" pitchFamily="34" charset="0"/>
                  <a:ea typeface="微软雅黑" panose="020B0503020204020204" pitchFamily="34" charset="-122"/>
                  <a:cs typeface="Arial" panose="020B0604020202020204" pitchFamily="34" charset="0"/>
                </a:rPr>
                <a:t>获得</a:t>
              </a:r>
              <a:r>
                <a:rPr lang="zh-CN" altLang="en-US" sz="1400" u="sng" kern="0" dirty="0">
                  <a:solidFill>
                    <a:schemeClr val="tx1"/>
                  </a:solidFill>
                  <a:latin typeface="Arial" panose="020B0604020202020204" pitchFamily="34" charset="0"/>
                  <a:ea typeface="微软雅黑" panose="020B0503020204020204" pitchFamily="34" charset="-122"/>
                  <a:cs typeface="Arial" panose="020B0604020202020204" pitchFamily="34" charset="0"/>
                </a:rPr>
                <a:t>研发业务高级发展副总裁</a:t>
              </a:r>
              <a:r>
                <a:rPr lang="zh-CN" altLang="en-US" sz="1400" kern="0" dirty="0">
                  <a:solidFill>
                    <a:schemeClr val="tx1"/>
                  </a:solidFill>
                  <a:latin typeface="Arial" panose="020B0604020202020204" pitchFamily="34" charset="0"/>
                  <a:ea typeface="微软雅黑" panose="020B0503020204020204" pitchFamily="34" charset="-122"/>
                  <a:cs typeface="Arial" panose="020B0604020202020204" pitchFamily="34" charset="0"/>
                </a:rPr>
                <a:t>的批准</a:t>
              </a:r>
              <a:endParaRPr lang="en-GB" altLang="zh-CN" sz="1400" kern="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32" name="矩形: 圆角 31">
              <a:extLst>
                <a:ext uri="{FF2B5EF4-FFF2-40B4-BE49-F238E27FC236}">
                  <a16:creationId xmlns:a16="http://schemas.microsoft.com/office/drawing/2014/main" id="{03E701C0-4300-A64D-1BF9-3CC67464A2B8}"/>
                </a:ext>
              </a:extLst>
            </p:cNvPr>
            <p:cNvSpPr/>
            <p:nvPr/>
          </p:nvSpPr>
          <p:spPr bwMode="auto">
            <a:xfrm>
              <a:off x="9145738" y="2213619"/>
              <a:ext cx="603538" cy="691871"/>
            </a:xfrm>
            <a:prstGeom prst="round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spcBef>
                  <a:spcPts val="300"/>
                </a:spcBef>
                <a:spcAft>
                  <a:spcPts val="300"/>
                </a:spcAft>
                <a:buClr>
                  <a:schemeClr val="tx2"/>
                </a:buClr>
                <a:buSzPct val="110000"/>
              </a:pPr>
              <a:r>
                <a:rPr lang="zh-CN" altLang="en-US" sz="1400" kern="0" dirty="0">
                  <a:solidFill>
                    <a:schemeClr val="tx1"/>
                  </a:solidFill>
                  <a:latin typeface="Arial" panose="020B0604020202020204" pitchFamily="34" charset="0"/>
                  <a:ea typeface="微软雅黑" panose="020B0503020204020204" pitchFamily="34" charset="-122"/>
                  <a:cs typeface="Arial" panose="020B0604020202020204" pitchFamily="34" charset="0"/>
                </a:rPr>
                <a:t>获得</a:t>
              </a:r>
              <a:r>
                <a:rPr lang="zh-CN" altLang="en-US" sz="1400" u="sng" kern="0" dirty="0">
                  <a:solidFill>
                    <a:schemeClr val="tx1"/>
                  </a:solidFill>
                  <a:latin typeface="Arial" panose="020B0604020202020204" pitchFamily="34" charset="0"/>
                  <a:ea typeface="微软雅黑" panose="020B0503020204020204" pitchFamily="34" charset="-122"/>
                  <a:cs typeface="Arial" panose="020B0604020202020204" pitchFamily="34" charset="0"/>
                </a:rPr>
                <a:t>全球企业发展高级副总裁</a:t>
              </a:r>
              <a:r>
                <a:rPr lang="zh-CN" altLang="en-US" sz="1400" kern="0" dirty="0">
                  <a:solidFill>
                    <a:schemeClr val="tx1"/>
                  </a:solidFill>
                  <a:latin typeface="Arial" panose="020B0604020202020204" pitchFamily="34" charset="0"/>
                  <a:ea typeface="微软雅黑" panose="020B0503020204020204" pitchFamily="34" charset="-122"/>
                  <a:cs typeface="Arial" panose="020B0604020202020204" pitchFamily="34" charset="0"/>
                </a:rPr>
                <a:t>的批准</a:t>
              </a:r>
              <a:endParaRPr lang="en-GB" sz="1400" kern="0" dirty="0" err="1">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43" name="矩形: 圆角 42">
              <a:extLst>
                <a:ext uri="{FF2B5EF4-FFF2-40B4-BE49-F238E27FC236}">
                  <a16:creationId xmlns:a16="http://schemas.microsoft.com/office/drawing/2014/main" id="{101CF826-23F4-50F2-E247-7997B5F75740}"/>
                </a:ext>
              </a:extLst>
            </p:cNvPr>
            <p:cNvSpPr/>
            <p:nvPr/>
          </p:nvSpPr>
          <p:spPr bwMode="auto">
            <a:xfrm>
              <a:off x="10455351" y="3870429"/>
              <a:ext cx="840429" cy="494306"/>
            </a:xfrm>
            <a:prstGeom prst="round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spcBef>
                  <a:spcPts val="300"/>
                </a:spcBef>
                <a:spcAft>
                  <a:spcPts val="300"/>
                </a:spcAft>
                <a:buClr>
                  <a:schemeClr val="tx2"/>
                </a:buClr>
                <a:buSzPct val="110000"/>
              </a:pPr>
              <a:r>
                <a:rPr lang="zh-CN" altLang="en-US" sz="1400" kern="0" dirty="0">
                  <a:solidFill>
                    <a:schemeClr val="tx1"/>
                  </a:solidFill>
                  <a:latin typeface="Arial" panose="020B0604020202020204" pitchFamily="34" charset="0"/>
                  <a:ea typeface="微软雅黑" panose="020B0503020204020204" pitchFamily="34" charset="-122"/>
                  <a:cs typeface="Arial" panose="020B0604020202020204" pitchFamily="34" charset="0"/>
                </a:rPr>
                <a:t>向</a:t>
              </a:r>
              <a:r>
                <a:rPr lang="zh-CN" altLang="en-US" sz="1400" u="sng" kern="0" dirty="0">
                  <a:solidFill>
                    <a:schemeClr val="tx1"/>
                  </a:solidFill>
                  <a:latin typeface="Arial" panose="020B0604020202020204" pitchFamily="34" charset="0"/>
                  <a:ea typeface="微软雅黑" panose="020B0503020204020204" pitchFamily="34" charset="-122"/>
                  <a:cs typeface="Arial" panose="020B0604020202020204" pitchFamily="34" charset="0"/>
                </a:rPr>
                <a:t>相关法务部业务合作伙伴</a:t>
              </a:r>
              <a:r>
                <a:rPr lang="zh-CN" altLang="en-US" sz="1400" kern="0" dirty="0">
                  <a:solidFill>
                    <a:schemeClr val="tx1"/>
                  </a:solidFill>
                  <a:latin typeface="Arial" panose="020B0604020202020204" pitchFamily="34" charset="0"/>
                  <a:ea typeface="微软雅黑" panose="020B0503020204020204" pitchFamily="34" charset="-122"/>
                  <a:cs typeface="Arial" panose="020B0604020202020204" pitchFamily="34" charset="0"/>
                </a:rPr>
                <a:t>寻求竞争法建议</a:t>
              </a:r>
              <a:endParaRPr lang="en-GB" altLang="zh-CN" sz="1400" kern="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45" name="矩形: 圆角 44">
              <a:extLst>
                <a:ext uri="{FF2B5EF4-FFF2-40B4-BE49-F238E27FC236}">
                  <a16:creationId xmlns:a16="http://schemas.microsoft.com/office/drawing/2014/main" id="{7660B599-6EF4-0D74-5B29-8F31342FAE63}"/>
                </a:ext>
              </a:extLst>
            </p:cNvPr>
            <p:cNvSpPr/>
            <p:nvPr/>
          </p:nvSpPr>
          <p:spPr bwMode="auto">
            <a:xfrm>
              <a:off x="9151621" y="4499190"/>
              <a:ext cx="1249680" cy="494306"/>
            </a:xfrm>
            <a:prstGeom prst="roundRect">
              <a:avLst/>
            </a:prstGeom>
            <a:solidFill>
              <a:schemeClr val="tx2">
                <a:lumMod val="20000"/>
                <a:lumOff val="80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spcBef>
                  <a:spcPts val="300"/>
                </a:spcBef>
                <a:spcAft>
                  <a:spcPts val="300"/>
                </a:spcAft>
                <a:buClr>
                  <a:schemeClr val="tx2"/>
                </a:buClr>
                <a:buSzPct val="110000"/>
              </a:pPr>
              <a:r>
                <a:rPr lang="zh-CN" altLang="en-US" sz="1400" kern="0" dirty="0">
                  <a:solidFill>
                    <a:schemeClr val="tx1"/>
                  </a:solidFill>
                  <a:latin typeface="Arial" panose="020B0604020202020204" pitchFamily="34" charset="0"/>
                  <a:ea typeface="微软雅黑" panose="020B0503020204020204" pitchFamily="34" charset="-122"/>
                  <a:cs typeface="Arial" panose="020B0604020202020204" pitchFamily="34" charset="0"/>
                </a:rPr>
                <a:t>完成额外步骤</a:t>
              </a:r>
              <a:endParaRPr lang="en-GB" altLang="zh-CN" sz="1400" kern="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53" name="直接箭头连接符 52">
              <a:extLst>
                <a:ext uri="{FF2B5EF4-FFF2-40B4-BE49-F238E27FC236}">
                  <a16:creationId xmlns:a16="http://schemas.microsoft.com/office/drawing/2014/main" id="{8D4D52DB-1B59-951F-9FD0-01F3E7F65095}"/>
                </a:ext>
              </a:extLst>
            </p:cNvPr>
            <p:cNvCxnSpPr>
              <a:cxnSpLocks/>
              <a:stCxn id="52" idx="2"/>
              <a:endCxn id="45" idx="0"/>
            </p:cNvCxnSpPr>
            <p:nvPr/>
          </p:nvCxnSpPr>
          <p:spPr>
            <a:xfrm>
              <a:off x="9776461" y="3735976"/>
              <a:ext cx="0" cy="763215"/>
            </a:xfrm>
            <a:prstGeom prst="straightConnector1">
              <a:avLst/>
            </a:prstGeom>
            <a:ln w="19050"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7" name="矩形: 圆角 36">
              <a:extLst>
                <a:ext uri="{FF2B5EF4-FFF2-40B4-BE49-F238E27FC236}">
                  <a16:creationId xmlns:a16="http://schemas.microsoft.com/office/drawing/2014/main" id="{FC315E03-9873-642A-DB6E-A9F2C232619A}"/>
                </a:ext>
              </a:extLst>
            </p:cNvPr>
            <p:cNvSpPr/>
            <p:nvPr/>
          </p:nvSpPr>
          <p:spPr bwMode="auto">
            <a:xfrm>
              <a:off x="9151621" y="1355393"/>
              <a:ext cx="1249680" cy="494306"/>
            </a:xfrm>
            <a:prstGeom prst="roundRect">
              <a:avLst/>
            </a:prstGeom>
            <a:solidFill>
              <a:schemeClr val="tx2">
                <a:lumMod val="20000"/>
                <a:lumOff val="80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buClr>
                  <a:schemeClr val="tx2"/>
                </a:buClr>
                <a:buSzPct val="110000"/>
              </a:pPr>
              <a:r>
                <a:rPr lang="zh-CN" altLang="en-US" sz="1400" kern="0" dirty="0">
                  <a:solidFill>
                    <a:schemeClr val="tx1"/>
                  </a:solidFill>
                  <a:latin typeface="Arial" panose="020B0604020202020204" pitchFamily="34" charset="0"/>
                  <a:ea typeface="微软雅黑" panose="020B0503020204020204" pitchFamily="34" charset="-122"/>
                  <a:cs typeface="Arial" panose="020B0604020202020204" pitchFamily="34" charset="0"/>
                </a:rPr>
                <a:t>希望加入外部董事会或</a:t>
              </a:r>
              <a:endParaRPr lang="en-GB" altLang="zh-CN" sz="1400" kern="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algn="ctr" eaLnBrk="0" fontAlgn="auto" hangingPunct="0">
                <a:buClr>
                  <a:schemeClr val="tx2"/>
                </a:buClr>
                <a:buSzPct val="110000"/>
              </a:pPr>
              <a:r>
                <a:rPr lang="zh-CN" altLang="en-US" sz="1400" kern="0" dirty="0">
                  <a:solidFill>
                    <a:schemeClr val="tx1"/>
                  </a:solidFill>
                  <a:latin typeface="Arial" panose="020B0604020202020204" pitchFamily="34" charset="0"/>
                  <a:ea typeface="微软雅黑" panose="020B0503020204020204" pitchFamily="34" charset="-122"/>
                  <a:cs typeface="Arial" panose="020B0604020202020204" pitchFamily="34" charset="0"/>
                </a:rPr>
                <a:t>担任董事会观察员</a:t>
              </a:r>
              <a:endParaRPr lang="en-GB" sz="1400" kern="0" dirty="0" err="1">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 name="Title 1">
            <a:extLst>
              <a:ext uri="{FF2B5EF4-FFF2-40B4-BE49-F238E27FC236}">
                <a16:creationId xmlns:a16="http://schemas.microsoft.com/office/drawing/2014/main" id="{5710FDB9-6A37-4404-A872-2C27E2BF84BD}"/>
              </a:ext>
            </a:extLst>
          </p:cNvPr>
          <p:cNvSpPr>
            <a:spLocks noGrp="1"/>
          </p:cNvSpPr>
          <p:nvPr>
            <p:ph type="title"/>
          </p:nvPr>
        </p:nvSpPr>
        <p:spPr/>
        <p:txBody>
          <a:bodyPr/>
          <a:lstStyle/>
          <a:p>
            <a:r>
              <a:rPr lang="en-US" altLang="zh-CN" dirty="0">
                <a:cs typeface="+mn-ea"/>
                <a:sym typeface="+mn-lt"/>
              </a:rPr>
              <a:t>4-</a:t>
            </a:r>
            <a:r>
              <a:rPr lang="zh-CN" altLang="en-US" dirty="0">
                <a:cs typeface="+mn-ea"/>
                <a:sym typeface="+mn-lt"/>
              </a:rPr>
              <a:t>其他常见场景</a:t>
            </a:r>
          </a:p>
        </p:txBody>
      </p:sp>
      <p:sp>
        <p:nvSpPr>
          <p:cNvPr id="33" name="Content Placeholder 21">
            <a:extLst>
              <a:ext uri="{FF2B5EF4-FFF2-40B4-BE49-F238E27FC236}">
                <a16:creationId xmlns:a16="http://schemas.microsoft.com/office/drawing/2014/main" id="{08036DED-2F01-CCED-2FD4-A6639366DC15}"/>
              </a:ext>
            </a:extLst>
          </p:cNvPr>
          <p:cNvSpPr txBox="1">
            <a:spLocks/>
          </p:cNvSpPr>
          <p:nvPr/>
        </p:nvSpPr>
        <p:spPr>
          <a:xfrm>
            <a:off x="6936494" y="2548377"/>
            <a:ext cx="4707628" cy="1445267"/>
          </a:xfrm>
          <a:prstGeom prst="rect">
            <a:avLst/>
          </a:prstGeom>
        </p:spPr>
        <p:txBody>
          <a:bodyPr vert="horz" wrap="square" lIns="0" tIns="45720" rIns="0" bIns="45720" rtlCol="0" anchor="t">
            <a:spAutoFit/>
          </a:bodyPr>
          <a:lstStyle>
            <a:lvl1pPr marL="274320" indent="-274320" algn="l" defTabSz="1219170" rtl="0" eaLnBrk="1" latinLnBrk="0" hangingPunct="1">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1pPr>
            <a:lvl2pPr marL="548640" indent="-274320" algn="l" defTabSz="121917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82296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3pPr>
            <a:lvl4pPr marL="109728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1371600" indent="-274320" algn="l" defTabSz="1219170" rtl="0" eaLnBrk="1" latinLnBrk="0" hangingPunct="1">
              <a:spcBef>
                <a:spcPts val="0"/>
              </a:spcBef>
              <a:spcAft>
                <a:spcPts val="600"/>
              </a:spcAft>
              <a:buFont typeface="Arial" panose="020B0604020202020204" pitchFamily="34" charset="0"/>
              <a:buChar char="•"/>
              <a:defRPr sz="1100" b="0" kern="120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lnSpc>
                <a:spcPct val="125000"/>
              </a:lnSpc>
              <a:buClr>
                <a:schemeClr val="tx1"/>
              </a:buClr>
              <a:buNone/>
            </a:pPr>
            <a:r>
              <a:rPr lang="zh-CN" altLang="en-US" sz="1800" dirty="0">
                <a:highlight>
                  <a:srgbClr val="FFFF00"/>
                </a:highlight>
                <a:latin typeface="Arial" panose="020B0604020202020204" pitchFamily="34" charset="0"/>
                <a:ea typeface="微软雅黑" panose="020B0503020204020204" pitchFamily="34" charset="-122"/>
                <a:cs typeface="Arial" panose="020B0604020202020204" pitchFamily="34" charset="0"/>
                <a:sym typeface="+mn-lt"/>
              </a:rPr>
              <a:t>所有希望加入外部董事会或担任董事会观察员（无论是公司还是非公司）的</a:t>
            </a:r>
            <a:r>
              <a:rPr lang="en-GB" altLang="zh-CN" sz="1800" dirty="0">
                <a:highlight>
                  <a:srgbClr val="FFFF00"/>
                </a:highlight>
                <a:latin typeface="Arial" panose="020B0604020202020204" pitchFamily="34" charset="0"/>
                <a:ea typeface="微软雅黑" panose="020B0503020204020204" pitchFamily="34" charset="-122"/>
                <a:cs typeface="Arial" panose="020B0604020202020204" pitchFamily="34" charset="0"/>
                <a:sym typeface="+mn-lt"/>
              </a:rPr>
              <a:t>GSK</a:t>
            </a:r>
            <a:r>
              <a:rPr lang="zh-CN" altLang="en-US" sz="1800" dirty="0">
                <a:highlight>
                  <a:srgbClr val="FFFF00"/>
                </a:highlight>
                <a:latin typeface="Arial" panose="020B0604020202020204" pitchFamily="34" charset="0"/>
                <a:ea typeface="微软雅黑" panose="020B0503020204020204" pitchFamily="34" charset="-122"/>
                <a:cs typeface="Arial" panose="020B0604020202020204" pitchFamily="34" charset="0"/>
                <a:sym typeface="+mn-lt"/>
              </a:rPr>
              <a:t>员工</a:t>
            </a:r>
            <a:r>
              <a:rPr lang="en-US" altLang="zh-CN" sz="1800" dirty="0">
                <a:highlight>
                  <a:srgbClr val="FFFF00"/>
                </a:highlight>
                <a:latin typeface="Arial" panose="020B0604020202020204" pitchFamily="34" charset="0"/>
                <a:ea typeface="微软雅黑" panose="020B0503020204020204" pitchFamily="34" charset="-122"/>
                <a:cs typeface="Arial" panose="020B0604020202020204" pitchFamily="34" charset="0"/>
                <a:sym typeface="+mn-lt"/>
              </a:rPr>
              <a:t>【</a:t>
            </a:r>
            <a:r>
              <a:rPr lang="zh-CN" altLang="en-US" sz="1800" dirty="0">
                <a:highlight>
                  <a:srgbClr val="FFFF00"/>
                </a:highlight>
                <a:latin typeface="Arial" panose="020B0604020202020204" pitchFamily="34" charset="0"/>
                <a:ea typeface="微软雅黑" panose="020B0503020204020204" pitchFamily="34" charset="-122"/>
                <a:cs typeface="Arial" panose="020B0604020202020204" pitchFamily="34" charset="0"/>
                <a:sym typeface="+mn-lt"/>
              </a:rPr>
              <a:t>不包括全球领导团队（</a:t>
            </a:r>
            <a:r>
              <a:rPr lang="en-US" altLang="zh-CN" sz="1800" dirty="0">
                <a:highlight>
                  <a:srgbClr val="FFFF00"/>
                </a:highlight>
                <a:latin typeface="Arial" panose="020B0604020202020204" pitchFamily="34" charset="0"/>
                <a:ea typeface="微软雅黑" panose="020B0503020204020204" pitchFamily="34" charset="-122"/>
                <a:cs typeface="Arial" panose="020B0604020202020204" pitchFamily="34" charset="0"/>
                <a:sym typeface="+mn-lt"/>
              </a:rPr>
              <a:t>GLT</a:t>
            </a:r>
            <a:r>
              <a:rPr lang="zh-CN" altLang="en-US" sz="1800" dirty="0">
                <a:highlight>
                  <a:srgbClr val="FFFF00"/>
                </a:highlight>
                <a:latin typeface="Arial" panose="020B0604020202020204" pitchFamily="34" charset="0"/>
                <a:ea typeface="微软雅黑" panose="020B0503020204020204" pitchFamily="34" charset="-122"/>
                <a:cs typeface="Arial" panose="020B0604020202020204" pitchFamily="34" charset="0"/>
                <a:sym typeface="+mn-lt"/>
              </a:rPr>
              <a:t>）成员</a:t>
            </a:r>
            <a:r>
              <a:rPr lang="en-US" altLang="zh-CN" sz="1800" dirty="0">
                <a:highlight>
                  <a:srgbClr val="FFFF00"/>
                </a:highlight>
                <a:latin typeface="Arial" panose="020B0604020202020204" pitchFamily="34" charset="0"/>
                <a:ea typeface="微软雅黑" panose="020B0503020204020204" pitchFamily="34" charset="-122"/>
                <a:cs typeface="Arial" panose="020B0604020202020204" pitchFamily="34" charset="0"/>
                <a:sym typeface="+mn-lt"/>
              </a:rPr>
              <a:t>】</a:t>
            </a:r>
            <a:r>
              <a:rPr lang="zh-CN" altLang="en-US" sz="1800" dirty="0">
                <a:highlight>
                  <a:srgbClr val="FFFF00"/>
                </a:highlight>
                <a:latin typeface="Arial" panose="020B0604020202020204" pitchFamily="34" charset="0"/>
                <a:ea typeface="微软雅黑" panose="020B0503020204020204" pitchFamily="34" charset="-122"/>
                <a:cs typeface="Arial" panose="020B0604020202020204" pitchFamily="34" charset="0"/>
                <a:sym typeface="+mn-lt"/>
              </a:rPr>
              <a:t>必须事先获得其合规部业务合作伙伴的书面批准。</a:t>
            </a:r>
            <a:endParaRPr lang="en-GB" altLang="zh-CN" sz="1800" dirty="0">
              <a:highlight>
                <a:srgbClr val="FFFF00"/>
              </a:highlight>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48" name="副标题 6">
            <a:extLst>
              <a:ext uri="{FF2B5EF4-FFF2-40B4-BE49-F238E27FC236}">
                <a16:creationId xmlns:a16="http://schemas.microsoft.com/office/drawing/2014/main" id="{4E88EDA9-1A18-185C-1F8F-0614FCB911C2}"/>
              </a:ext>
            </a:extLst>
          </p:cNvPr>
          <p:cNvSpPr>
            <a:spLocks noGrp="1"/>
          </p:cNvSpPr>
          <p:nvPr>
            <p:ph type="subTitle" idx="1"/>
          </p:nvPr>
        </p:nvSpPr>
        <p:spPr>
          <a:xfrm>
            <a:off x="365125" y="694950"/>
            <a:ext cx="11460164" cy="352800"/>
          </a:xfrm>
        </p:spPr>
        <p:txBody>
          <a:bodyPr/>
          <a:lstStyle/>
          <a:p>
            <a:r>
              <a:rPr lang="zh-CN" altLang="en-US" sz="2400" dirty="0">
                <a:cs typeface="Arial" panose="020B0604020202020204" pitchFamily="34" charset="0"/>
              </a:rPr>
              <a:t>外部董事会角色</a:t>
            </a:r>
            <a:r>
              <a:rPr lang="zh-CN" altLang="en-US" dirty="0">
                <a:cs typeface="Arial" panose="020B0604020202020204" pitchFamily="34" charset="0"/>
              </a:rPr>
              <a:t>所需的额外批准</a:t>
            </a:r>
            <a:endParaRPr lang="en-GB" sz="2400" dirty="0">
              <a:cs typeface="Arial" panose="020B0604020202020204" pitchFamily="34" charset="0"/>
            </a:endParaRPr>
          </a:p>
        </p:txBody>
      </p:sp>
      <p:graphicFrame>
        <p:nvGraphicFramePr>
          <p:cNvPr id="55" name="Table 8">
            <a:extLst>
              <a:ext uri="{FF2B5EF4-FFF2-40B4-BE49-F238E27FC236}">
                <a16:creationId xmlns:a16="http://schemas.microsoft.com/office/drawing/2014/main" id="{3ECF48C3-5202-8F98-8513-3F0370DDF1F2}"/>
              </a:ext>
            </a:extLst>
          </p:cNvPr>
          <p:cNvGraphicFramePr>
            <a:graphicFrameLocks noGrp="1"/>
          </p:cNvGraphicFramePr>
          <p:nvPr>
            <p:extLst>
              <p:ext uri="{D42A27DB-BD31-4B8C-83A1-F6EECF244321}">
                <p14:modId xmlns:p14="http://schemas.microsoft.com/office/powerpoint/2010/main" val="2211616271"/>
              </p:ext>
            </p:extLst>
          </p:nvPr>
        </p:nvGraphicFramePr>
        <p:xfrm>
          <a:off x="462041" y="2100263"/>
          <a:ext cx="2055759" cy="396240"/>
        </p:xfrm>
        <a:graphic>
          <a:graphicData uri="http://schemas.openxmlformats.org/drawingml/2006/table">
            <a:tbl>
              <a:tblPr firstRow="1" bandRow="1">
                <a:tableStyleId>{9D7B26C5-4107-4FEC-AEDC-1716B250A1EF}</a:tableStyleId>
              </a:tblPr>
              <a:tblGrid>
                <a:gridCol w="2055759">
                  <a:extLst>
                    <a:ext uri="{9D8B030D-6E8A-4147-A177-3AD203B41FA5}">
                      <a16:colId xmlns:a16="http://schemas.microsoft.com/office/drawing/2014/main" val="3344843492"/>
                    </a:ext>
                  </a:extLst>
                </a:gridCol>
              </a:tblGrid>
              <a:tr h="370840">
                <a:tc>
                  <a:txBody>
                    <a:bodyPr/>
                    <a:lstStyle/>
                    <a:p>
                      <a:r>
                        <a:rPr lang="zh-CN" altLang="en-US" sz="2000" b="1" dirty="0">
                          <a:solidFill>
                            <a:schemeClr val="tx2"/>
                          </a:solidFill>
                          <a:latin typeface="微软雅黑" panose="020B0503020204020204" pitchFamily="34" charset="-122"/>
                          <a:ea typeface="微软雅黑" panose="020B0503020204020204" pitchFamily="34" charset="-122"/>
                        </a:rPr>
                        <a:t>额外步骤</a:t>
                      </a:r>
                      <a:endParaRPr lang="en-GB" sz="2000" b="1" dirty="0">
                        <a:solidFill>
                          <a:schemeClr val="tx2"/>
                        </a:solidFill>
                        <a:latin typeface="微软雅黑" panose="020B0503020204020204" pitchFamily="34" charset="-122"/>
                        <a:ea typeface="微软雅黑" panose="020B0503020204020204" pitchFamily="34" charset="-122"/>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82481907"/>
                  </a:ext>
                </a:extLst>
              </a:tr>
            </a:tbl>
          </a:graphicData>
        </a:graphic>
      </p:graphicFrame>
      <p:cxnSp>
        <p:nvCxnSpPr>
          <p:cNvPr id="6" name="连接符: 肘形 5">
            <a:extLst>
              <a:ext uri="{FF2B5EF4-FFF2-40B4-BE49-F238E27FC236}">
                <a16:creationId xmlns:a16="http://schemas.microsoft.com/office/drawing/2014/main" id="{AA687044-4849-A9DC-833A-6BC319C7C7EF}"/>
              </a:ext>
            </a:extLst>
          </p:cNvPr>
          <p:cNvCxnSpPr>
            <a:cxnSpLocks/>
            <a:stCxn id="52" idx="3"/>
            <a:endCxn id="43" idx="0"/>
          </p:cNvCxnSpPr>
          <p:nvPr/>
        </p:nvCxnSpPr>
        <p:spPr>
          <a:xfrm>
            <a:off x="3980330" y="4561470"/>
            <a:ext cx="1121336" cy="371461"/>
          </a:xfrm>
          <a:prstGeom prst="bentConnector2">
            <a:avLst/>
          </a:prstGeom>
          <a:ln w="19050" cap="rnd">
            <a:solidFill>
              <a:schemeClr val="tx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 name="连接符: 肘形 11">
            <a:extLst>
              <a:ext uri="{FF2B5EF4-FFF2-40B4-BE49-F238E27FC236}">
                <a16:creationId xmlns:a16="http://schemas.microsoft.com/office/drawing/2014/main" id="{CD82BEA1-5AEF-0CA0-9B85-2961420D550A}"/>
              </a:ext>
            </a:extLst>
          </p:cNvPr>
          <p:cNvCxnSpPr>
            <a:cxnSpLocks/>
            <a:stCxn id="43" idx="2"/>
            <a:endCxn id="45" idx="3"/>
          </p:cNvCxnSpPr>
          <p:nvPr/>
        </p:nvCxnSpPr>
        <p:spPr>
          <a:xfrm rot="5400000">
            <a:off x="4355267" y="5039158"/>
            <a:ext cx="371463" cy="1121336"/>
          </a:xfrm>
          <a:prstGeom prst="bentConnector2">
            <a:avLst/>
          </a:prstGeom>
          <a:ln w="19050" cap="rnd">
            <a:solidFill>
              <a:schemeClr val="tx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4" name="矩形 33">
            <a:extLst>
              <a:ext uri="{FF2B5EF4-FFF2-40B4-BE49-F238E27FC236}">
                <a16:creationId xmlns:a16="http://schemas.microsoft.com/office/drawing/2014/main" id="{78BEA5C1-757D-3672-BA0D-AB68EB396F1C}"/>
              </a:ext>
            </a:extLst>
          </p:cNvPr>
          <p:cNvSpPr/>
          <p:nvPr/>
        </p:nvSpPr>
        <p:spPr bwMode="auto">
          <a:xfrm>
            <a:off x="2398324" y="4995628"/>
            <a:ext cx="458971" cy="308766"/>
          </a:xfrm>
          <a:prstGeom prst="rect">
            <a:avLst/>
          </a:prstGeom>
          <a:noFill/>
          <a:ln w="38100">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spcBef>
                <a:spcPts val="300"/>
              </a:spcBef>
              <a:spcAft>
                <a:spcPts val="300"/>
              </a:spcAft>
              <a:buClr>
                <a:schemeClr val="tx2"/>
              </a:buClr>
              <a:buSzPct val="110000"/>
            </a:pPr>
            <a:r>
              <a:rPr lang="zh-CN" altLang="en-US" sz="1050" kern="0" dirty="0">
                <a:solidFill>
                  <a:schemeClr val="tx1"/>
                </a:solidFill>
                <a:latin typeface="Arial" panose="020B0604020202020204" pitchFamily="34" charset="0"/>
                <a:ea typeface="微软雅黑" panose="020B0503020204020204" pitchFamily="34" charset="-122"/>
                <a:cs typeface="Arial" panose="020B0604020202020204" pitchFamily="34" charset="0"/>
              </a:rPr>
              <a:t>否</a:t>
            </a:r>
            <a:endParaRPr lang="en-GB" sz="1050" kern="0" dirty="0" err="1">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35" name="矩形 34">
            <a:extLst>
              <a:ext uri="{FF2B5EF4-FFF2-40B4-BE49-F238E27FC236}">
                <a16:creationId xmlns:a16="http://schemas.microsoft.com/office/drawing/2014/main" id="{CFADF8F4-34D0-8AE0-C5F5-D3726ABA2CF2}"/>
              </a:ext>
            </a:extLst>
          </p:cNvPr>
          <p:cNvSpPr/>
          <p:nvPr/>
        </p:nvSpPr>
        <p:spPr bwMode="auto">
          <a:xfrm>
            <a:off x="4127329" y="4320888"/>
            <a:ext cx="458971" cy="308766"/>
          </a:xfrm>
          <a:prstGeom prst="rect">
            <a:avLst/>
          </a:prstGeom>
          <a:noFill/>
          <a:ln w="38100">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spcBef>
                <a:spcPts val="300"/>
              </a:spcBef>
              <a:spcAft>
                <a:spcPts val="300"/>
              </a:spcAft>
              <a:buClr>
                <a:schemeClr val="tx2"/>
              </a:buClr>
              <a:buSzPct val="110000"/>
            </a:pPr>
            <a:r>
              <a:rPr lang="zh-CN" altLang="en-US" sz="1050" kern="0" dirty="0">
                <a:solidFill>
                  <a:schemeClr val="tx1"/>
                </a:solidFill>
                <a:latin typeface="Arial" panose="020B0604020202020204" pitchFamily="34" charset="0"/>
                <a:ea typeface="微软雅黑" panose="020B0503020204020204" pitchFamily="34" charset="-122"/>
                <a:cs typeface="Arial" panose="020B0604020202020204" pitchFamily="34" charset="0"/>
              </a:rPr>
              <a:t>是</a:t>
            </a:r>
            <a:endParaRPr lang="en-GB" sz="1050" kern="0" dirty="0" err="1">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67" name="组合 66">
            <a:extLst>
              <a:ext uri="{FF2B5EF4-FFF2-40B4-BE49-F238E27FC236}">
                <a16:creationId xmlns:a16="http://schemas.microsoft.com/office/drawing/2014/main" id="{97AA5091-E682-DB96-1441-48AEB51B8748}"/>
              </a:ext>
            </a:extLst>
          </p:cNvPr>
          <p:cNvGrpSpPr/>
          <p:nvPr/>
        </p:nvGrpSpPr>
        <p:grpSpPr>
          <a:xfrm>
            <a:off x="6929787" y="5567225"/>
            <a:ext cx="4895501" cy="525600"/>
            <a:chOff x="6929787" y="5433608"/>
            <a:chExt cx="4895501" cy="525600"/>
          </a:xfrm>
        </p:grpSpPr>
        <p:sp>
          <p:nvSpPr>
            <p:cNvPr id="62" name="Rectangle 25">
              <a:extLst>
                <a:ext uri="{FF2B5EF4-FFF2-40B4-BE49-F238E27FC236}">
                  <a16:creationId xmlns:a16="http://schemas.microsoft.com/office/drawing/2014/main" id="{3E2740B3-6DD7-EE39-E4BD-6AFEC8CBE435}"/>
                </a:ext>
              </a:extLst>
            </p:cNvPr>
            <p:cNvSpPr/>
            <p:nvPr/>
          </p:nvSpPr>
          <p:spPr bwMode="auto">
            <a:xfrm>
              <a:off x="6929787" y="5433608"/>
              <a:ext cx="4895501" cy="525600"/>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40080" tIns="72000" rIns="72000" bIns="72000" numCol="1" spcCol="0" rtlCol="0" fromWordArt="0" anchor="ctr" anchorCtr="0" forceAA="0" compatLnSpc="1">
              <a:prstTxWarp prst="textNoShape">
                <a:avLst/>
              </a:prstTxWarp>
              <a:noAutofit/>
            </a:bodyPr>
            <a:lstStyle/>
            <a:p>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全球领导团队（</a:t>
              </a: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GLT</a:t>
              </a:r>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）成员必须遵守公司秘书处的现有流程。</a:t>
              </a:r>
              <a:endParaRPr lang="en-IN" sz="16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63" name="Group 683">
              <a:extLst>
                <a:ext uri="{FF2B5EF4-FFF2-40B4-BE49-F238E27FC236}">
                  <a16:creationId xmlns:a16="http://schemas.microsoft.com/office/drawing/2014/main" id="{05616F92-E8DF-F180-D8E1-98F11177E3C6}"/>
                </a:ext>
              </a:extLst>
            </p:cNvPr>
            <p:cNvGrpSpPr>
              <a:grpSpLocks noChangeAspect="1"/>
            </p:cNvGrpSpPr>
            <p:nvPr/>
          </p:nvGrpSpPr>
          <p:grpSpPr bwMode="auto">
            <a:xfrm>
              <a:off x="7117659" y="5545181"/>
              <a:ext cx="319461" cy="319460"/>
              <a:chOff x="1888" y="3345"/>
              <a:chExt cx="1218" cy="1218"/>
            </a:xfrm>
            <a:solidFill>
              <a:schemeClr val="bg1"/>
            </a:solidFill>
          </p:grpSpPr>
          <p:sp>
            <p:nvSpPr>
              <p:cNvPr id="64" name="Freeform 684">
                <a:extLst>
                  <a:ext uri="{FF2B5EF4-FFF2-40B4-BE49-F238E27FC236}">
                    <a16:creationId xmlns:a16="http://schemas.microsoft.com/office/drawing/2014/main" id="{16CE3006-4A23-DCDC-1CF3-1FD7AFEACB44}"/>
                  </a:ext>
                </a:extLst>
              </p:cNvPr>
              <p:cNvSpPr>
                <a:spLocks/>
              </p:cNvSpPr>
              <p:nvPr/>
            </p:nvSpPr>
            <p:spPr bwMode="auto">
              <a:xfrm>
                <a:off x="2432" y="3548"/>
                <a:ext cx="174" cy="180"/>
              </a:xfrm>
              <a:custGeom>
                <a:avLst/>
                <a:gdLst>
                  <a:gd name="T0" fmla="*/ 144 w 314"/>
                  <a:gd name="T1" fmla="*/ 326 h 326"/>
                  <a:gd name="T2" fmla="*/ 314 w 314"/>
                  <a:gd name="T3" fmla="*/ 151 h 326"/>
                  <a:gd name="T4" fmla="*/ 171 w 314"/>
                  <a:gd name="T5" fmla="*/ 0 h 326"/>
                  <a:gd name="T6" fmla="*/ 0 w 314"/>
                  <a:gd name="T7" fmla="*/ 184 h 326"/>
                  <a:gd name="T8" fmla="*/ 144 w 314"/>
                  <a:gd name="T9" fmla="*/ 326 h 326"/>
                </a:gdLst>
                <a:ahLst/>
                <a:cxnLst>
                  <a:cxn ang="0">
                    <a:pos x="T0" y="T1"/>
                  </a:cxn>
                  <a:cxn ang="0">
                    <a:pos x="T2" y="T3"/>
                  </a:cxn>
                  <a:cxn ang="0">
                    <a:pos x="T4" y="T5"/>
                  </a:cxn>
                  <a:cxn ang="0">
                    <a:pos x="T6" y="T7"/>
                  </a:cxn>
                  <a:cxn ang="0">
                    <a:pos x="T8" y="T9"/>
                  </a:cxn>
                </a:cxnLst>
                <a:rect l="0" t="0" r="r" b="b"/>
                <a:pathLst>
                  <a:path w="314" h="326">
                    <a:moveTo>
                      <a:pt x="144" y="326"/>
                    </a:moveTo>
                    <a:cubicBezTo>
                      <a:pt x="246" y="326"/>
                      <a:pt x="314" y="247"/>
                      <a:pt x="314" y="151"/>
                    </a:cubicBezTo>
                    <a:cubicBezTo>
                      <a:pt x="314" y="65"/>
                      <a:pt x="251" y="0"/>
                      <a:pt x="171" y="0"/>
                    </a:cubicBezTo>
                    <a:cubicBezTo>
                      <a:pt x="74" y="0"/>
                      <a:pt x="0" y="76"/>
                      <a:pt x="0" y="184"/>
                    </a:cubicBezTo>
                    <a:cubicBezTo>
                      <a:pt x="0" y="264"/>
                      <a:pt x="64" y="326"/>
                      <a:pt x="144" y="3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sp>
            <p:nvSpPr>
              <p:cNvPr id="65" name="Freeform 685">
                <a:extLst>
                  <a:ext uri="{FF2B5EF4-FFF2-40B4-BE49-F238E27FC236}">
                    <a16:creationId xmlns:a16="http://schemas.microsoft.com/office/drawing/2014/main" id="{A8B78FBB-E9D4-72B6-38B0-574FF71AEFE0}"/>
                  </a:ext>
                </a:extLst>
              </p:cNvPr>
              <p:cNvSpPr>
                <a:spLocks/>
              </p:cNvSpPr>
              <p:nvPr/>
            </p:nvSpPr>
            <p:spPr bwMode="auto">
              <a:xfrm>
                <a:off x="2340" y="3787"/>
                <a:ext cx="313" cy="572"/>
              </a:xfrm>
              <a:custGeom>
                <a:avLst/>
                <a:gdLst>
                  <a:gd name="T0" fmla="*/ 358 w 566"/>
                  <a:gd name="T1" fmla="*/ 814 h 1034"/>
                  <a:gd name="T2" fmla="*/ 446 w 566"/>
                  <a:gd name="T3" fmla="*/ 104 h 1034"/>
                  <a:gd name="T4" fmla="*/ 310 w 566"/>
                  <a:gd name="T5" fmla="*/ 0 h 1034"/>
                  <a:gd name="T6" fmla="*/ 8 w 566"/>
                  <a:gd name="T7" fmla="*/ 50 h 1034"/>
                  <a:gd name="T8" fmla="*/ 0 w 566"/>
                  <a:gd name="T9" fmla="*/ 180 h 1034"/>
                  <a:gd name="T10" fmla="*/ 166 w 566"/>
                  <a:gd name="T11" fmla="*/ 208 h 1034"/>
                  <a:gd name="T12" fmla="*/ 86 w 566"/>
                  <a:gd name="T13" fmla="*/ 828 h 1034"/>
                  <a:gd name="T14" fmla="*/ 82 w 566"/>
                  <a:gd name="T15" fmla="*/ 882 h 1034"/>
                  <a:gd name="T16" fmla="*/ 246 w 566"/>
                  <a:gd name="T17" fmla="*/ 1034 h 1034"/>
                  <a:gd name="T18" fmla="*/ 566 w 566"/>
                  <a:gd name="T19" fmla="*/ 892 h 1034"/>
                  <a:gd name="T20" fmla="*/ 513 w 566"/>
                  <a:gd name="T21" fmla="*/ 772 h 1034"/>
                  <a:gd name="T22" fmla="*/ 358 w 566"/>
                  <a:gd name="T23" fmla="*/ 814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6" h="1034">
                    <a:moveTo>
                      <a:pt x="358" y="814"/>
                    </a:moveTo>
                    <a:cubicBezTo>
                      <a:pt x="371" y="710"/>
                      <a:pt x="446" y="146"/>
                      <a:pt x="446" y="104"/>
                    </a:cubicBezTo>
                    <a:cubicBezTo>
                      <a:pt x="446" y="36"/>
                      <a:pt x="417" y="0"/>
                      <a:pt x="310" y="0"/>
                    </a:cubicBezTo>
                    <a:cubicBezTo>
                      <a:pt x="240" y="0"/>
                      <a:pt x="138" y="14"/>
                      <a:pt x="8" y="50"/>
                    </a:cubicBezTo>
                    <a:cubicBezTo>
                      <a:pt x="0" y="180"/>
                      <a:pt x="0" y="180"/>
                      <a:pt x="0" y="180"/>
                    </a:cubicBezTo>
                    <a:cubicBezTo>
                      <a:pt x="166" y="208"/>
                      <a:pt x="166" y="208"/>
                      <a:pt x="166" y="208"/>
                    </a:cubicBezTo>
                    <a:cubicBezTo>
                      <a:pt x="86" y="828"/>
                      <a:pt x="86" y="828"/>
                      <a:pt x="86" y="828"/>
                    </a:cubicBezTo>
                    <a:cubicBezTo>
                      <a:pt x="84" y="848"/>
                      <a:pt x="82" y="866"/>
                      <a:pt x="82" y="882"/>
                    </a:cubicBezTo>
                    <a:cubicBezTo>
                      <a:pt x="82" y="972"/>
                      <a:pt x="120" y="1034"/>
                      <a:pt x="246" y="1034"/>
                    </a:cubicBezTo>
                    <a:cubicBezTo>
                      <a:pt x="330" y="1034"/>
                      <a:pt x="466" y="986"/>
                      <a:pt x="566" y="892"/>
                    </a:cubicBezTo>
                    <a:cubicBezTo>
                      <a:pt x="513" y="772"/>
                      <a:pt x="513" y="772"/>
                      <a:pt x="513" y="772"/>
                    </a:cubicBezTo>
                    <a:cubicBezTo>
                      <a:pt x="465" y="796"/>
                      <a:pt x="409" y="810"/>
                      <a:pt x="358" y="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sp>
            <p:nvSpPr>
              <p:cNvPr id="66" name="Freeform 686">
                <a:extLst>
                  <a:ext uri="{FF2B5EF4-FFF2-40B4-BE49-F238E27FC236}">
                    <a16:creationId xmlns:a16="http://schemas.microsoft.com/office/drawing/2014/main" id="{103D3E50-9DEE-156E-3E0D-C1A55DAF9328}"/>
                  </a:ext>
                </a:extLst>
              </p:cNvPr>
              <p:cNvSpPr>
                <a:spLocks noEditPoints="1"/>
              </p:cNvSpPr>
              <p:nvPr/>
            </p:nvSpPr>
            <p:spPr bwMode="auto">
              <a:xfrm>
                <a:off x="1888" y="3345"/>
                <a:ext cx="1218" cy="1218"/>
              </a:xfrm>
              <a:custGeom>
                <a:avLst/>
                <a:gdLst>
                  <a:gd name="T0" fmla="*/ 1100 w 2200"/>
                  <a:gd name="T1" fmla="*/ 0 h 2200"/>
                  <a:gd name="T2" fmla="*/ 0 w 2200"/>
                  <a:gd name="T3" fmla="*/ 1100 h 2200"/>
                  <a:gd name="T4" fmla="*/ 1100 w 2200"/>
                  <a:gd name="T5" fmla="*/ 2200 h 2200"/>
                  <a:gd name="T6" fmla="*/ 2200 w 2200"/>
                  <a:gd name="T7" fmla="*/ 1100 h 2200"/>
                  <a:gd name="T8" fmla="*/ 1100 w 2200"/>
                  <a:gd name="T9" fmla="*/ 0 h 2200"/>
                  <a:gd name="T10" fmla="*/ 1100 w 2200"/>
                  <a:gd name="T11" fmla="*/ 2016 h 2200"/>
                  <a:gd name="T12" fmla="*/ 184 w 2200"/>
                  <a:gd name="T13" fmla="*/ 1100 h 2200"/>
                  <a:gd name="T14" fmla="*/ 1100 w 2200"/>
                  <a:gd name="T15" fmla="*/ 183 h 2200"/>
                  <a:gd name="T16" fmla="*/ 2017 w 2200"/>
                  <a:gd name="T17" fmla="*/ 1100 h 2200"/>
                  <a:gd name="T18" fmla="*/ 1100 w 2200"/>
                  <a:gd name="T19" fmla="*/ 2016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0" h="2200">
                    <a:moveTo>
                      <a:pt x="1100" y="0"/>
                    </a:moveTo>
                    <a:cubicBezTo>
                      <a:pt x="493" y="0"/>
                      <a:pt x="0" y="492"/>
                      <a:pt x="0" y="1100"/>
                    </a:cubicBezTo>
                    <a:cubicBezTo>
                      <a:pt x="0" y="1707"/>
                      <a:pt x="493" y="2200"/>
                      <a:pt x="1100" y="2200"/>
                    </a:cubicBezTo>
                    <a:cubicBezTo>
                      <a:pt x="1708" y="2200"/>
                      <a:pt x="2200" y="1707"/>
                      <a:pt x="2200" y="1100"/>
                    </a:cubicBezTo>
                    <a:cubicBezTo>
                      <a:pt x="2200" y="492"/>
                      <a:pt x="1708" y="0"/>
                      <a:pt x="1100" y="0"/>
                    </a:cubicBezTo>
                    <a:close/>
                    <a:moveTo>
                      <a:pt x="1100" y="2016"/>
                    </a:moveTo>
                    <a:cubicBezTo>
                      <a:pt x="595" y="2016"/>
                      <a:pt x="184" y="1605"/>
                      <a:pt x="184" y="1100"/>
                    </a:cubicBezTo>
                    <a:cubicBezTo>
                      <a:pt x="184" y="594"/>
                      <a:pt x="595" y="183"/>
                      <a:pt x="1100" y="183"/>
                    </a:cubicBezTo>
                    <a:cubicBezTo>
                      <a:pt x="1606" y="183"/>
                      <a:pt x="2017" y="594"/>
                      <a:pt x="2017" y="1100"/>
                    </a:cubicBezTo>
                    <a:cubicBezTo>
                      <a:pt x="2017" y="1605"/>
                      <a:pt x="1606" y="2016"/>
                      <a:pt x="1100" y="20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grpSp>
      </p:grpSp>
      <p:graphicFrame>
        <p:nvGraphicFramePr>
          <p:cNvPr id="27" name="表格 26">
            <a:extLst>
              <a:ext uri="{FF2B5EF4-FFF2-40B4-BE49-F238E27FC236}">
                <a16:creationId xmlns:a16="http://schemas.microsoft.com/office/drawing/2014/main" id="{B9A3F8F6-0E30-8856-8643-18D6C1BED26A}"/>
              </a:ext>
            </a:extLst>
          </p:cNvPr>
          <p:cNvGraphicFramePr>
            <a:graphicFrameLocks noGrp="1"/>
          </p:cNvGraphicFramePr>
          <p:nvPr>
            <p:extLst>
              <p:ext uri="{D42A27DB-BD31-4B8C-83A1-F6EECF244321}">
                <p14:modId xmlns:p14="http://schemas.microsoft.com/office/powerpoint/2010/main" val="2526954154"/>
              </p:ext>
            </p:extLst>
          </p:nvPr>
        </p:nvGraphicFramePr>
        <p:xfrm>
          <a:off x="0" y="-11036"/>
          <a:ext cx="12192000" cy="253923"/>
        </p:xfrm>
        <a:graphic>
          <a:graphicData uri="http://schemas.openxmlformats.org/drawingml/2006/table">
            <a:tbl>
              <a:tblPr firstRow="1" bandRow="1">
                <a:tableStyleId>{9D7B26C5-4107-4FEC-AEDC-1716B250A1EF}</a:tableStyleId>
              </a:tblPr>
              <a:tblGrid>
                <a:gridCol w="1016000">
                  <a:extLst>
                    <a:ext uri="{9D8B030D-6E8A-4147-A177-3AD203B41FA5}">
                      <a16:colId xmlns:a16="http://schemas.microsoft.com/office/drawing/2014/main" val="430702346"/>
                    </a:ext>
                  </a:extLst>
                </a:gridCol>
                <a:gridCol w="1016000">
                  <a:extLst>
                    <a:ext uri="{9D8B030D-6E8A-4147-A177-3AD203B41FA5}">
                      <a16:colId xmlns:a16="http://schemas.microsoft.com/office/drawing/2014/main" val="3238340718"/>
                    </a:ext>
                  </a:extLst>
                </a:gridCol>
                <a:gridCol w="1016000">
                  <a:extLst>
                    <a:ext uri="{9D8B030D-6E8A-4147-A177-3AD203B41FA5}">
                      <a16:colId xmlns:a16="http://schemas.microsoft.com/office/drawing/2014/main" val="375901009"/>
                    </a:ext>
                  </a:extLst>
                </a:gridCol>
                <a:gridCol w="1016000">
                  <a:extLst>
                    <a:ext uri="{9D8B030D-6E8A-4147-A177-3AD203B41FA5}">
                      <a16:colId xmlns:a16="http://schemas.microsoft.com/office/drawing/2014/main" val="1186696337"/>
                    </a:ext>
                  </a:extLst>
                </a:gridCol>
                <a:gridCol w="1016000">
                  <a:extLst>
                    <a:ext uri="{9D8B030D-6E8A-4147-A177-3AD203B41FA5}">
                      <a16:colId xmlns:a16="http://schemas.microsoft.com/office/drawing/2014/main" val="1856434816"/>
                    </a:ext>
                  </a:extLst>
                </a:gridCol>
                <a:gridCol w="1016000">
                  <a:extLst>
                    <a:ext uri="{9D8B030D-6E8A-4147-A177-3AD203B41FA5}">
                      <a16:colId xmlns:a16="http://schemas.microsoft.com/office/drawing/2014/main" val="2631607187"/>
                    </a:ext>
                  </a:extLst>
                </a:gridCol>
                <a:gridCol w="1016000">
                  <a:extLst>
                    <a:ext uri="{9D8B030D-6E8A-4147-A177-3AD203B41FA5}">
                      <a16:colId xmlns:a16="http://schemas.microsoft.com/office/drawing/2014/main" val="3908009043"/>
                    </a:ext>
                  </a:extLst>
                </a:gridCol>
                <a:gridCol w="1016000">
                  <a:extLst>
                    <a:ext uri="{9D8B030D-6E8A-4147-A177-3AD203B41FA5}">
                      <a16:colId xmlns:a16="http://schemas.microsoft.com/office/drawing/2014/main" val="2320919784"/>
                    </a:ext>
                  </a:extLst>
                </a:gridCol>
                <a:gridCol w="1016000">
                  <a:extLst>
                    <a:ext uri="{9D8B030D-6E8A-4147-A177-3AD203B41FA5}">
                      <a16:colId xmlns:a16="http://schemas.microsoft.com/office/drawing/2014/main" val="345247987"/>
                    </a:ext>
                  </a:extLst>
                </a:gridCol>
                <a:gridCol w="1016000">
                  <a:extLst>
                    <a:ext uri="{9D8B030D-6E8A-4147-A177-3AD203B41FA5}">
                      <a16:colId xmlns:a16="http://schemas.microsoft.com/office/drawing/2014/main" val="2953035068"/>
                    </a:ext>
                  </a:extLst>
                </a:gridCol>
                <a:gridCol w="1016000">
                  <a:extLst>
                    <a:ext uri="{9D8B030D-6E8A-4147-A177-3AD203B41FA5}">
                      <a16:colId xmlns:a16="http://schemas.microsoft.com/office/drawing/2014/main" val="3468142707"/>
                    </a:ext>
                  </a:extLst>
                </a:gridCol>
                <a:gridCol w="1016000">
                  <a:extLst>
                    <a:ext uri="{9D8B030D-6E8A-4147-A177-3AD203B41FA5}">
                      <a16:colId xmlns:a16="http://schemas.microsoft.com/office/drawing/2014/main" val="3194531347"/>
                    </a:ext>
                  </a:extLst>
                </a:gridCol>
              </a:tblGrid>
              <a:tr h="253923">
                <a:tc>
                  <a:txBody>
                    <a:bodyPr/>
                    <a:lstStyle/>
                    <a:p>
                      <a:endParaRPr lang="en-GB" sz="900" dirty="0"/>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70703203"/>
                  </a:ext>
                </a:extLst>
              </a:tr>
            </a:tbl>
          </a:graphicData>
        </a:graphic>
      </p:graphicFrame>
      <p:cxnSp>
        <p:nvCxnSpPr>
          <p:cNvPr id="16" name="连接符: 肘形 15">
            <a:extLst>
              <a:ext uri="{FF2B5EF4-FFF2-40B4-BE49-F238E27FC236}">
                <a16:creationId xmlns:a16="http://schemas.microsoft.com/office/drawing/2014/main" id="{EC2FFC1B-4C73-E0B1-1456-C97B91C8D062}"/>
              </a:ext>
            </a:extLst>
          </p:cNvPr>
          <p:cNvCxnSpPr>
            <a:cxnSpLocks/>
            <a:stCxn id="37" idx="2"/>
            <a:endCxn id="32" idx="0"/>
          </p:cNvCxnSpPr>
          <p:nvPr/>
        </p:nvCxnSpPr>
        <p:spPr>
          <a:xfrm rot="5400000">
            <a:off x="1936975" y="2754161"/>
            <a:ext cx="354245" cy="777769"/>
          </a:xfrm>
          <a:prstGeom prst="bentConnector3">
            <a:avLst/>
          </a:prstGeom>
          <a:ln w="19050"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连接符: 肘形 16">
            <a:extLst>
              <a:ext uri="{FF2B5EF4-FFF2-40B4-BE49-F238E27FC236}">
                <a16:creationId xmlns:a16="http://schemas.microsoft.com/office/drawing/2014/main" id="{6BC14AB1-D7A1-D8B5-8B76-80D6728F167C}"/>
              </a:ext>
            </a:extLst>
          </p:cNvPr>
          <p:cNvCxnSpPr>
            <a:cxnSpLocks/>
            <a:stCxn id="37" idx="2"/>
            <a:endCxn id="42" idx="0"/>
          </p:cNvCxnSpPr>
          <p:nvPr/>
        </p:nvCxnSpPr>
        <p:spPr>
          <a:xfrm rot="16200000" flipH="1">
            <a:off x="2703784" y="2765119"/>
            <a:ext cx="367280" cy="768887"/>
          </a:xfrm>
          <a:prstGeom prst="bentConnector3">
            <a:avLst>
              <a:gd name="adj1" fmla="val 50000"/>
            </a:avLst>
          </a:prstGeom>
          <a:ln w="19050"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连接符: 肘形 19">
            <a:extLst>
              <a:ext uri="{FF2B5EF4-FFF2-40B4-BE49-F238E27FC236}">
                <a16:creationId xmlns:a16="http://schemas.microsoft.com/office/drawing/2014/main" id="{2344CCC4-20F6-81BD-F82C-E35DAF9651FE}"/>
              </a:ext>
            </a:extLst>
          </p:cNvPr>
          <p:cNvCxnSpPr>
            <a:cxnSpLocks/>
            <a:stCxn id="42" idx="2"/>
            <a:endCxn id="52" idx="0"/>
          </p:cNvCxnSpPr>
          <p:nvPr/>
        </p:nvCxnSpPr>
        <p:spPr>
          <a:xfrm rot="5400000">
            <a:off x="2730321" y="3779341"/>
            <a:ext cx="314208" cy="768887"/>
          </a:xfrm>
          <a:prstGeom prst="bentConnector3">
            <a:avLst>
              <a:gd name="adj1" fmla="val 50000"/>
            </a:avLst>
          </a:prstGeom>
          <a:ln w="19050"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连接符: 肘形 67">
            <a:extLst>
              <a:ext uri="{FF2B5EF4-FFF2-40B4-BE49-F238E27FC236}">
                <a16:creationId xmlns:a16="http://schemas.microsoft.com/office/drawing/2014/main" id="{EE9F13D0-0F9A-2335-0DE8-9A21107355EB}"/>
              </a:ext>
            </a:extLst>
          </p:cNvPr>
          <p:cNvCxnSpPr>
            <a:cxnSpLocks/>
            <a:stCxn id="32" idx="2"/>
            <a:endCxn id="52" idx="0"/>
          </p:cNvCxnSpPr>
          <p:nvPr/>
        </p:nvCxnSpPr>
        <p:spPr>
          <a:xfrm rot="16200000" flipH="1">
            <a:off x="1950475" y="3768381"/>
            <a:ext cx="327243" cy="777769"/>
          </a:xfrm>
          <a:prstGeom prst="bentConnector3">
            <a:avLst>
              <a:gd name="adj1" fmla="val 50000"/>
            </a:avLst>
          </a:prstGeom>
          <a:ln w="19050"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81" name="组合 80">
            <a:extLst>
              <a:ext uri="{FF2B5EF4-FFF2-40B4-BE49-F238E27FC236}">
                <a16:creationId xmlns:a16="http://schemas.microsoft.com/office/drawing/2014/main" id="{8D4F5020-64B0-A46A-F1B5-E4DE9BE72C65}"/>
              </a:ext>
            </a:extLst>
          </p:cNvPr>
          <p:cNvGrpSpPr/>
          <p:nvPr/>
        </p:nvGrpSpPr>
        <p:grpSpPr>
          <a:xfrm>
            <a:off x="118580" y="-11037"/>
            <a:ext cx="11981979" cy="250244"/>
            <a:chOff x="118580" y="-11037"/>
            <a:chExt cx="11981979" cy="250244"/>
          </a:xfrm>
        </p:grpSpPr>
        <p:grpSp>
          <p:nvGrpSpPr>
            <p:cNvPr id="28" name="组合 27">
              <a:extLst>
                <a:ext uri="{FF2B5EF4-FFF2-40B4-BE49-F238E27FC236}">
                  <a16:creationId xmlns:a16="http://schemas.microsoft.com/office/drawing/2014/main" id="{4177F419-9B95-755B-D567-F8DE0ABA740E}"/>
                </a:ext>
              </a:extLst>
            </p:cNvPr>
            <p:cNvGrpSpPr/>
            <p:nvPr/>
          </p:nvGrpSpPr>
          <p:grpSpPr>
            <a:xfrm>
              <a:off x="118580" y="-11037"/>
              <a:ext cx="11981979" cy="250244"/>
              <a:chOff x="474181" y="1053094"/>
              <a:chExt cx="11274184" cy="250244"/>
            </a:xfrm>
          </p:grpSpPr>
          <p:sp>
            <p:nvSpPr>
              <p:cNvPr id="29" name="文本框 28">
                <a:extLst>
                  <a:ext uri="{FF2B5EF4-FFF2-40B4-BE49-F238E27FC236}">
                    <a16:creationId xmlns:a16="http://schemas.microsoft.com/office/drawing/2014/main" id="{6AF90A17-6B42-C35D-04DB-66E38D5D3E09}"/>
                  </a:ext>
                </a:extLst>
              </p:cNvPr>
              <p:cNvSpPr txBox="1"/>
              <p:nvPr/>
            </p:nvSpPr>
            <p:spPr>
              <a:xfrm>
                <a:off x="47418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定义</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6" name="文本框 35">
                <a:extLst>
                  <a:ext uri="{FF2B5EF4-FFF2-40B4-BE49-F238E27FC236}">
                    <a16:creationId xmlns:a16="http://schemas.microsoft.com/office/drawing/2014/main" id="{BEEF7EC2-2EFF-4F2B-8BD1-8B950ADBF7B0}"/>
                  </a:ext>
                </a:extLst>
              </p:cNvPr>
              <p:cNvSpPr txBox="1"/>
              <p:nvPr/>
            </p:nvSpPr>
            <p:spPr>
              <a:xfrm>
                <a:off x="238356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职责</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9" name="文本框 38">
                <a:extLst>
                  <a:ext uri="{FF2B5EF4-FFF2-40B4-BE49-F238E27FC236}">
                    <a16:creationId xmlns:a16="http://schemas.microsoft.com/office/drawing/2014/main" id="{79D04316-0237-058B-0F73-1F4F15416D7F}"/>
                  </a:ext>
                </a:extLst>
              </p:cNvPr>
              <p:cNvSpPr txBox="1"/>
              <p:nvPr/>
            </p:nvSpPr>
            <p:spPr>
              <a:xfrm>
                <a:off x="142887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范围</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0" name="文本框 39">
                <a:extLst>
                  <a:ext uri="{FF2B5EF4-FFF2-40B4-BE49-F238E27FC236}">
                    <a16:creationId xmlns:a16="http://schemas.microsoft.com/office/drawing/2014/main" id="{18969C21-1A30-7F04-4DD4-225B8CFFCE14}"/>
                  </a:ext>
                </a:extLst>
              </p:cNvPr>
              <p:cNvSpPr txBox="1"/>
              <p:nvPr/>
            </p:nvSpPr>
            <p:spPr>
              <a:xfrm>
                <a:off x="333825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识别</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1" name="文本框 40">
                <a:extLst>
                  <a:ext uri="{FF2B5EF4-FFF2-40B4-BE49-F238E27FC236}">
                    <a16:creationId xmlns:a16="http://schemas.microsoft.com/office/drawing/2014/main" id="{56C7EF3E-8A9A-6C83-2D4A-8D960CA9455A}"/>
                  </a:ext>
                </a:extLst>
              </p:cNvPr>
              <p:cNvSpPr txBox="1"/>
              <p:nvPr/>
            </p:nvSpPr>
            <p:spPr>
              <a:xfrm>
                <a:off x="429294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披露</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4" name="文本框 43">
                <a:extLst>
                  <a:ext uri="{FF2B5EF4-FFF2-40B4-BE49-F238E27FC236}">
                    <a16:creationId xmlns:a16="http://schemas.microsoft.com/office/drawing/2014/main" id="{B17A3BF2-76F4-7EE6-3D90-56AF79263B7E}"/>
                  </a:ext>
                </a:extLst>
              </p:cNvPr>
              <p:cNvSpPr txBox="1"/>
              <p:nvPr/>
            </p:nvSpPr>
            <p:spPr>
              <a:xfrm>
                <a:off x="524764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管理</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9" name="文本框 48">
                <a:extLst>
                  <a:ext uri="{FF2B5EF4-FFF2-40B4-BE49-F238E27FC236}">
                    <a16:creationId xmlns:a16="http://schemas.microsoft.com/office/drawing/2014/main" id="{FDE4B5FB-92C8-D0E7-6A7E-CD944A75B693}"/>
                  </a:ext>
                </a:extLst>
              </p:cNvPr>
              <p:cNvSpPr txBox="1"/>
              <p:nvPr/>
            </p:nvSpPr>
            <p:spPr>
              <a:xfrm>
                <a:off x="620233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其他场景</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50" name="文本框 49">
                <a:extLst>
                  <a:ext uri="{FF2B5EF4-FFF2-40B4-BE49-F238E27FC236}">
                    <a16:creationId xmlns:a16="http://schemas.microsoft.com/office/drawing/2014/main" id="{2027A846-3D23-A0B8-A0A8-56F14E5C3A07}"/>
                  </a:ext>
                </a:extLst>
              </p:cNvPr>
              <p:cNvSpPr txBox="1"/>
              <p:nvPr/>
            </p:nvSpPr>
            <p:spPr>
              <a:xfrm>
                <a:off x="715702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具体示例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51" name="文本框 50">
                <a:extLst>
                  <a:ext uri="{FF2B5EF4-FFF2-40B4-BE49-F238E27FC236}">
                    <a16:creationId xmlns:a16="http://schemas.microsoft.com/office/drawing/2014/main" id="{E56FA097-F199-BDEE-38BA-93C0D16C8E93}"/>
                  </a:ext>
                </a:extLst>
              </p:cNvPr>
              <p:cNvSpPr txBox="1"/>
              <p:nvPr/>
            </p:nvSpPr>
            <p:spPr>
              <a:xfrm>
                <a:off x="811171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类别示例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57" name="文本框 56">
                <a:extLst>
                  <a:ext uri="{FF2B5EF4-FFF2-40B4-BE49-F238E27FC236}">
                    <a16:creationId xmlns:a16="http://schemas.microsoft.com/office/drawing/2014/main" id="{C78049F9-9A17-DC25-5407-FF3FA14509BC}"/>
                  </a:ext>
                </a:extLst>
              </p:cNvPr>
              <p:cNvSpPr txBox="1"/>
              <p:nvPr/>
            </p:nvSpPr>
            <p:spPr>
              <a:xfrm>
                <a:off x="1002110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点击完成</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59" name="文本框 58">
                <a:extLst>
                  <a:ext uri="{FF2B5EF4-FFF2-40B4-BE49-F238E27FC236}">
                    <a16:creationId xmlns:a16="http://schemas.microsoft.com/office/drawing/2014/main" id="{A32AA1B2-09CC-128C-383A-20441C01A42D}"/>
                  </a:ext>
                </a:extLst>
              </p:cNvPr>
              <p:cNvSpPr txBox="1"/>
              <p:nvPr/>
            </p:nvSpPr>
            <p:spPr>
              <a:xfrm>
                <a:off x="1097578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完成培训</a:t>
                </a:r>
                <a:endParaRPr lang="en-GB" sz="1200" dirty="0" err="1">
                  <a:solidFill>
                    <a:schemeClr val="bg1"/>
                  </a:solidFill>
                  <a:latin typeface="Arial" panose="020B0604020202020204" pitchFamily="34" charset="0"/>
                  <a:ea typeface="微软雅黑" panose="020B0503020204020204" pitchFamily="34" charset="-122"/>
                </a:endParaRPr>
              </a:p>
            </p:txBody>
          </p:sp>
        </p:grpSp>
        <p:sp>
          <p:nvSpPr>
            <p:cNvPr id="80" name="文本框 79">
              <a:extLst>
                <a:ext uri="{FF2B5EF4-FFF2-40B4-BE49-F238E27FC236}">
                  <a16:creationId xmlns:a16="http://schemas.microsoft.com/office/drawing/2014/main" id="{27234AA1-9109-BEAE-2C8D-C6FB336A325B}"/>
                </a:ext>
              </a:extLst>
            </p:cNvPr>
            <p:cNvSpPr txBox="1"/>
            <p:nvPr/>
          </p:nvSpPr>
          <p:spPr>
            <a:xfrm>
              <a:off x="9144000" y="-11037"/>
              <a:ext cx="1029416" cy="250244"/>
            </a:xfrm>
            <a:prstGeom prst="rect">
              <a:avLst/>
            </a:prstGeom>
            <a:noFill/>
          </p:spPr>
          <p:txBody>
            <a:bodyPr wrap="square" lIns="0" tIns="0" rIns="0" bIns="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a:t>
              </a:r>
              <a:r>
                <a:rPr lang="en-US" altLang="zh-CN" sz="1200" dirty="0">
                  <a:solidFill>
                    <a:schemeClr val="bg1"/>
                  </a:solidFill>
                  <a:latin typeface="Arial" panose="020B0604020202020204" pitchFamily="34" charset="0"/>
                  <a:ea typeface="微软雅黑" panose="020B0503020204020204" pitchFamily="34" charset="-122"/>
                </a:rPr>
                <a:t>/</a:t>
              </a:r>
              <a:r>
                <a:rPr lang="zh-CN" altLang="en-US" sz="1200" dirty="0">
                  <a:solidFill>
                    <a:schemeClr val="bg1"/>
                  </a:solidFill>
                  <a:latin typeface="Arial" panose="020B0604020202020204" pitchFamily="34" charset="0"/>
                  <a:ea typeface="微软雅黑" panose="020B0503020204020204" pitchFamily="34" charset="-122"/>
                </a:rPr>
                <a:t>无需披露</a:t>
              </a:r>
              <a:endParaRPr lang="en-GB" sz="1200" dirty="0" err="1">
                <a:solidFill>
                  <a:schemeClr val="bg1"/>
                </a:solidFill>
                <a:latin typeface="Arial" panose="020B0604020202020204" pitchFamily="34" charset="0"/>
                <a:ea typeface="微软雅黑" panose="020B0503020204020204" pitchFamily="34" charset="-122"/>
              </a:endParaRPr>
            </a:p>
          </p:txBody>
        </p:sp>
      </p:grpSp>
    </p:spTree>
    <p:custDataLst>
      <p:tags r:id="rId1"/>
    </p:custDataLst>
    <p:extLst>
      <p:ext uri="{BB962C8B-B14F-4D97-AF65-F5344CB8AC3E}">
        <p14:creationId xmlns:p14="http://schemas.microsoft.com/office/powerpoint/2010/main" val="77723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0FDB9-6A37-4404-A872-2C27E2BF84BD}"/>
              </a:ext>
            </a:extLst>
          </p:cNvPr>
          <p:cNvSpPr>
            <a:spLocks noGrp="1"/>
          </p:cNvSpPr>
          <p:nvPr>
            <p:ph type="title"/>
          </p:nvPr>
        </p:nvSpPr>
        <p:spPr/>
        <p:txBody>
          <a:bodyPr/>
          <a:lstStyle/>
          <a:p>
            <a:r>
              <a:rPr lang="en-US" altLang="zh-CN" dirty="0">
                <a:cs typeface="+mn-ea"/>
                <a:sym typeface="+mn-lt"/>
              </a:rPr>
              <a:t>4-</a:t>
            </a:r>
            <a:r>
              <a:rPr lang="zh-CN" altLang="en-US" dirty="0">
                <a:cs typeface="+mn-ea"/>
                <a:sym typeface="+mn-lt"/>
              </a:rPr>
              <a:t>其他常见场景</a:t>
            </a:r>
          </a:p>
        </p:txBody>
      </p:sp>
      <p:sp>
        <p:nvSpPr>
          <p:cNvPr id="48" name="副标题 6">
            <a:extLst>
              <a:ext uri="{FF2B5EF4-FFF2-40B4-BE49-F238E27FC236}">
                <a16:creationId xmlns:a16="http://schemas.microsoft.com/office/drawing/2014/main" id="{4E88EDA9-1A18-185C-1F8F-0614FCB911C2}"/>
              </a:ext>
            </a:extLst>
          </p:cNvPr>
          <p:cNvSpPr>
            <a:spLocks noGrp="1"/>
          </p:cNvSpPr>
          <p:nvPr>
            <p:ph type="subTitle" idx="1"/>
          </p:nvPr>
        </p:nvSpPr>
        <p:spPr>
          <a:xfrm>
            <a:off x="365125" y="694950"/>
            <a:ext cx="11460164" cy="352800"/>
          </a:xfrm>
        </p:spPr>
        <p:txBody>
          <a:bodyPr/>
          <a:lstStyle/>
          <a:p>
            <a:r>
              <a:rPr lang="zh-CN" altLang="en-US" sz="2400" dirty="0">
                <a:cs typeface="Arial" panose="020B0604020202020204" pitchFamily="34" charset="0"/>
              </a:rPr>
              <a:t>涉及高级经理的密切个人关系</a:t>
            </a:r>
          </a:p>
        </p:txBody>
      </p:sp>
      <p:sp>
        <p:nvSpPr>
          <p:cNvPr id="15" name="Content Placeholder 90">
            <a:extLst>
              <a:ext uri="{FF2B5EF4-FFF2-40B4-BE49-F238E27FC236}">
                <a16:creationId xmlns:a16="http://schemas.microsoft.com/office/drawing/2014/main" id="{A9A20A2B-C317-5E62-7078-F7F84D6E5328}"/>
              </a:ext>
            </a:extLst>
          </p:cNvPr>
          <p:cNvSpPr txBox="1">
            <a:spLocks/>
          </p:cNvSpPr>
          <p:nvPr/>
        </p:nvSpPr>
        <p:spPr>
          <a:xfrm>
            <a:off x="359780" y="2592508"/>
            <a:ext cx="8586100" cy="2375731"/>
          </a:xfrm>
          <a:prstGeom prst="roundRect">
            <a:avLst>
              <a:gd name="adj" fmla="val 8709"/>
            </a:avLst>
          </a:prstGeom>
          <a:solidFill>
            <a:schemeClr val="bg1">
              <a:lumMod val="95000"/>
            </a:schemeClr>
          </a:solidFill>
          <a:ln w="19050">
            <a:solidFill>
              <a:schemeClr val="bg1">
                <a:lumMod val="95000"/>
              </a:schemeClr>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121920" rIns="182880" bIns="121920" numCol="1" spcCol="0" rtlCol="0" fromWordArt="0" anchor="ctr" anchorCtr="0" forceAA="0" compatLnSpc="1">
            <a:prstTxWarp prst="textNoShape">
              <a:avLst/>
            </a:prstTxWarp>
            <a:noAutofit/>
          </a:bodyPr>
          <a:lstStyle>
            <a:defPPr>
              <a:defRPr lang="en-US"/>
            </a:defPPr>
            <a:lvl1pPr>
              <a:spcAft>
                <a:spcPts val="1200"/>
              </a:spcAft>
              <a:defRPr sz="1800">
                <a:solidFill>
                  <a:schemeClr val="tx1"/>
                </a:solidFill>
                <a:latin typeface="Arial" panose="020B0604020202020204" pitchFamily="34" charset="0"/>
                <a:ea typeface="微软雅黑" panose="020B0503020204020204" pitchFamily="34" charset="-122"/>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indent="-285750">
              <a:buFont typeface="Arial" panose="020B0604020202020204" pitchFamily="34" charset="0"/>
              <a:buChar char="•"/>
            </a:pPr>
            <a:r>
              <a:rPr lang="zh-CN" altLang="en-US" dirty="0">
                <a:sym typeface="+mn-lt"/>
              </a:rPr>
              <a:t>高级经理存在与</a:t>
            </a:r>
            <a:r>
              <a:rPr lang="en-GB" altLang="zh-CN" dirty="0">
                <a:sym typeface="+mn-lt"/>
              </a:rPr>
              <a:t>GSK</a:t>
            </a:r>
            <a:r>
              <a:rPr lang="zh-CN" altLang="en-US" dirty="0">
                <a:sym typeface="+mn-lt"/>
              </a:rPr>
              <a:t>员工有密切个人关系的情况时，必须立即向</a:t>
            </a:r>
            <a:r>
              <a:rPr lang="zh-CN" altLang="en-US" u="sng" dirty="0">
                <a:sym typeface="+mn-lt"/>
              </a:rPr>
              <a:t>相关人力资源领导团队成员</a:t>
            </a:r>
            <a:r>
              <a:rPr lang="zh-CN" altLang="en-US" b="1" dirty="0">
                <a:sym typeface="+mn-lt"/>
              </a:rPr>
              <a:t>报告</a:t>
            </a:r>
            <a:r>
              <a:rPr lang="zh-CN" altLang="en-US" dirty="0">
                <a:sym typeface="+mn-lt"/>
              </a:rPr>
              <a:t>，无论汇报关系如何。</a:t>
            </a:r>
            <a:endParaRPr lang="en-GB" altLang="zh-CN" dirty="0">
              <a:sym typeface="+mn-lt"/>
            </a:endParaRPr>
          </a:p>
          <a:p>
            <a:pPr marL="285750" indent="-285750">
              <a:buFont typeface="Arial" panose="020B0604020202020204" pitchFamily="34" charset="0"/>
              <a:buChar char="•"/>
            </a:pPr>
            <a:r>
              <a:rPr lang="zh-CN" altLang="en-US" dirty="0">
                <a:sym typeface="+mn-lt"/>
              </a:rPr>
              <a:t>如果关系状况发生任何变化，高级经理负责向</a:t>
            </a:r>
            <a:r>
              <a:rPr lang="zh-CN" altLang="en-US" u="sng" dirty="0">
                <a:sym typeface="+mn-lt"/>
              </a:rPr>
              <a:t>人力资源部</a:t>
            </a:r>
            <a:r>
              <a:rPr lang="zh-CN" altLang="en-US" b="1" dirty="0">
                <a:sym typeface="+mn-lt"/>
              </a:rPr>
              <a:t>通报</a:t>
            </a:r>
            <a:r>
              <a:rPr lang="zh-CN" altLang="en-US" dirty="0">
                <a:sym typeface="+mn-lt"/>
              </a:rPr>
              <a:t>最新情况。</a:t>
            </a:r>
            <a:endParaRPr lang="en-GB" altLang="zh-CN" dirty="0">
              <a:sym typeface="+mn-lt"/>
            </a:endParaRPr>
          </a:p>
          <a:p>
            <a:pPr marL="285750" indent="-285750">
              <a:buFont typeface="Arial" panose="020B0604020202020204" pitchFamily="34" charset="0"/>
              <a:buChar char="•"/>
            </a:pPr>
            <a:r>
              <a:rPr lang="zh-CN" altLang="en-US" dirty="0">
                <a:sym typeface="+mn-lt"/>
              </a:rPr>
              <a:t>具体定义请参见“</a:t>
            </a:r>
            <a:r>
              <a:rPr lang="zh-CN" altLang="en-US" u="sng" dirty="0"/>
              <a:t>必须披露的利益冲突示例</a:t>
            </a:r>
            <a:r>
              <a:rPr lang="zh-CN" altLang="en-US" dirty="0">
                <a:sym typeface="+mn-lt"/>
              </a:rPr>
              <a:t>”。</a:t>
            </a:r>
            <a:endParaRPr lang="en-US" altLang="zh-CN" dirty="0">
              <a:sym typeface="+mn-lt"/>
            </a:endParaRPr>
          </a:p>
        </p:txBody>
      </p:sp>
      <p:graphicFrame>
        <p:nvGraphicFramePr>
          <p:cNvPr id="16" name="Table 8">
            <a:extLst>
              <a:ext uri="{FF2B5EF4-FFF2-40B4-BE49-F238E27FC236}">
                <a16:creationId xmlns:a16="http://schemas.microsoft.com/office/drawing/2014/main" id="{2A9699DD-F17A-B3DC-C9BA-E16067D1625C}"/>
              </a:ext>
            </a:extLst>
          </p:cNvPr>
          <p:cNvGraphicFramePr>
            <a:graphicFrameLocks noGrp="1"/>
          </p:cNvGraphicFramePr>
          <p:nvPr>
            <p:extLst>
              <p:ext uri="{D42A27DB-BD31-4B8C-83A1-F6EECF244321}">
                <p14:modId xmlns:p14="http://schemas.microsoft.com/office/powerpoint/2010/main" val="3059766453"/>
              </p:ext>
            </p:extLst>
          </p:nvPr>
        </p:nvGraphicFramePr>
        <p:xfrm>
          <a:off x="899628" y="2100263"/>
          <a:ext cx="6127796" cy="396240"/>
        </p:xfrm>
        <a:graphic>
          <a:graphicData uri="http://schemas.openxmlformats.org/drawingml/2006/table">
            <a:tbl>
              <a:tblPr firstRow="1" bandRow="1">
                <a:tableStyleId>{9D7B26C5-4107-4FEC-AEDC-1716B250A1EF}</a:tableStyleId>
              </a:tblPr>
              <a:tblGrid>
                <a:gridCol w="6127796">
                  <a:extLst>
                    <a:ext uri="{9D8B030D-6E8A-4147-A177-3AD203B41FA5}">
                      <a16:colId xmlns:a16="http://schemas.microsoft.com/office/drawing/2014/main" val="3344843492"/>
                    </a:ext>
                  </a:extLst>
                </a:gridCol>
              </a:tblGrid>
              <a:tr h="370840">
                <a:tc>
                  <a:txBody>
                    <a:bodyPr/>
                    <a:lstStyle/>
                    <a:p>
                      <a:r>
                        <a:rPr lang="zh-CN" altLang="en-US" sz="20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与</a:t>
                      </a:r>
                      <a:r>
                        <a:rPr lang="en-US" altLang="zh-CN" sz="20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GSK</a:t>
                      </a:r>
                      <a:r>
                        <a:rPr lang="zh-CN" altLang="en-US" sz="20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员工有密切个人关系的高级</a:t>
                      </a:r>
                      <a:r>
                        <a:rPr lang="zh-CN" altLang="en-US" sz="2000" b="1">
                          <a:solidFill>
                            <a:schemeClr val="accent1"/>
                          </a:solidFill>
                          <a:latin typeface="Arial" panose="020B0604020202020204" pitchFamily="34" charset="0"/>
                          <a:ea typeface="微软雅黑" panose="020B0503020204020204" pitchFamily="34" charset="-122"/>
                          <a:cs typeface="Arial" panose="020B0604020202020204" pitchFamily="34" charset="0"/>
                        </a:rPr>
                        <a:t>经理</a:t>
                      </a:r>
                      <a:endParaRPr lang="en-GB" sz="2000" b="1" dirty="0">
                        <a:solidFill>
                          <a:schemeClr val="accent1"/>
                        </a:solidFill>
                        <a:latin typeface="微软雅黑" panose="020B0503020204020204" pitchFamily="34" charset="-122"/>
                        <a:ea typeface="微软雅黑" panose="020B0503020204020204" pitchFamily="34" charset="-122"/>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82481907"/>
                  </a:ext>
                </a:extLst>
              </a:tr>
            </a:tbl>
          </a:graphicData>
        </a:graphic>
      </p:graphicFrame>
      <p:sp>
        <p:nvSpPr>
          <p:cNvPr id="24" name="Content Placeholder 21">
            <a:extLst>
              <a:ext uri="{FF2B5EF4-FFF2-40B4-BE49-F238E27FC236}">
                <a16:creationId xmlns:a16="http://schemas.microsoft.com/office/drawing/2014/main" id="{32ED74D7-21DE-95B7-9706-0FC5D24A842D}"/>
              </a:ext>
            </a:extLst>
          </p:cNvPr>
          <p:cNvSpPr txBox="1">
            <a:spLocks/>
          </p:cNvSpPr>
          <p:nvPr/>
        </p:nvSpPr>
        <p:spPr>
          <a:xfrm>
            <a:off x="396273" y="1307316"/>
            <a:ext cx="11361210" cy="679353"/>
          </a:xfrm>
          <a:prstGeom prst="rect">
            <a:avLst/>
          </a:prstGeom>
        </p:spPr>
        <p:txBody>
          <a:bodyPr vert="horz" wrap="square" lIns="0" tIns="45720" rIns="0" bIns="45720" rtlCol="0" anchor="t">
            <a:spAutoFit/>
          </a:bodyPr>
          <a:lstStyle>
            <a:lvl1pPr marL="274320" indent="-274320" algn="l" defTabSz="1219170" rtl="0" eaLnBrk="1" latinLnBrk="0" hangingPunct="1">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1pPr>
            <a:lvl2pPr marL="548640" indent="-274320" algn="l" defTabSz="121917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82296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3pPr>
            <a:lvl4pPr marL="109728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1371600" indent="-274320" algn="l" defTabSz="1219170" rtl="0" eaLnBrk="1" latinLnBrk="0" hangingPunct="1">
              <a:spcBef>
                <a:spcPts val="0"/>
              </a:spcBef>
              <a:spcAft>
                <a:spcPts val="600"/>
              </a:spcAft>
              <a:buFont typeface="Arial" panose="020B0604020202020204" pitchFamily="34" charset="0"/>
              <a:buChar char="•"/>
              <a:defRPr sz="1100" b="0" kern="120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lnSpc>
                <a:spcPct val="125000"/>
              </a:lnSpc>
              <a:buClr>
                <a:schemeClr val="tx1"/>
              </a:buClr>
              <a:buNone/>
            </a:pPr>
            <a:r>
              <a:rPr lang="zh-CN" altLang="en-US" dirty="0">
                <a:latin typeface="Arial" panose="020B0604020202020204" pitchFamily="34" charset="0"/>
                <a:ea typeface="微软雅黑" panose="020B0503020204020204" pitchFamily="34" charset="-122"/>
                <a:cs typeface="Arial" panose="020B0604020202020204" pitchFamily="34" charset="0"/>
                <a:sym typeface="+mn-lt"/>
              </a:rPr>
              <a:t>当</a:t>
            </a:r>
            <a:r>
              <a:rPr lang="en-GB" altLang="zh-CN" dirty="0">
                <a:latin typeface="Arial" panose="020B0604020202020204" pitchFamily="34" charset="0"/>
                <a:ea typeface="微软雅黑" panose="020B0503020204020204" pitchFamily="34" charset="-122"/>
                <a:cs typeface="Arial" panose="020B0604020202020204" pitchFamily="34" charset="0"/>
                <a:sym typeface="+mn-lt"/>
              </a:rPr>
              <a:t>GSK</a:t>
            </a:r>
            <a:r>
              <a:rPr lang="zh-CN" altLang="en-US" dirty="0">
                <a:latin typeface="Arial" panose="020B0604020202020204" pitchFamily="34" charset="0"/>
                <a:ea typeface="微软雅黑" panose="020B0503020204020204" pitchFamily="34" charset="-122"/>
                <a:cs typeface="Arial" panose="020B0604020202020204" pitchFamily="34" charset="0"/>
                <a:sym typeface="+mn-lt"/>
              </a:rPr>
              <a:t>员工之间存在或发展密切的个人关系时，可能会引起工作关系中的保密性、客观性、公平性和诚信问题。当关系中的其中一人处于高级领导职位并实际影响或被认为可影响另一名</a:t>
            </a:r>
            <a:r>
              <a:rPr lang="en-GB" altLang="zh-CN" dirty="0">
                <a:latin typeface="Arial" panose="020B0604020202020204" pitchFamily="34" charset="0"/>
                <a:ea typeface="微软雅黑" panose="020B0503020204020204" pitchFamily="34" charset="-122"/>
                <a:cs typeface="Arial" panose="020B0604020202020204" pitchFamily="34" charset="0"/>
                <a:sym typeface="+mn-lt"/>
              </a:rPr>
              <a:t>GSK</a:t>
            </a:r>
            <a:r>
              <a:rPr lang="zh-CN" altLang="en-US" dirty="0">
                <a:latin typeface="Arial" panose="020B0604020202020204" pitchFamily="34" charset="0"/>
                <a:ea typeface="微软雅黑" panose="020B0503020204020204" pitchFamily="34" charset="-122"/>
                <a:cs typeface="Arial" panose="020B0604020202020204" pitchFamily="34" charset="0"/>
                <a:sym typeface="+mn-lt"/>
              </a:rPr>
              <a:t>员工时，风险就会增加。</a:t>
            </a:r>
            <a:endParaRPr lang="en-GB" altLang="zh-CN" dirty="0">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26" name="Group 1173">
            <a:extLst>
              <a:ext uri="{FF2B5EF4-FFF2-40B4-BE49-F238E27FC236}">
                <a16:creationId xmlns:a16="http://schemas.microsoft.com/office/drawing/2014/main" id="{D0C588AF-43F2-6EE6-E70F-E22EA0CDCA5F}"/>
              </a:ext>
            </a:extLst>
          </p:cNvPr>
          <p:cNvGrpSpPr/>
          <p:nvPr/>
        </p:nvGrpSpPr>
        <p:grpSpPr>
          <a:xfrm>
            <a:off x="432217" y="2082674"/>
            <a:ext cx="365760" cy="365760"/>
            <a:chOff x="2530475" y="2533650"/>
            <a:chExt cx="1244600" cy="1244601"/>
          </a:xfrm>
          <a:solidFill>
            <a:schemeClr val="accent1"/>
          </a:solidFill>
        </p:grpSpPr>
        <p:sp>
          <p:nvSpPr>
            <p:cNvPr id="27" name="Freeform 54">
              <a:extLst>
                <a:ext uri="{FF2B5EF4-FFF2-40B4-BE49-F238E27FC236}">
                  <a16:creationId xmlns:a16="http://schemas.microsoft.com/office/drawing/2014/main" id="{FEE0BFA3-962A-34AF-AE95-0AFA7C6511BB}"/>
                </a:ext>
              </a:extLst>
            </p:cNvPr>
            <p:cNvSpPr>
              <a:spLocks/>
            </p:cNvSpPr>
            <p:nvPr/>
          </p:nvSpPr>
          <p:spPr bwMode="auto">
            <a:xfrm>
              <a:off x="2874963" y="2533650"/>
              <a:ext cx="555625" cy="555625"/>
            </a:xfrm>
            <a:custGeom>
              <a:avLst/>
              <a:gdLst/>
              <a:ahLst/>
              <a:cxnLst>
                <a:cxn ang="0">
                  <a:pos x="369" y="701"/>
                </a:cxn>
                <a:cxn ang="0">
                  <a:pos x="421" y="694"/>
                </a:cxn>
                <a:cxn ang="0">
                  <a:pos x="470" y="680"/>
                </a:cxn>
                <a:cxn ang="0">
                  <a:pos x="517" y="658"/>
                </a:cxn>
                <a:cxn ang="0">
                  <a:pos x="560" y="631"/>
                </a:cxn>
                <a:cxn ang="0">
                  <a:pos x="598" y="598"/>
                </a:cxn>
                <a:cxn ang="0">
                  <a:pos x="631" y="561"/>
                </a:cxn>
                <a:cxn ang="0">
                  <a:pos x="658" y="517"/>
                </a:cxn>
                <a:cxn ang="0">
                  <a:pos x="680" y="472"/>
                </a:cxn>
                <a:cxn ang="0">
                  <a:pos x="694" y="422"/>
                </a:cxn>
                <a:cxn ang="0">
                  <a:pos x="701" y="369"/>
                </a:cxn>
                <a:cxn ang="0">
                  <a:pos x="701" y="333"/>
                </a:cxn>
                <a:cxn ang="0">
                  <a:pos x="694" y="280"/>
                </a:cxn>
                <a:cxn ang="0">
                  <a:pos x="680" y="230"/>
                </a:cxn>
                <a:cxn ang="0">
                  <a:pos x="658" y="184"/>
                </a:cxn>
                <a:cxn ang="0">
                  <a:pos x="631" y="140"/>
                </a:cxn>
                <a:cxn ang="0">
                  <a:pos x="598" y="103"/>
                </a:cxn>
                <a:cxn ang="0">
                  <a:pos x="560" y="70"/>
                </a:cxn>
                <a:cxn ang="0">
                  <a:pos x="517" y="43"/>
                </a:cxn>
                <a:cxn ang="0">
                  <a:pos x="470" y="21"/>
                </a:cxn>
                <a:cxn ang="0">
                  <a:pos x="421" y="8"/>
                </a:cxn>
                <a:cxn ang="0">
                  <a:pos x="369" y="0"/>
                </a:cxn>
                <a:cxn ang="0">
                  <a:pos x="332" y="0"/>
                </a:cxn>
                <a:cxn ang="0">
                  <a:pos x="280" y="8"/>
                </a:cxn>
                <a:cxn ang="0">
                  <a:pos x="230" y="21"/>
                </a:cxn>
                <a:cxn ang="0">
                  <a:pos x="183" y="43"/>
                </a:cxn>
                <a:cxn ang="0">
                  <a:pos x="140" y="70"/>
                </a:cxn>
                <a:cxn ang="0">
                  <a:pos x="103" y="103"/>
                </a:cxn>
                <a:cxn ang="0">
                  <a:pos x="70" y="140"/>
                </a:cxn>
                <a:cxn ang="0">
                  <a:pos x="42" y="184"/>
                </a:cxn>
                <a:cxn ang="0">
                  <a:pos x="21" y="230"/>
                </a:cxn>
                <a:cxn ang="0">
                  <a:pos x="7" y="280"/>
                </a:cxn>
                <a:cxn ang="0">
                  <a:pos x="0" y="333"/>
                </a:cxn>
                <a:cxn ang="0">
                  <a:pos x="0" y="369"/>
                </a:cxn>
                <a:cxn ang="0">
                  <a:pos x="7" y="422"/>
                </a:cxn>
                <a:cxn ang="0">
                  <a:pos x="21" y="472"/>
                </a:cxn>
                <a:cxn ang="0">
                  <a:pos x="42" y="517"/>
                </a:cxn>
                <a:cxn ang="0">
                  <a:pos x="70" y="561"/>
                </a:cxn>
                <a:cxn ang="0">
                  <a:pos x="103" y="598"/>
                </a:cxn>
                <a:cxn ang="0">
                  <a:pos x="140" y="631"/>
                </a:cxn>
                <a:cxn ang="0">
                  <a:pos x="183" y="658"/>
                </a:cxn>
                <a:cxn ang="0">
                  <a:pos x="230" y="680"/>
                </a:cxn>
                <a:cxn ang="0">
                  <a:pos x="280" y="694"/>
                </a:cxn>
                <a:cxn ang="0">
                  <a:pos x="332" y="701"/>
                </a:cxn>
              </a:cxnLst>
              <a:rect l="0" t="0" r="r" b="b"/>
              <a:pathLst>
                <a:path w="701" h="701">
                  <a:moveTo>
                    <a:pt x="350" y="701"/>
                  </a:moveTo>
                  <a:lnTo>
                    <a:pt x="350" y="701"/>
                  </a:lnTo>
                  <a:lnTo>
                    <a:pt x="369" y="701"/>
                  </a:lnTo>
                  <a:lnTo>
                    <a:pt x="386" y="699"/>
                  </a:lnTo>
                  <a:lnTo>
                    <a:pt x="404" y="697"/>
                  </a:lnTo>
                  <a:lnTo>
                    <a:pt x="421" y="694"/>
                  </a:lnTo>
                  <a:lnTo>
                    <a:pt x="438" y="691"/>
                  </a:lnTo>
                  <a:lnTo>
                    <a:pt x="455" y="685"/>
                  </a:lnTo>
                  <a:lnTo>
                    <a:pt x="470" y="680"/>
                  </a:lnTo>
                  <a:lnTo>
                    <a:pt x="487" y="674"/>
                  </a:lnTo>
                  <a:lnTo>
                    <a:pt x="503" y="667"/>
                  </a:lnTo>
                  <a:lnTo>
                    <a:pt x="517" y="658"/>
                  </a:lnTo>
                  <a:lnTo>
                    <a:pt x="532" y="650"/>
                  </a:lnTo>
                  <a:lnTo>
                    <a:pt x="546" y="642"/>
                  </a:lnTo>
                  <a:lnTo>
                    <a:pt x="560" y="631"/>
                  </a:lnTo>
                  <a:lnTo>
                    <a:pt x="573" y="621"/>
                  </a:lnTo>
                  <a:lnTo>
                    <a:pt x="586" y="610"/>
                  </a:lnTo>
                  <a:lnTo>
                    <a:pt x="598" y="598"/>
                  </a:lnTo>
                  <a:lnTo>
                    <a:pt x="610" y="587"/>
                  </a:lnTo>
                  <a:lnTo>
                    <a:pt x="621" y="573"/>
                  </a:lnTo>
                  <a:lnTo>
                    <a:pt x="631" y="561"/>
                  </a:lnTo>
                  <a:lnTo>
                    <a:pt x="641" y="546"/>
                  </a:lnTo>
                  <a:lnTo>
                    <a:pt x="650" y="533"/>
                  </a:lnTo>
                  <a:lnTo>
                    <a:pt x="658" y="517"/>
                  </a:lnTo>
                  <a:lnTo>
                    <a:pt x="667" y="503"/>
                  </a:lnTo>
                  <a:lnTo>
                    <a:pt x="673" y="487"/>
                  </a:lnTo>
                  <a:lnTo>
                    <a:pt x="680" y="472"/>
                  </a:lnTo>
                  <a:lnTo>
                    <a:pt x="685" y="455"/>
                  </a:lnTo>
                  <a:lnTo>
                    <a:pt x="690" y="438"/>
                  </a:lnTo>
                  <a:lnTo>
                    <a:pt x="694" y="422"/>
                  </a:lnTo>
                  <a:lnTo>
                    <a:pt x="697" y="404"/>
                  </a:lnTo>
                  <a:lnTo>
                    <a:pt x="699" y="386"/>
                  </a:lnTo>
                  <a:lnTo>
                    <a:pt x="701" y="369"/>
                  </a:lnTo>
                  <a:lnTo>
                    <a:pt x="701" y="350"/>
                  </a:lnTo>
                  <a:lnTo>
                    <a:pt x="701" y="350"/>
                  </a:lnTo>
                  <a:lnTo>
                    <a:pt x="701" y="333"/>
                  </a:lnTo>
                  <a:lnTo>
                    <a:pt x="699" y="315"/>
                  </a:lnTo>
                  <a:lnTo>
                    <a:pt x="697" y="297"/>
                  </a:lnTo>
                  <a:lnTo>
                    <a:pt x="694" y="280"/>
                  </a:lnTo>
                  <a:lnTo>
                    <a:pt x="690" y="263"/>
                  </a:lnTo>
                  <a:lnTo>
                    <a:pt x="685" y="246"/>
                  </a:lnTo>
                  <a:lnTo>
                    <a:pt x="680" y="230"/>
                  </a:lnTo>
                  <a:lnTo>
                    <a:pt x="673" y="214"/>
                  </a:lnTo>
                  <a:lnTo>
                    <a:pt x="667" y="199"/>
                  </a:lnTo>
                  <a:lnTo>
                    <a:pt x="658" y="184"/>
                  </a:lnTo>
                  <a:lnTo>
                    <a:pt x="650" y="169"/>
                  </a:lnTo>
                  <a:lnTo>
                    <a:pt x="641" y="155"/>
                  </a:lnTo>
                  <a:lnTo>
                    <a:pt x="631" y="140"/>
                  </a:lnTo>
                  <a:lnTo>
                    <a:pt x="621" y="128"/>
                  </a:lnTo>
                  <a:lnTo>
                    <a:pt x="610" y="115"/>
                  </a:lnTo>
                  <a:lnTo>
                    <a:pt x="598" y="103"/>
                  </a:lnTo>
                  <a:lnTo>
                    <a:pt x="586" y="92"/>
                  </a:lnTo>
                  <a:lnTo>
                    <a:pt x="573" y="80"/>
                  </a:lnTo>
                  <a:lnTo>
                    <a:pt x="560" y="70"/>
                  </a:lnTo>
                  <a:lnTo>
                    <a:pt x="546" y="60"/>
                  </a:lnTo>
                  <a:lnTo>
                    <a:pt x="532" y="51"/>
                  </a:lnTo>
                  <a:lnTo>
                    <a:pt x="517" y="43"/>
                  </a:lnTo>
                  <a:lnTo>
                    <a:pt x="503" y="35"/>
                  </a:lnTo>
                  <a:lnTo>
                    <a:pt x="487" y="27"/>
                  </a:lnTo>
                  <a:lnTo>
                    <a:pt x="470" y="21"/>
                  </a:lnTo>
                  <a:lnTo>
                    <a:pt x="455" y="16"/>
                  </a:lnTo>
                  <a:lnTo>
                    <a:pt x="438" y="11"/>
                  </a:lnTo>
                  <a:lnTo>
                    <a:pt x="421" y="8"/>
                  </a:lnTo>
                  <a:lnTo>
                    <a:pt x="404" y="5"/>
                  </a:lnTo>
                  <a:lnTo>
                    <a:pt x="386" y="2"/>
                  </a:lnTo>
                  <a:lnTo>
                    <a:pt x="369" y="0"/>
                  </a:lnTo>
                  <a:lnTo>
                    <a:pt x="350" y="0"/>
                  </a:lnTo>
                  <a:lnTo>
                    <a:pt x="350" y="0"/>
                  </a:lnTo>
                  <a:lnTo>
                    <a:pt x="332" y="0"/>
                  </a:lnTo>
                  <a:lnTo>
                    <a:pt x="315" y="2"/>
                  </a:lnTo>
                  <a:lnTo>
                    <a:pt x="297" y="5"/>
                  </a:lnTo>
                  <a:lnTo>
                    <a:pt x="280" y="8"/>
                  </a:lnTo>
                  <a:lnTo>
                    <a:pt x="263" y="11"/>
                  </a:lnTo>
                  <a:lnTo>
                    <a:pt x="246" y="16"/>
                  </a:lnTo>
                  <a:lnTo>
                    <a:pt x="230" y="21"/>
                  </a:lnTo>
                  <a:lnTo>
                    <a:pt x="214" y="27"/>
                  </a:lnTo>
                  <a:lnTo>
                    <a:pt x="199" y="35"/>
                  </a:lnTo>
                  <a:lnTo>
                    <a:pt x="183" y="43"/>
                  </a:lnTo>
                  <a:lnTo>
                    <a:pt x="168" y="51"/>
                  </a:lnTo>
                  <a:lnTo>
                    <a:pt x="155" y="60"/>
                  </a:lnTo>
                  <a:lnTo>
                    <a:pt x="140" y="70"/>
                  </a:lnTo>
                  <a:lnTo>
                    <a:pt x="128" y="80"/>
                  </a:lnTo>
                  <a:lnTo>
                    <a:pt x="114" y="92"/>
                  </a:lnTo>
                  <a:lnTo>
                    <a:pt x="103" y="103"/>
                  </a:lnTo>
                  <a:lnTo>
                    <a:pt x="91" y="115"/>
                  </a:lnTo>
                  <a:lnTo>
                    <a:pt x="80" y="128"/>
                  </a:lnTo>
                  <a:lnTo>
                    <a:pt x="70" y="140"/>
                  </a:lnTo>
                  <a:lnTo>
                    <a:pt x="59" y="155"/>
                  </a:lnTo>
                  <a:lnTo>
                    <a:pt x="51" y="169"/>
                  </a:lnTo>
                  <a:lnTo>
                    <a:pt x="42" y="184"/>
                  </a:lnTo>
                  <a:lnTo>
                    <a:pt x="35" y="199"/>
                  </a:lnTo>
                  <a:lnTo>
                    <a:pt x="27" y="214"/>
                  </a:lnTo>
                  <a:lnTo>
                    <a:pt x="21" y="230"/>
                  </a:lnTo>
                  <a:lnTo>
                    <a:pt x="16" y="246"/>
                  </a:lnTo>
                  <a:lnTo>
                    <a:pt x="11" y="263"/>
                  </a:lnTo>
                  <a:lnTo>
                    <a:pt x="7" y="280"/>
                  </a:lnTo>
                  <a:lnTo>
                    <a:pt x="4" y="297"/>
                  </a:lnTo>
                  <a:lnTo>
                    <a:pt x="1" y="315"/>
                  </a:lnTo>
                  <a:lnTo>
                    <a:pt x="0" y="333"/>
                  </a:lnTo>
                  <a:lnTo>
                    <a:pt x="0" y="350"/>
                  </a:lnTo>
                  <a:lnTo>
                    <a:pt x="0" y="350"/>
                  </a:lnTo>
                  <a:lnTo>
                    <a:pt x="0" y="369"/>
                  </a:lnTo>
                  <a:lnTo>
                    <a:pt x="1" y="386"/>
                  </a:lnTo>
                  <a:lnTo>
                    <a:pt x="4" y="404"/>
                  </a:lnTo>
                  <a:lnTo>
                    <a:pt x="7" y="422"/>
                  </a:lnTo>
                  <a:lnTo>
                    <a:pt x="11" y="438"/>
                  </a:lnTo>
                  <a:lnTo>
                    <a:pt x="16" y="455"/>
                  </a:lnTo>
                  <a:lnTo>
                    <a:pt x="21" y="472"/>
                  </a:lnTo>
                  <a:lnTo>
                    <a:pt x="27" y="487"/>
                  </a:lnTo>
                  <a:lnTo>
                    <a:pt x="35" y="503"/>
                  </a:lnTo>
                  <a:lnTo>
                    <a:pt x="42" y="517"/>
                  </a:lnTo>
                  <a:lnTo>
                    <a:pt x="51" y="533"/>
                  </a:lnTo>
                  <a:lnTo>
                    <a:pt x="59" y="546"/>
                  </a:lnTo>
                  <a:lnTo>
                    <a:pt x="70" y="561"/>
                  </a:lnTo>
                  <a:lnTo>
                    <a:pt x="80" y="573"/>
                  </a:lnTo>
                  <a:lnTo>
                    <a:pt x="91" y="587"/>
                  </a:lnTo>
                  <a:lnTo>
                    <a:pt x="103" y="598"/>
                  </a:lnTo>
                  <a:lnTo>
                    <a:pt x="114" y="610"/>
                  </a:lnTo>
                  <a:lnTo>
                    <a:pt x="128" y="621"/>
                  </a:lnTo>
                  <a:lnTo>
                    <a:pt x="140" y="631"/>
                  </a:lnTo>
                  <a:lnTo>
                    <a:pt x="155" y="642"/>
                  </a:lnTo>
                  <a:lnTo>
                    <a:pt x="168" y="650"/>
                  </a:lnTo>
                  <a:lnTo>
                    <a:pt x="183" y="658"/>
                  </a:lnTo>
                  <a:lnTo>
                    <a:pt x="199" y="667"/>
                  </a:lnTo>
                  <a:lnTo>
                    <a:pt x="214" y="674"/>
                  </a:lnTo>
                  <a:lnTo>
                    <a:pt x="230" y="680"/>
                  </a:lnTo>
                  <a:lnTo>
                    <a:pt x="246" y="685"/>
                  </a:lnTo>
                  <a:lnTo>
                    <a:pt x="263" y="691"/>
                  </a:lnTo>
                  <a:lnTo>
                    <a:pt x="280" y="694"/>
                  </a:lnTo>
                  <a:lnTo>
                    <a:pt x="297" y="697"/>
                  </a:lnTo>
                  <a:lnTo>
                    <a:pt x="315" y="699"/>
                  </a:lnTo>
                  <a:lnTo>
                    <a:pt x="332" y="701"/>
                  </a:lnTo>
                  <a:lnTo>
                    <a:pt x="350" y="701"/>
                  </a:lnTo>
                  <a:lnTo>
                    <a:pt x="350" y="7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28" name="Freeform 55">
              <a:extLst>
                <a:ext uri="{FF2B5EF4-FFF2-40B4-BE49-F238E27FC236}">
                  <a16:creationId xmlns:a16="http://schemas.microsoft.com/office/drawing/2014/main" id="{6A35BA0C-52F8-5EAC-C816-8C180F93A328}"/>
                </a:ext>
              </a:extLst>
            </p:cNvPr>
            <p:cNvSpPr>
              <a:spLocks/>
            </p:cNvSpPr>
            <p:nvPr/>
          </p:nvSpPr>
          <p:spPr bwMode="auto">
            <a:xfrm>
              <a:off x="2895600" y="3313113"/>
              <a:ext cx="514350" cy="330200"/>
            </a:xfrm>
            <a:custGeom>
              <a:avLst/>
              <a:gdLst/>
              <a:ahLst/>
              <a:cxnLst>
                <a:cxn ang="0">
                  <a:pos x="0" y="36"/>
                </a:cxn>
                <a:cxn ang="0">
                  <a:pos x="0" y="380"/>
                </a:cxn>
                <a:cxn ang="0">
                  <a:pos x="0" y="380"/>
                </a:cxn>
                <a:cxn ang="0">
                  <a:pos x="1" y="387"/>
                </a:cxn>
                <a:cxn ang="0">
                  <a:pos x="3" y="394"/>
                </a:cxn>
                <a:cxn ang="0">
                  <a:pos x="6" y="400"/>
                </a:cxn>
                <a:cxn ang="0">
                  <a:pos x="11" y="405"/>
                </a:cxn>
                <a:cxn ang="0">
                  <a:pos x="16" y="409"/>
                </a:cxn>
                <a:cxn ang="0">
                  <a:pos x="22" y="412"/>
                </a:cxn>
                <a:cxn ang="0">
                  <a:pos x="28" y="414"/>
                </a:cxn>
                <a:cxn ang="0">
                  <a:pos x="36" y="415"/>
                </a:cxn>
                <a:cxn ang="0">
                  <a:pos x="614" y="415"/>
                </a:cxn>
                <a:cxn ang="0">
                  <a:pos x="614" y="415"/>
                </a:cxn>
                <a:cxn ang="0">
                  <a:pos x="621" y="414"/>
                </a:cxn>
                <a:cxn ang="0">
                  <a:pos x="627" y="412"/>
                </a:cxn>
                <a:cxn ang="0">
                  <a:pos x="633" y="409"/>
                </a:cxn>
                <a:cxn ang="0">
                  <a:pos x="639" y="405"/>
                </a:cxn>
                <a:cxn ang="0">
                  <a:pos x="643" y="400"/>
                </a:cxn>
                <a:cxn ang="0">
                  <a:pos x="646" y="394"/>
                </a:cxn>
                <a:cxn ang="0">
                  <a:pos x="648" y="387"/>
                </a:cxn>
                <a:cxn ang="0">
                  <a:pos x="649" y="380"/>
                </a:cxn>
                <a:cxn ang="0">
                  <a:pos x="649" y="36"/>
                </a:cxn>
                <a:cxn ang="0">
                  <a:pos x="649" y="36"/>
                </a:cxn>
                <a:cxn ang="0">
                  <a:pos x="648" y="28"/>
                </a:cxn>
                <a:cxn ang="0">
                  <a:pos x="646" y="22"/>
                </a:cxn>
                <a:cxn ang="0">
                  <a:pos x="643" y="16"/>
                </a:cxn>
                <a:cxn ang="0">
                  <a:pos x="639" y="11"/>
                </a:cxn>
                <a:cxn ang="0">
                  <a:pos x="633" y="6"/>
                </a:cxn>
                <a:cxn ang="0">
                  <a:pos x="627" y="3"/>
                </a:cxn>
                <a:cxn ang="0">
                  <a:pos x="621" y="1"/>
                </a:cxn>
                <a:cxn ang="0">
                  <a:pos x="614" y="0"/>
                </a:cxn>
                <a:cxn ang="0">
                  <a:pos x="36" y="0"/>
                </a:cxn>
                <a:cxn ang="0">
                  <a:pos x="36" y="0"/>
                </a:cxn>
                <a:cxn ang="0">
                  <a:pos x="28" y="1"/>
                </a:cxn>
                <a:cxn ang="0">
                  <a:pos x="22" y="3"/>
                </a:cxn>
                <a:cxn ang="0">
                  <a:pos x="16" y="6"/>
                </a:cxn>
                <a:cxn ang="0">
                  <a:pos x="11" y="11"/>
                </a:cxn>
                <a:cxn ang="0">
                  <a:pos x="6" y="16"/>
                </a:cxn>
                <a:cxn ang="0">
                  <a:pos x="3" y="22"/>
                </a:cxn>
                <a:cxn ang="0">
                  <a:pos x="1" y="28"/>
                </a:cxn>
                <a:cxn ang="0">
                  <a:pos x="0" y="36"/>
                </a:cxn>
                <a:cxn ang="0">
                  <a:pos x="0" y="36"/>
                </a:cxn>
              </a:cxnLst>
              <a:rect l="0" t="0" r="r" b="b"/>
              <a:pathLst>
                <a:path w="649" h="415">
                  <a:moveTo>
                    <a:pt x="0" y="36"/>
                  </a:moveTo>
                  <a:lnTo>
                    <a:pt x="0" y="380"/>
                  </a:lnTo>
                  <a:lnTo>
                    <a:pt x="0" y="380"/>
                  </a:lnTo>
                  <a:lnTo>
                    <a:pt x="1" y="387"/>
                  </a:lnTo>
                  <a:lnTo>
                    <a:pt x="3" y="394"/>
                  </a:lnTo>
                  <a:lnTo>
                    <a:pt x="6" y="400"/>
                  </a:lnTo>
                  <a:lnTo>
                    <a:pt x="11" y="405"/>
                  </a:lnTo>
                  <a:lnTo>
                    <a:pt x="16" y="409"/>
                  </a:lnTo>
                  <a:lnTo>
                    <a:pt x="22" y="412"/>
                  </a:lnTo>
                  <a:lnTo>
                    <a:pt x="28" y="414"/>
                  </a:lnTo>
                  <a:lnTo>
                    <a:pt x="36" y="415"/>
                  </a:lnTo>
                  <a:lnTo>
                    <a:pt x="614" y="415"/>
                  </a:lnTo>
                  <a:lnTo>
                    <a:pt x="614" y="415"/>
                  </a:lnTo>
                  <a:lnTo>
                    <a:pt x="621" y="414"/>
                  </a:lnTo>
                  <a:lnTo>
                    <a:pt x="627" y="412"/>
                  </a:lnTo>
                  <a:lnTo>
                    <a:pt x="633" y="409"/>
                  </a:lnTo>
                  <a:lnTo>
                    <a:pt x="639" y="405"/>
                  </a:lnTo>
                  <a:lnTo>
                    <a:pt x="643" y="400"/>
                  </a:lnTo>
                  <a:lnTo>
                    <a:pt x="646" y="394"/>
                  </a:lnTo>
                  <a:lnTo>
                    <a:pt x="648" y="387"/>
                  </a:lnTo>
                  <a:lnTo>
                    <a:pt x="649" y="380"/>
                  </a:lnTo>
                  <a:lnTo>
                    <a:pt x="649" y="36"/>
                  </a:lnTo>
                  <a:lnTo>
                    <a:pt x="649" y="36"/>
                  </a:lnTo>
                  <a:lnTo>
                    <a:pt x="648" y="28"/>
                  </a:lnTo>
                  <a:lnTo>
                    <a:pt x="646" y="22"/>
                  </a:lnTo>
                  <a:lnTo>
                    <a:pt x="643" y="16"/>
                  </a:lnTo>
                  <a:lnTo>
                    <a:pt x="639" y="11"/>
                  </a:lnTo>
                  <a:lnTo>
                    <a:pt x="633" y="6"/>
                  </a:lnTo>
                  <a:lnTo>
                    <a:pt x="627" y="3"/>
                  </a:lnTo>
                  <a:lnTo>
                    <a:pt x="621" y="1"/>
                  </a:lnTo>
                  <a:lnTo>
                    <a:pt x="614" y="0"/>
                  </a:lnTo>
                  <a:lnTo>
                    <a:pt x="36" y="0"/>
                  </a:lnTo>
                  <a:lnTo>
                    <a:pt x="36" y="0"/>
                  </a:lnTo>
                  <a:lnTo>
                    <a:pt x="28" y="1"/>
                  </a:lnTo>
                  <a:lnTo>
                    <a:pt x="22" y="3"/>
                  </a:lnTo>
                  <a:lnTo>
                    <a:pt x="16" y="6"/>
                  </a:lnTo>
                  <a:lnTo>
                    <a:pt x="11" y="11"/>
                  </a:lnTo>
                  <a:lnTo>
                    <a:pt x="6" y="16"/>
                  </a:lnTo>
                  <a:lnTo>
                    <a:pt x="3" y="22"/>
                  </a:lnTo>
                  <a:lnTo>
                    <a:pt x="1" y="28"/>
                  </a:lnTo>
                  <a:lnTo>
                    <a:pt x="0" y="36"/>
                  </a:lnTo>
                  <a:lnTo>
                    <a:pt x="0"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29" name="Freeform 56">
              <a:extLst>
                <a:ext uri="{FF2B5EF4-FFF2-40B4-BE49-F238E27FC236}">
                  <a16:creationId xmlns:a16="http://schemas.microsoft.com/office/drawing/2014/main" id="{1A4C535E-3260-69F6-BF64-50FE41E3DDD8}"/>
                </a:ext>
              </a:extLst>
            </p:cNvPr>
            <p:cNvSpPr>
              <a:spLocks/>
            </p:cNvSpPr>
            <p:nvPr/>
          </p:nvSpPr>
          <p:spPr bwMode="auto">
            <a:xfrm>
              <a:off x="2530475" y="3127375"/>
              <a:ext cx="438150" cy="515938"/>
            </a:xfrm>
            <a:custGeom>
              <a:avLst/>
              <a:gdLst/>
              <a:ahLst/>
              <a:cxnLst>
                <a:cxn ang="0">
                  <a:pos x="247" y="648"/>
                </a:cxn>
                <a:cxn ang="0">
                  <a:pos x="267" y="648"/>
                </a:cxn>
                <a:cxn ang="0">
                  <a:pos x="267" y="639"/>
                </a:cxn>
                <a:cxn ang="0">
                  <a:pos x="270" y="607"/>
                </a:cxn>
                <a:cxn ang="0">
                  <a:pos x="279" y="577"/>
                </a:cxn>
                <a:cxn ang="0">
                  <a:pos x="291" y="549"/>
                </a:cxn>
                <a:cxn ang="0">
                  <a:pos x="309" y="524"/>
                </a:cxn>
                <a:cxn ang="0">
                  <a:pos x="329" y="503"/>
                </a:cxn>
                <a:cxn ang="0">
                  <a:pos x="353" y="484"/>
                </a:cxn>
                <a:cxn ang="0">
                  <a:pos x="381" y="471"/>
                </a:cxn>
                <a:cxn ang="0">
                  <a:pos x="410" y="462"/>
                </a:cxn>
                <a:cxn ang="0">
                  <a:pos x="410" y="269"/>
                </a:cxn>
                <a:cxn ang="0">
                  <a:pos x="413" y="252"/>
                </a:cxn>
                <a:cxn ang="0">
                  <a:pos x="418" y="235"/>
                </a:cxn>
                <a:cxn ang="0">
                  <a:pos x="425" y="221"/>
                </a:cxn>
                <a:cxn ang="0">
                  <a:pos x="435" y="208"/>
                </a:cxn>
                <a:cxn ang="0">
                  <a:pos x="448" y="198"/>
                </a:cxn>
                <a:cxn ang="0">
                  <a:pos x="462" y="191"/>
                </a:cxn>
                <a:cxn ang="0">
                  <a:pos x="478" y="186"/>
                </a:cxn>
                <a:cxn ang="0">
                  <a:pos x="496" y="183"/>
                </a:cxn>
                <a:cxn ang="0">
                  <a:pos x="553" y="0"/>
                </a:cxn>
                <a:cxn ang="0">
                  <a:pos x="477" y="0"/>
                </a:cxn>
                <a:cxn ang="0">
                  <a:pos x="472" y="2"/>
                </a:cxn>
                <a:cxn ang="0">
                  <a:pos x="457" y="10"/>
                </a:cxn>
                <a:cxn ang="0">
                  <a:pos x="425" y="35"/>
                </a:cxn>
                <a:cxn ang="0">
                  <a:pos x="367" y="87"/>
                </a:cxn>
                <a:cxn ang="0">
                  <a:pos x="263" y="189"/>
                </a:cxn>
                <a:cxn ang="0">
                  <a:pos x="128" y="330"/>
                </a:cxn>
                <a:cxn ang="0">
                  <a:pos x="45" y="424"/>
                </a:cxn>
                <a:cxn ang="0">
                  <a:pos x="33" y="441"/>
                </a:cxn>
                <a:cxn ang="0">
                  <a:pos x="11" y="477"/>
                </a:cxn>
                <a:cxn ang="0">
                  <a:pos x="5" y="497"/>
                </a:cxn>
                <a:cxn ang="0">
                  <a:pos x="0" y="517"/>
                </a:cxn>
                <a:cxn ang="0">
                  <a:pos x="0" y="536"/>
                </a:cxn>
                <a:cxn ang="0">
                  <a:pos x="6" y="556"/>
                </a:cxn>
                <a:cxn ang="0">
                  <a:pos x="16" y="576"/>
                </a:cxn>
                <a:cxn ang="0">
                  <a:pos x="25" y="587"/>
                </a:cxn>
                <a:cxn ang="0">
                  <a:pos x="48" y="606"/>
                </a:cxn>
                <a:cxn ang="0">
                  <a:pos x="76" y="620"/>
                </a:cxn>
                <a:cxn ang="0">
                  <a:pos x="106" y="632"/>
                </a:cxn>
                <a:cxn ang="0">
                  <a:pos x="137" y="639"/>
                </a:cxn>
                <a:cxn ang="0">
                  <a:pos x="187" y="645"/>
                </a:cxn>
                <a:cxn ang="0">
                  <a:pos x="247" y="648"/>
                </a:cxn>
              </a:cxnLst>
              <a:rect l="0" t="0" r="r" b="b"/>
              <a:pathLst>
                <a:path w="553" h="648">
                  <a:moveTo>
                    <a:pt x="247" y="648"/>
                  </a:moveTo>
                  <a:lnTo>
                    <a:pt x="247" y="648"/>
                  </a:lnTo>
                  <a:lnTo>
                    <a:pt x="267" y="648"/>
                  </a:lnTo>
                  <a:lnTo>
                    <a:pt x="267" y="648"/>
                  </a:lnTo>
                  <a:lnTo>
                    <a:pt x="267" y="639"/>
                  </a:lnTo>
                  <a:lnTo>
                    <a:pt x="267" y="639"/>
                  </a:lnTo>
                  <a:lnTo>
                    <a:pt x="268" y="622"/>
                  </a:lnTo>
                  <a:lnTo>
                    <a:pt x="270" y="607"/>
                  </a:lnTo>
                  <a:lnTo>
                    <a:pt x="273" y="591"/>
                  </a:lnTo>
                  <a:lnTo>
                    <a:pt x="279" y="577"/>
                  </a:lnTo>
                  <a:lnTo>
                    <a:pt x="284" y="563"/>
                  </a:lnTo>
                  <a:lnTo>
                    <a:pt x="291" y="549"/>
                  </a:lnTo>
                  <a:lnTo>
                    <a:pt x="299" y="536"/>
                  </a:lnTo>
                  <a:lnTo>
                    <a:pt x="309" y="524"/>
                  </a:lnTo>
                  <a:lnTo>
                    <a:pt x="318" y="514"/>
                  </a:lnTo>
                  <a:lnTo>
                    <a:pt x="329" y="503"/>
                  </a:lnTo>
                  <a:lnTo>
                    <a:pt x="341" y="493"/>
                  </a:lnTo>
                  <a:lnTo>
                    <a:pt x="353" y="484"/>
                  </a:lnTo>
                  <a:lnTo>
                    <a:pt x="367" y="477"/>
                  </a:lnTo>
                  <a:lnTo>
                    <a:pt x="381" y="471"/>
                  </a:lnTo>
                  <a:lnTo>
                    <a:pt x="396" y="466"/>
                  </a:lnTo>
                  <a:lnTo>
                    <a:pt x="410" y="462"/>
                  </a:lnTo>
                  <a:lnTo>
                    <a:pt x="410" y="269"/>
                  </a:lnTo>
                  <a:lnTo>
                    <a:pt x="410" y="269"/>
                  </a:lnTo>
                  <a:lnTo>
                    <a:pt x="411" y="260"/>
                  </a:lnTo>
                  <a:lnTo>
                    <a:pt x="413" y="252"/>
                  </a:lnTo>
                  <a:lnTo>
                    <a:pt x="415" y="244"/>
                  </a:lnTo>
                  <a:lnTo>
                    <a:pt x="418" y="235"/>
                  </a:lnTo>
                  <a:lnTo>
                    <a:pt x="421" y="228"/>
                  </a:lnTo>
                  <a:lnTo>
                    <a:pt x="425" y="221"/>
                  </a:lnTo>
                  <a:lnTo>
                    <a:pt x="430" y="215"/>
                  </a:lnTo>
                  <a:lnTo>
                    <a:pt x="435" y="208"/>
                  </a:lnTo>
                  <a:lnTo>
                    <a:pt x="442" y="203"/>
                  </a:lnTo>
                  <a:lnTo>
                    <a:pt x="448" y="198"/>
                  </a:lnTo>
                  <a:lnTo>
                    <a:pt x="455" y="194"/>
                  </a:lnTo>
                  <a:lnTo>
                    <a:pt x="462" y="191"/>
                  </a:lnTo>
                  <a:lnTo>
                    <a:pt x="471" y="188"/>
                  </a:lnTo>
                  <a:lnTo>
                    <a:pt x="478" y="186"/>
                  </a:lnTo>
                  <a:lnTo>
                    <a:pt x="486" y="184"/>
                  </a:lnTo>
                  <a:lnTo>
                    <a:pt x="496" y="183"/>
                  </a:lnTo>
                  <a:lnTo>
                    <a:pt x="553" y="183"/>
                  </a:lnTo>
                  <a:lnTo>
                    <a:pt x="553" y="0"/>
                  </a:lnTo>
                  <a:lnTo>
                    <a:pt x="553" y="0"/>
                  </a:lnTo>
                  <a:lnTo>
                    <a:pt x="477" y="0"/>
                  </a:lnTo>
                  <a:lnTo>
                    <a:pt x="477" y="0"/>
                  </a:lnTo>
                  <a:lnTo>
                    <a:pt x="472" y="2"/>
                  </a:lnTo>
                  <a:lnTo>
                    <a:pt x="465" y="5"/>
                  </a:lnTo>
                  <a:lnTo>
                    <a:pt x="457" y="10"/>
                  </a:lnTo>
                  <a:lnTo>
                    <a:pt x="448" y="16"/>
                  </a:lnTo>
                  <a:lnTo>
                    <a:pt x="425" y="35"/>
                  </a:lnTo>
                  <a:lnTo>
                    <a:pt x="398" y="58"/>
                  </a:lnTo>
                  <a:lnTo>
                    <a:pt x="367" y="87"/>
                  </a:lnTo>
                  <a:lnTo>
                    <a:pt x="334" y="118"/>
                  </a:lnTo>
                  <a:lnTo>
                    <a:pt x="263" y="189"/>
                  </a:lnTo>
                  <a:lnTo>
                    <a:pt x="192" y="261"/>
                  </a:lnTo>
                  <a:lnTo>
                    <a:pt x="128" y="330"/>
                  </a:lnTo>
                  <a:lnTo>
                    <a:pt x="76" y="387"/>
                  </a:lnTo>
                  <a:lnTo>
                    <a:pt x="45" y="424"/>
                  </a:lnTo>
                  <a:lnTo>
                    <a:pt x="45" y="424"/>
                  </a:lnTo>
                  <a:lnTo>
                    <a:pt x="33" y="441"/>
                  </a:lnTo>
                  <a:lnTo>
                    <a:pt x="21" y="458"/>
                  </a:lnTo>
                  <a:lnTo>
                    <a:pt x="11" y="477"/>
                  </a:lnTo>
                  <a:lnTo>
                    <a:pt x="8" y="488"/>
                  </a:lnTo>
                  <a:lnTo>
                    <a:pt x="5" y="497"/>
                  </a:lnTo>
                  <a:lnTo>
                    <a:pt x="1" y="507"/>
                  </a:lnTo>
                  <a:lnTo>
                    <a:pt x="0" y="517"/>
                  </a:lnTo>
                  <a:lnTo>
                    <a:pt x="0" y="527"/>
                  </a:lnTo>
                  <a:lnTo>
                    <a:pt x="0" y="536"/>
                  </a:lnTo>
                  <a:lnTo>
                    <a:pt x="3" y="547"/>
                  </a:lnTo>
                  <a:lnTo>
                    <a:pt x="6" y="556"/>
                  </a:lnTo>
                  <a:lnTo>
                    <a:pt x="10" y="565"/>
                  </a:lnTo>
                  <a:lnTo>
                    <a:pt x="16" y="576"/>
                  </a:lnTo>
                  <a:lnTo>
                    <a:pt x="16" y="576"/>
                  </a:lnTo>
                  <a:lnTo>
                    <a:pt x="25" y="587"/>
                  </a:lnTo>
                  <a:lnTo>
                    <a:pt x="37" y="598"/>
                  </a:lnTo>
                  <a:lnTo>
                    <a:pt x="48" y="606"/>
                  </a:lnTo>
                  <a:lnTo>
                    <a:pt x="62" y="614"/>
                  </a:lnTo>
                  <a:lnTo>
                    <a:pt x="76" y="620"/>
                  </a:lnTo>
                  <a:lnTo>
                    <a:pt x="91" y="627"/>
                  </a:lnTo>
                  <a:lnTo>
                    <a:pt x="106" y="632"/>
                  </a:lnTo>
                  <a:lnTo>
                    <a:pt x="122" y="636"/>
                  </a:lnTo>
                  <a:lnTo>
                    <a:pt x="137" y="639"/>
                  </a:lnTo>
                  <a:lnTo>
                    <a:pt x="154" y="641"/>
                  </a:lnTo>
                  <a:lnTo>
                    <a:pt x="187" y="645"/>
                  </a:lnTo>
                  <a:lnTo>
                    <a:pt x="218" y="647"/>
                  </a:lnTo>
                  <a:lnTo>
                    <a:pt x="247" y="648"/>
                  </a:lnTo>
                  <a:lnTo>
                    <a:pt x="247" y="6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30" name="Freeform 57">
              <a:extLst>
                <a:ext uri="{FF2B5EF4-FFF2-40B4-BE49-F238E27FC236}">
                  <a16:creationId xmlns:a16="http://schemas.microsoft.com/office/drawing/2014/main" id="{B02EE583-AE21-39FB-292B-E91358BF8EF8}"/>
                </a:ext>
              </a:extLst>
            </p:cNvPr>
            <p:cNvSpPr>
              <a:spLocks/>
            </p:cNvSpPr>
            <p:nvPr/>
          </p:nvSpPr>
          <p:spPr bwMode="auto">
            <a:xfrm>
              <a:off x="3071813" y="3127375"/>
              <a:ext cx="161925" cy="146050"/>
            </a:xfrm>
            <a:custGeom>
              <a:avLst/>
              <a:gdLst/>
              <a:ahLst/>
              <a:cxnLst>
                <a:cxn ang="0">
                  <a:pos x="102" y="0"/>
                </a:cxn>
                <a:cxn ang="0">
                  <a:pos x="0" y="81"/>
                </a:cxn>
                <a:cxn ang="0">
                  <a:pos x="78" y="143"/>
                </a:cxn>
                <a:cxn ang="0">
                  <a:pos x="68" y="183"/>
                </a:cxn>
                <a:cxn ang="0">
                  <a:pos x="137" y="183"/>
                </a:cxn>
                <a:cxn ang="0">
                  <a:pos x="126" y="143"/>
                </a:cxn>
                <a:cxn ang="0">
                  <a:pos x="205" y="81"/>
                </a:cxn>
                <a:cxn ang="0">
                  <a:pos x="102" y="0"/>
                </a:cxn>
              </a:cxnLst>
              <a:rect l="0" t="0" r="r" b="b"/>
              <a:pathLst>
                <a:path w="205" h="183">
                  <a:moveTo>
                    <a:pt x="102" y="0"/>
                  </a:moveTo>
                  <a:lnTo>
                    <a:pt x="0" y="81"/>
                  </a:lnTo>
                  <a:lnTo>
                    <a:pt x="78" y="143"/>
                  </a:lnTo>
                  <a:lnTo>
                    <a:pt x="68" y="183"/>
                  </a:lnTo>
                  <a:lnTo>
                    <a:pt x="137" y="183"/>
                  </a:lnTo>
                  <a:lnTo>
                    <a:pt x="126" y="143"/>
                  </a:lnTo>
                  <a:lnTo>
                    <a:pt x="205" y="81"/>
                  </a:lnTo>
                  <a:lnTo>
                    <a:pt x="10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31" name="Freeform 58">
              <a:extLst>
                <a:ext uri="{FF2B5EF4-FFF2-40B4-BE49-F238E27FC236}">
                  <a16:creationId xmlns:a16="http://schemas.microsoft.com/office/drawing/2014/main" id="{A5CFFDB6-3CE4-C13C-6B40-134F75BE313D}"/>
                </a:ext>
              </a:extLst>
            </p:cNvPr>
            <p:cNvSpPr>
              <a:spLocks/>
            </p:cNvSpPr>
            <p:nvPr/>
          </p:nvSpPr>
          <p:spPr bwMode="auto">
            <a:xfrm>
              <a:off x="3335338" y="3127375"/>
              <a:ext cx="439737" cy="515938"/>
            </a:xfrm>
            <a:custGeom>
              <a:avLst/>
              <a:gdLst/>
              <a:ahLst/>
              <a:cxnLst>
                <a:cxn ang="0">
                  <a:pos x="0" y="183"/>
                </a:cxn>
                <a:cxn ang="0">
                  <a:pos x="58" y="183"/>
                </a:cxn>
                <a:cxn ang="0">
                  <a:pos x="74" y="186"/>
                </a:cxn>
                <a:cxn ang="0">
                  <a:pos x="91" y="191"/>
                </a:cxn>
                <a:cxn ang="0">
                  <a:pos x="104" y="198"/>
                </a:cxn>
                <a:cxn ang="0">
                  <a:pos x="117" y="208"/>
                </a:cxn>
                <a:cxn ang="0">
                  <a:pos x="127" y="221"/>
                </a:cxn>
                <a:cxn ang="0">
                  <a:pos x="136" y="235"/>
                </a:cxn>
                <a:cxn ang="0">
                  <a:pos x="141" y="252"/>
                </a:cxn>
                <a:cxn ang="0">
                  <a:pos x="142" y="269"/>
                </a:cxn>
                <a:cxn ang="0">
                  <a:pos x="142" y="462"/>
                </a:cxn>
                <a:cxn ang="0">
                  <a:pos x="172" y="471"/>
                </a:cxn>
                <a:cxn ang="0">
                  <a:pos x="199" y="484"/>
                </a:cxn>
                <a:cxn ang="0">
                  <a:pos x="224" y="503"/>
                </a:cxn>
                <a:cxn ang="0">
                  <a:pos x="245" y="524"/>
                </a:cxn>
                <a:cxn ang="0">
                  <a:pos x="261" y="549"/>
                </a:cxn>
                <a:cxn ang="0">
                  <a:pos x="275" y="577"/>
                </a:cxn>
                <a:cxn ang="0">
                  <a:pos x="283" y="607"/>
                </a:cxn>
                <a:cxn ang="0">
                  <a:pos x="285" y="639"/>
                </a:cxn>
                <a:cxn ang="0">
                  <a:pos x="285" y="648"/>
                </a:cxn>
                <a:cxn ang="0">
                  <a:pos x="305" y="648"/>
                </a:cxn>
                <a:cxn ang="0">
                  <a:pos x="334" y="647"/>
                </a:cxn>
                <a:cxn ang="0">
                  <a:pos x="398" y="641"/>
                </a:cxn>
                <a:cxn ang="0">
                  <a:pos x="431" y="636"/>
                </a:cxn>
                <a:cxn ang="0">
                  <a:pos x="462" y="627"/>
                </a:cxn>
                <a:cxn ang="0">
                  <a:pos x="492" y="614"/>
                </a:cxn>
                <a:cxn ang="0">
                  <a:pos x="516" y="598"/>
                </a:cxn>
                <a:cxn ang="0">
                  <a:pos x="537" y="576"/>
                </a:cxn>
                <a:cxn ang="0">
                  <a:pos x="542" y="565"/>
                </a:cxn>
                <a:cxn ang="0">
                  <a:pos x="550" y="547"/>
                </a:cxn>
                <a:cxn ang="0">
                  <a:pos x="553" y="527"/>
                </a:cxn>
                <a:cxn ang="0">
                  <a:pos x="551" y="507"/>
                </a:cxn>
                <a:cxn ang="0">
                  <a:pos x="546" y="488"/>
                </a:cxn>
                <a:cxn ang="0">
                  <a:pos x="532" y="458"/>
                </a:cxn>
                <a:cxn ang="0">
                  <a:pos x="508" y="424"/>
                </a:cxn>
                <a:cxn ang="0">
                  <a:pos x="476" y="387"/>
                </a:cxn>
                <a:cxn ang="0">
                  <a:pos x="360" y="261"/>
                </a:cxn>
                <a:cxn ang="0">
                  <a:pos x="219" y="118"/>
                </a:cxn>
                <a:cxn ang="0">
                  <a:pos x="155" y="58"/>
                </a:cxn>
                <a:cxn ang="0">
                  <a:pos x="105" y="16"/>
                </a:cxn>
                <a:cxn ang="0">
                  <a:pos x="88" y="5"/>
                </a:cxn>
                <a:cxn ang="0">
                  <a:pos x="76" y="0"/>
                </a:cxn>
                <a:cxn ang="0">
                  <a:pos x="0" y="0"/>
                </a:cxn>
              </a:cxnLst>
              <a:rect l="0" t="0" r="r" b="b"/>
              <a:pathLst>
                <a:path w="553" h="648">
                  <a:moveTo>
                    <a:pt x="0" y="0"/>
                  </a:moveTo>
                  <a:lnTo>
                    <a:pt x="0" y="183"/>
                  </a:lnTo>
                  <a:lnTo>
                    <a:pt x="58" y="183"/>
                  </a:lnTo>
                  <a:lnTo>
                    <a:pt x="58" y="183"/>
                  </a:lnTo>
                  <a:lnTo>
                    <a:pt x="66" y="184"/>
                  </a:lnTo>
                  <a:lnTo>
                    <a:pt x="74" y="186"/>
                  </a:lnTo>
                  <a:lnTo>
                    <a:pt x="83" y="188"/>
                  </a:lnTo>
                  <a:lnTo>
                    <a:pt x="91" y="191"/>
                  </a:lnTo>
                  <a:lnTo>
                    <a:pt x="98" y="194"/>
                  </a:lnTo>
                  <a:lnTo>
                    <a:pt x="104" y="198"/>
                  </a:lnTo>
                  <a:lnTo>
                    <a:pt x="112" y="203"/>
                  </a:lnTo>
                  <a:lnTo>
                    <a:pt x="117" y="208"/>
                  </a:lnTo>
                  <a:lnTo>
                    <a:pt x="123" y="215"/>
                  </a:lnTo>
                  <a:lnTo>
                    <a:pt x="127" y="221"/>
                  </a:lnTo>
                  <a:lnTo>
                    <a:pt x="132" y="228"/>
                  </a:lnTo>
                  <a:lnTo>
                    <a:pt x="136" y="235"/>
                  </a:lnTo>
                  <a:lnTo>
                    <a:pt x="139" y="244"/>
                  </a:lnTo>
                  <a:lnTo>
                    <a:pt x="141" y="252"/>
                  </a:lnTo>
                  <a:lnTo>
                    <a:pt x="142" y="260"/>
                  </a:lnTo>
                  <a:lnTo>
                    <a:pt x="142" y="269"/>
                  </a:lnTo>
                  <a:lnTo>
                    <a:pt x="142" y="462"/>
                  </a:lnTo>
                  <a:lnTo>
                    <a:pt x="142" y="462"/>
                  </a:lnTo>
                  <a:lnTo>
                    <a:pt x="157" y="466"/>
                  </a:lnTo>
                  <a:lnTo>
                    <a:pt x="172" y="471"/>
                  </a:lnTo>
                  <a:lnTo>
                    <a:pt x="185" y="477"/>
                  </a:lnTo>
                  <a:lnTo>
                    <a:pt x="199" y="484"/>
                  </a:lnTo>
                  <a:lnTo>
                    <a:pt x="211" y="493"/>
                  </a:lnTo>
                  <a:lnTo>
                    <a:pt x="224" y="503"/>
                  </a:lnTo>
                  <a:lnTo>
                    <a:pt x="234" y="514"/>
                  </a:lnTo>
                  <a:lnTo>
                    <a:pt x="245" y="524"/>
                  </a:lnTo>
                  <a:lnTo>
                    <a:pt x="254" y="536"/>
                  </a:lnTo>
                  <a:lnTo>
                    <a:pt x="261" y="549"/>
                  </a:lnTo>
                  <a:lnTo>
                    <a:pt x="268" y="563"/>
                  </a:lnTo>
                  <a:lnTo>
                    <a:pt x="275" y="577"/>
                  </a:lnTo>
                  <a:lnTo>
                    <a:pt x="279" y="591"/>
                  </a:lnTo>
                  <a:lnTo>
                    <a:pt x="283" y="607"/>
                  </a:lnTo>
                  <a:lnTo>
                    <a:pt x="285" y="622"/>
                  </a:lnTo>
                  <a:lnTo>
                    <a:pt x="285" y="639"/>
                  </a:lnTo>
                  <a:lnTo>
                    <a:pt x="285" y="639"/>
                  </a:lnTo>
                  <a:lnTo>
                    <a:pt x="285" y="648"/>
                  </a:lnTo>
                  <a:lnTo>
                    <a:pt x="285" y="648"/>
                  </a:lnTo>
                  <a:lnTo>
                    <a:pt x="305" y="648"/>
                  </a:lnTo>
                  <a:lnTo>
                    <a:pt x="305" y="648"/>
                  </a:lnTo>
                  <a:lnTo>
                    <a:pt x="334" y="647"/>
                  </a:lnTo>
                  <a:lnTo>
                    <a:pt x="366" y="645"/>
                  </a:lnTo>
                  <a:lnTo>
                    <a:pt x="398" y="641"/>
                  </a:lnTo>
                  <a:lnTo>
                    <a:pt x="415" y="639"/>
                  </a:lnTo>
                  <a:lnTo>
                    <a:pt x="431" y="636"/>
                  </a:lnTo>
                  <a:lnTo>
                    <a:pt x="447" y="632"/>
                  </a:lnTo>
                  <a:lnTo>
                    <a:pt x="462" y="627"/>
                  </a:lnTo>
                  <a:lnTo>
                    <a:pt x="477" y="620"/>
                  </a:lnTo>
                  <a:lnTo>
                    <a:pt x="492" y="614"/>
                  </a:lnTo>
                  <a:lnTo>
                    <a:pt x="504" y="606"/>
                  </a:lnTo>
                  <a:lnTo>
                    <a:pt x="516" y="598"/>
                  </a:lnTo>
                  <a:lnTo>
                    <a:pt x="527" y="587"/>
                  </a:lnTo>
                  <a:lnTo>
                    <a:pt x="537" y="576"/>
                  </a:lnTo>
                  <a:lnTo>
                    <a:pt x="537" y="576"/>
                  </a:lnTo>
                  <a:lnTo>
                    <a:pt x="542" y="565"/>
                  </a:lnTo>
                  <a:lnTo>
                    <a:pt x="547" y="556"/>
                  </a:lnTo>
                  <a:lnTo>
                    <a:pt x="550" y="547"/>
                  </a:lnTo>
                  <a:lnTo>
                    <a:pt x="552" y="536"/>
                  </a:lnTo>
                  <a:lnTo>
                    <a:pt x="553" y="527"/>
                  </a:lnTo>
                  <a:lnTo>
                    <a:pt x="552" y="517"/>
                  </a:lnTo>
                  <a:lnTo>
                    <a:pt x="551" y="507"/>
                  </a:lnTo>
                  <a:lnTo>
                    <a:pt x="549" y="497"/>
                  </a:lnTo>
                  <a:lnTo>
                    <a:pt x="546" y="488"/>
                  </a:lnTo>
                  <a:lnTo>
                    <a:pt x="541" y="477"/>
                  </a:lnTo>
                  <a:lnTo>
                    <a:pt x="532" y="458"/>
                  </a:lnTo>
                  <a:lnTo>
                    <a:pt x="521" y="441"/>
                  </a:lnTo>
                  <a:lnTo>
                    <a:pt x="508" y="424"/>
                  </a:lnTo>
                  <a:lnTo>
                    <a:pt x="508" y="424"/>
                  </a:lnTo>
                  <a:lnTo>
                    <a:pt x="476" y="387"/>
                  </a:lnTo>
                  <a:lnTo>
                    <a:pt x="425" y="330"/>
                  </a:lnTo>
                  <a:lnTo>
                    <a:pt x="360" y="261"/>
                  </a:lnTo>
                  <a:lnTo>
                    <a:pt x="289" y="189"/>
                  </a:lnTo>
                  <a:lnTo>
                    <a:pt x="219" y="118"/>
                  </a:lnTo>
                  <a:lnTo>
                    <a:pt x="185" y="87"/>
                  </a:lnTo>
                  <a:lnTo>
                    <a:pt x="155" y="58"/>
                  </a:lnTo>
                  <a:lnTo>
                    <a:pt x="128" y="35"/>
                  </a:lnTo>
                  <a:lnTo>
                    <a:pt x="105" y="16"/>
                  </a:lnTo>
                  <a:lnTo>
                    <a:pt x="96" y="10"/>
                  </a:lnTo>
                  <a:lnTo>
                    <a:pt x="88" y="5"/>
                  </a:lnTo>
                  <a:lnTo>
                    <a:pt x="82" y="2"/>
                  </a:lnTo>
                  <a:lnTo>
                    <a:pt x="76" y="0"/>
                  </a:lnTo>
                  <a:lnTo>
                    <a:pt x="76"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32" name="Freeform 59">
              <a:extLst>
                <a:ext uri="{FF2B5EF4-FFF2-40B4-BE49-F238E27FC236}">
                  <a16:creationId xmlns:a16="http://schemas.microsoft.com/office/drawing/2014/main" id="{8FA09010-71F0-2FA8-13C6-E4BFA5A960F5}"/>
                </a:ext>
              </a:extLst>
            </p:cNvPr>
            <p:cNvSpPr>
              <a:spLocks/>
            </p:cNvSpPr>
            <p:nvPr/>
          </p:nvSpPr>
          <p:spPr bwMode="auto">
            <a:xfrm>
              <a:off x="2530475" y="3656013"/>
              <a:ext cx="1243012" cy="122238"/>
            </a:xfrm>
            <a:custGeom>
              <a:avLst/>
              <a:gdLst/>
              <a:ahLst/>
              <a:cxnLst>
                <a:cxn ang="0">
                  <a:pos x="1322" y="32"/>
                </a:cxn>
                <a:cxn ang="0">
                  <a:pos x="1321" y="33"/>
                </a:cxn>
                <a:cxn ang="0">
                  <a:pos x="1108" y="33"/>
                </a:cxn>
                <a:cxn ang="0">
                  <a:pos x="1108" y="33"/>
                </a:cxn>
                <a:cxn ang="0">
                  <a:pos x="1108" y="33"/>
                </a:cxn>
                <a:cxn ang="0">
                  <a:pos x="1108" y="33"/>
                </a:cxn>
                <a:cxn ang="0">
                  <a:pos x="1107" y="41"/>
                </a:cxn>
                <a:cxn ang="0">
                  <a:pos x="1105" y="48"/>
                </a:cxn>
                <a:cxn ang="0">
                  <a:pos x="1102" y="54"/>
                </a:cxn>
                <a:cxn ang="0">
                  <a:pos x="1097" y="59"/>
                </a:cxn>
                <a:cxn ang="0">
                  <a:pos x="1091" y="63"/>
                </a:cxn>
                <a:cxn ang="0">
                  <a:pos x="1085" y="68"/>
                </a:cxn>
                <a:cxn ang="0">
                  <a:pos x="1079" y="70"/>
                </a:cxn>
                <a:cxn ang="0">
                  <a:pos x="1071" y="70"/>
                </a:cxn>
                <a:cxn ang="0">
                  <a:pos x="496" y="70"/>
                </a:cxn>
                <a:cxn ang="0">
                  <a:pos x="496" y="70"/>
                </a:cxn>
                <a:cxn ang="0">
                  <a:pos x="488" y="70"/>
                </a:cxn>
                <a:cxn ang="0">
                  <a:pos x="481" y="68"/>
                </a:cxn>
                <a:cxn ang="0">
                  <a:pos x="476" y="63"/>
                </a:cxn>
                <a:cxn ang="0">
                  <a:pos x="470" y="59"/>
                </a:cxn>
                <a:cxn ang="0">
                  <a:pos x="465" y="54"/>
                </a:cxn>
                <a:cxn ang="0">
                  <a:pos x="462" y="48"/>
                </a:cxn>
                <a:cxn ang="0">
                  <a:pos x="460" y="41"/>
                </a:cxn>
                <a:cxn ang="0">
                  <a:pos x="459" y="33"/>
                </a:cxn>
                <a:cxn ang="0">
                  <a:pos x="459" y="33"/>
                </a:cxn>
                <a:cxn ang="0">
                  <a:pos x="459" y="33"/>
                </a:cxn>
                <a:cxn ang="0">
                  <a:pos x="245" y="32"/>
                </a:cxn>
                <a:cxn ang="0">
                  <a:pos x="245" y="32"/>
                </a:cxn>
                <a:cxn ang="0">
                  <a:pos x="203" y="31"/>
                </a:cxn>
                <a:cxn ang="0">
                  <a:pos x="179" y="29"/>
                </a:cxn>
                <a:cxn ang="0">
                  <a:pos x="154" y="27"/>
                </a:cxn>
                <a:cxn ang="0">
                  <a:pos x="128" y="23"/>
                </a:cxn>
                <a:cxn ang="0">
                  <a:pos x="102" y="17"/>
                </a:cxn>
                <a:cxn ang="0">
                  <a:pos x="76" y="9"/>
                </a:cxn>
                <a:cxn ang="0">
                  <a:pos x="64" y="5"/>
                </a:cxn>
                <a:cxn ang="0">
                  <a:pos x="51" y="0"/>
                </a:cxn>
                <a:cxn ang="0">
                  <a:pos x="51" y="0"/>
                </a:cxn>
                <a:cxn ang="0">
                  <a:pos x="0" y="155"/>
                </a:cxn>
                <a:cxn ang="0">
                  <a:pos x="0" y="155"/>
                </a:cxn>
                <a:cxn ang="0">
                  <a:pos x="1567" y="155"/>
                </a:cxn>
                <a:cxn ang="0">
                  <a:pos x="1567" y="155"/>
                </a:cxn>
                <a:cxn ang="0">
                  <a:pos x="1516" y="0"/>
                </a:cxn>
                <a:cxn ang="0">
                  <a:pos x="1516" y="0"/>
                </a:cxn>
                <a:cxn ang="0">
                  <a:pos x="1503" y="5"/>
                </a:cxn>
                <a:cxn ang="0">
                  <a:pos x="1490" y="9"/>
                </a:cxn>
                <a:cxn ang="0">
                  <a:pos x="1465" y="17"/>
                </a:cxn>
                <a:cxn ang="0">
                  <a:pos x="1438" y="23"/>
                </a:cxn>
                <a:cxn ang="0">
                  <a:pos x="1413" y="27"/>
                </a:cxn>
                <a:cxn ang="0">
                  <a:pos x="1387" y="29"/>
                </a:cxn>
                <a:cxn ang="0">
                  <a:pos x="1363" y="31"/>
                </a:cxn>
                <a:cxn ang="0">
                  <a:pos x="1322" y="32"/>
                </a:cxn>
                <a:cxn ang="0">
                  <a:pos x="1322" y="32"/>
                </a:cxn>
              </a:cxnLst>
              <a:rect l="0" t="0" r="r" b="b"/>
              <a:pathLst>
                <a:path w="1567" h="155">
                  <a:moveTo>
                    <a:pt x="1322" y="32"/>
                  </a:moveTo>
                  <a:lnTo>
                    <a:pt x="1321" y="33"/>
                  </a:lnTo>
                  <a:lnTo>
                    <a:pt x="1108" y="33"/>
                  </a:lnTo>
                  <a:lnTo>
                    <a:pt x="1108" y="33"/>
                  </a:lnTo>
                  <a:lnTo>
                    <a:pt x="1108" y="33"/>
                  </a:lnTo>
                  <a:lnTo>
                    <a:pt x="1108" y="33"/>
                  </a:lnTo>
                  <a:lnTo>
                    <a:pt x="1107" y="41"/>
                  </a:lnTo>
                  <a:lnTo>
                    <a:pt x="1105" y="48"/>
                  </a:lnTo>
                  <a:lnTo>
                    <a:pt x="1102" y="54"/>
                  </a:lnTo>
                  <a:lnTo>
                    <a:pt x="1097" y="59"/>
                  </a:lnTo>
                  <a:lnTo>
                    <a:pt x="1091" y="63"/>
                  </a:lnTo>
                  <a:lnTo>
                    <a:pt x="1085" y="68"/>
                  </a:lnTo>
                  <a:lnTo>
                    <a:pt x="1079" y="70"/>
                  </a:lnTo>
                  <a:lnTo>
                    <a:pt x="1071" y="70"/>
                  </a:lnTo>
                  <a:lnTo>
                    <a:pt x="496" y="70"/>
                  </a:lnTo>
                  <a:lnTo>
                    <a:pt x="496" y="70"/>
                  </a:lnTo>
                  <a:lnTo>
                    <a:pt x="488" y="70"/>
                  </a:lnTo>
                  <a:lnTo>
                    <a:pt x="481" y="68"/>
                  </a:lnTo>
                  <a:lnTo>
                    <a:pt x="476" y="63"/>
                  </a:lnTo>
                  <a:lnTo>
                    <a:pt x="470" y="59"/>
                  </a:lnTo>
                  <a:lnTo>
                    <a:pt x="465" y="54"/>
                  </a:lnTo>
                  <a:lnTo>
                    <a:pt x="462" y="48"/>
                  </a:lnTo>
                  <a:lnTo>
                    <a:pt x="460" y="41"/>
                  </a:lnTo>
                  <a:lnTo>
                    <a:pt x="459" y="33"/>
                  </a:lnTo>
                  <a:lnTo>
                    <a:pt x="459" y="33"/>
                  </a:lnTo>
                  <a:lnTo>
                    <a:pt x="459" y="33"/>
                  </a:lnTo>
                  <a:lnTo>
                    <a:pt x="245" y="32"/>
                  </a:lnTo>
                  <a:lnTo>
                    <a:pt x="245" y="32"/>
                  </a:lnTo>
                  <a:lnTo>
                    <a:pt x="203" y="31"/>
                  </a:lnTo>
                  <a:lnTo>
                    <a:pt x="179" y="29"/>
                  </a:lnTo>
                  <a:lnTo>
                    <a:pt x="154" y="27"/>
                  </a:lnTo>
                  <a:lnTo>
                    <a:pt x="128" y="23"/>
                  </a:lnTo>
                  <a:lnTo>
                    <a:pt x="102" y="17"/>
                  </a:lnTo>
                  <a:lnTo>
                    <a:pt x="76" y="9"/>
                  </a:lnTo>
                  <a:lnTo>
                    <a:pt x="64" y="5"/>
                  </a:lnTo>
                  <a:lnTo>
                    <a:pt x="51" y="0"/>
                  </a:lnTo>
                  <a:lnTo>
                    <a:pt x="51" y="0"/>
                  </a:lnTo>
                  <a:lnTo>
                    <a:pt x="0" y="155"/>
                  </a:lnTo>
                  <a:lnTo>
                    <a:pt x="0" y="155"/>
                  </a:lnTo>
                  <a:lnTo>
                    <a:pt x="1567" y="155"/>
                  </a:lnTo>
                  <a:lnTo>
                    <a:pt x="1567" y="155"/>
                  </a:lnTo>
                  <a:lnTo>
                    <a:pt x="1516" y="0"/>
                  </a:lnTo>
                  <a:lnTo>
                    <a:pt x="1516" y="0"/>
                  </a:lnTo>
                  <a:lnTo>
                    <a:pt x="1503" y="5"/>
                  </a:lnTo>
                  <a:lnTo>
                    <a:pt x="1490" y="9"/>
                  </a:lnTo>
                  <a:lnTo>
                    <a:pt x="1465" y="17"/>
                  </a:lnTo>
                  <a:lnTo>
                    <a:pt x="1438" y="23"/>
                  </a:lnTo>
                  <a:lnTo>
                    <a:pt x="1413" y="27"/>
                  </a:lnTo>
                  <a:lnTo>
                    <a:pt x="1387" y="29"/>
                  </a:lnTo>
                  <a:lnTo>
                    <a:pt x="1363" y="31"/>
                  </a:lnTo>
                  <a:lnTo>
                    <a:pt x="1322" y="32"/>
                  </a:lnTo>
                  <a:lnTo>
                    <a:pt x="1322"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grpSp>
      <p:sp>
        <p:nvSpPr>
          <p:cNvPr id="33" name="矩形: 圆角 32">
            <a:extLst>
              <a:ext uri="{FF2B5EF4-FFF2-40B4-BE49-F238E27FC236}">
                <a16:creationId xmlns:a16="http://schemas.microsoft.com/office/drawing/2014/main" id="{0B9F7B02-C2AD-0558-35E6-9AA990742800}"/>
              </a:ext>
            </a:extLst>
          </p:cNvPr>
          <p:cNvSpPr/>
          <p:nvPr/>
        </p:nvSpPr>
        <p:spPr bwMode="auto">
          <a:xfrm>
            <a:off x="9085852" y="2101958"/>
            <a:ext cx="2739436" cy="3990868"/>
          </a:xfrm>
          <a:prstGeom prst="roundRect">
            <a:avLst>
              <a:gd name="adj" fmla="val 5437"/>
            </a:avLst>
          </a:prstGeom>
          <a:no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eaLnBrk="0" fontAlgn="auto" hangingPunct="0">
              <a:spcBef>
                <a:spcPts val="300"/>
              </a:spcBef>
              <a:spcAft>
                <a:spcPts val="300"/>
              </a:spcAft>
              <a:buClr>
                <a:schemeClr val="tx2"/>
              </a:buClr>
              <a:buSzPct val="110000"/>
            </a:pPr>
            <a:endParaRPr lang="en-GB" sz="1600" kern="0" dirty="0" err="1">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35" name="组合 34">
            <a:extLst>
              <a:ext uri="{FF2B5EF4-FFF2-40B4-BE49-F238E27FC236}">
                <a16:creationId xmlns:a16="http://schemas.microsoft.com/office/drawing/2014/main" id="{01D241FA-90CB-A0BC-0B79-42463A0EF0FD}"/>
              </a:ext>
            </a:extLst>
          </p:cNvPr>
          <p:cNvGrpSpPr/>
          <p:nvPr/>
        </p:nvGrpSpPr>
        <p:grpSpPr>
          <a:xfrm>
            <a:off x="9830221" y="2616969"/>
            <a:ext cx="1232667" cy="3416044"/>
            <a:chOff x="9151621" y="1941844"/>
            <a:chExt cx="1249680" cy="3051652"/>
          </a:xfrm>
        </p:grpSpPr>
        <p:sp>
          <p:nvSpPr>
            <p:cNvPr id="36" name="矩形: 圆角 35">
              <a:extLst>
                <a:ext uri="{FF2B5EF4-FFF2-40B4-BE49-F238E27FC236}">
                  <a16:creationId xmlns:a16="http://schemas.microsoft.com/office/drawing/2014/main" id="{45D2A647-6074-57E1-C377-411CF9A5EB69}"/>
                </a:ext>
              </a:extLst>
            </p:cNvPr>
            <p:cNvSpPr/>
            <p:nvPr/>
          </p:nvSpPr>
          <p:spPr bwMode="auto">
            <a:xfrm>
              <a:off x="9151621" y="1941844"/>
              <a:ext cx="1249680" cy="494306"/>
            </a:xfrm>
            <a:prstGeom prst="roundRect">
              <a:avLst/>
            </a:prstGeom>
            <a:solidFill>
              <a:schemeClr val="tx2">
                <a:lumMod val="20000"/>
                <a:lumOff val="80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buClr>
                  <a:schemeClr val="tx2"/>
                </a:buClr>
                <a:buSzPct val="110000"/>
              </a:pPr>
              <a:r>
                <a:rPr lang="zh-CN" altLang="en-US" sz="1200" kern="0" dirty="0">
                  <a:solidFill>
                    <a:schemeClr val="tx1"/>
                  </a:solidFill>
                  <a:latin typeface="Arial" panose="020B0604020202020204" pitchFamily="34" charset="0"/>
                  <a:ea typeface="微软雅黑" panose="020B0503020204020204" pitchFamily="34" charset="-122"/>
                  <a:cs typeface="Arial" panose="020B0604020202020204" pitchFamily="34" charset="0"/>
                </a:rPr>
                <a:t>报告密切</a:t>
              </a:r>
              <a:endParaRPr lang="en-GB" altLang="zh-CN" sz="1200" kern="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algn="ctr" eaLnBrk="0" fontAlgn="auto" hangingPunct="0">
                <a:buClr>
                  <a:schemeClr val="tx2"/>
                </a:buClr>
                <a:buSzPct val="110000"/>
              </a:pPr>
              <a:r>
                <a:rPr lang="zh-CN" altLang="en-US" sz="1200" kern="0" dirty="0">
                  <a:solidFill>
                    <a:schemeClr val="tx1"/>
                  </a:solidFill>
                  <a:latin typeface="Arial" panose="020B0604020202020204" pitchFamily="34" charset="0"/>
                  <a:ea typeface="微软雅黑" panose="020B0503020204020204" pitchFamily="34" charset="-122"/>
                  <a:cs typeface="Arial" panose="020B0604020202020204" pitchFamily="34" charset="0"/>
                </a:rPr>
                <a:t>个人关系</a:t>
              </a:r>
              <a:endParaRPr lang="en-GB" sz="1200" kern="0" dirty="0" err="1">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39" name="矩形: 圆角 38">
              <a:extLst>
                <a:ext uri="{FF2B5EF4-FFF2-40B4-BE49-F238E27FC236}">
                  <a16:creationId xmlns:a16="http://schemas.microsoft.com/office/drawing/2014/main" id="{DCCD5250-29DF-EC76-A94C-56C3683F3F7D}"/>
                </a:ext>
              </a:extLst>
            </p:cNvPr>
            <p:cNvSpPr/>
            <p:nvPr/>
          </p:nvSpPr>
          <p:spPr bwMode="auto">
            <a:xfrm>
              <a:off x="9151621" y="2581924"/>
              <a:ext cx="1249680" cy="494306"/>
            </a:xfrm>
            <a:prstGeom prst="round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buClr>
                  <a:schemeClr val="tx2"/>
                </a:buClr>
                <a:buSzPct val="110000"/>
              </a:pPr>
              <a:r>
                <a:rPr lang="zh-CN" altLang="en-US" sz="1200" kern="0" dirty="0">
                  <a:solidFill>
                    <a:schemeClr val="tx1"/>
                  </a:solidFill>
                  <a:latin typeface="Arial" panose="020B0604020202020204" pitchFamily="34" charset="0"/>
                  <a:ea typeface="微软雅黑" panose="020B0503020204020204" pitchFamily="34" charset="-122"/>
                  <a:cs typeface="Arial" panose="020B0604020202020204" pitchFamily="34" charset="0"/>
                </a:rPr>
                <a:t>必要的缓解安排</a:t>
              </a:r>
              <a:endParaRPr lang="en-GB" altLang="zh-CN" sz="1200" kern="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40" name="矩形: 圆角 39">
              <a:extLst>
                <a:ext uri="{FF2B5EF4-FFF2-40B4-BE49-F238E27FC236}">
                  <a16:creationId xmlns:a16="http://schemas.microsoft.com/office/drawing/2014/main" id="{31E8C377-AE5F-E608-5C48-59A3389164A1}"/>
                </a:ext>
              </a:extLst>
            </p:cNvPr>
            <p:cNvSpPr/>
            <p:nvPr/>
          </p:nvSpPr>
          <p:spPr bwMode="auto">
            <a:xfrm>
              <a:off x="9151621" y="3856714"/>
              <a:ext cx="1249680" cy="494306"/>
            </a:xfrm>
            <a:prstGeom prst="round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buClr>
                  <a:schemeClr val="tx2"/>
                </a:buClr>
                <a:buSzPct val="110000"/>
              </a:pPr>
              <a:r>
                <a:rPr lang="zh-CN" altLang="en-US" sz="1200" kern="0" dirty="0">
                  <a:solidFill>
                    <a:schemeClr val="tx1"/>
                  </a:solidFill>
                  <a:latin typeface="Arial" panose="020B0604020202020204" pitchFamily="34" charset="0"/>
                  <a:ea typeface="微软雅黑" panose="020B0503020204020204" pitchFamily="34" charset="-122"/>
                  <a:cs typeface="Arial" panose="020B0604020202020204" pitchFamily="34" charset="0"/>
                </a:rPr>
                <a:t>通报关系变化情况</a:t>
              </a:r>
              <a:endParaRPr lang="en-GB" altLang="zh-CN" sz="1200" kern="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44" name="矩形: 圆角 43">
              <a:extLst>
                <a:ext uri="{FF2B5EF4-FFF2-40B4-BE49-F238E27FC236}">
                  <a16:creationId xmlns:a16="http://schemas.microsoft.com/office/drawing/2014/main" id="{1D992700-0775-32D9-3403-D72A4DAFDDB9}"/>
                </a:ext>
              </a:extLst>
            </p:cNvPr>
            <p:cNvSpPr/>
            <p:nvPr/>
          </p:nvSpPr>
          <p:spPr bwMode="auto">
            <a:xfrm>
              <a:off x="9151621" y="4499190"/>
              <a:ext cx="1249680" cy="494306"/>
            </a:xfrm>
            <a:prstGeom prst="roundRect">
              <a:avLst/>
            </a:prstGeom>
            <a:solidFill>
              <a:schemeClr val="tx2">
                <a:lumMod val="20000"/>
                <a:lumOff val="80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buClr>
                  <a:schemeClr val="tx2"/>
                </a:buClr>
                <a:buSzPct val="110000"/>
              </a:pPr>
              <a:r>
                <a:rPr lang="zh-CN" altLang="en-US" sz="1200" kern="0" dirty="0">
                  <a:solidFill>
                    <a:schemeClr val="tx1"/>
                  </a:solidFill>
                  <a:latin typeface="Arial" panose="020B0604020202020204" pitchFamily="34" charset="0"/>
                  <a:ea typeface="微软雅黑" panose="020B0503020204020204" pitchFamily="34" charset="-122"/>
                  <a:cs typeface="Arial" panose="020B0604020202020204" pitchFamily="34" charset="0"/>
                </a:rPr>
                <a:t>完成密切个人关系的披露</a:t>
              </a:r>
              <a:endParaRPr lang="en-GB" altLang="zh-CN" sz="1200" kern="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45" name="直接箭头连接符 44">
              <a:extLst>
                <a:ext uri="{FF2B5EF4-FFF2-40B4-BE49-F238E27FC236}">
                  <a16:creationId xmlns:a16="http://schemas.microsoft.com/office/drawing/2014/main" id="{F115B411-70ED-9065-F188-2EADB38DD065}"/>
                </a:ext>
              </a:extLst>
            </p:cNvPr>
            <p:cNvCxnSpPr>
              <a:cxnSpLocks/>
              <a:stCxn id="36" idx="2"/>
              <a:endCxn id="39" idx="0"/>
            </p:cNvCxnSpPr>
            <p:nvPr/>
          </p:nvCxnSpPr>
          <p:spPr>
            <a:xfrm>
              <a:off x="9776461" y="2436150"/>
              <a:ext cx="0" cy="145774"/>
            </a:xfrm>
            <a:prstGeom prst="straightConnector1">
              <a:avLst/>
            </a:prstGeom>
            <a:ln w="19050"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a:extLst>
                <a:ext uri="{FF2B5EF4-FFF2-40B4-BE49-F238E27FC236}">
                  <a16:creationId xmlns:a16="http://schemas.microsoft.com/office/drawing/2014/main" id="{32B82811-D8D5-A7F5-D266-637B5E36C139}"/>
                </a:ext>
              </a:extLst>
            </p:cNvPr>
            <p:cNvCxnSpPr>
              <a:cxnSpLocks/>
              <a:stCxn id="39" idx="2"/>
            </p:cNvCxnSpPr>
            <p:nvPr/>
          </p:nvCxnSpPr>
          <p:spPr>
            <a:xfrm>
              <a:off x="9776461" y="3076230"/>
              <a:ext cx="0" cy="145774"/>
            </a:xfrm>
            <a:prstGeom prst="straightConnector1">
              <a:avLst/>
            </a:prstGeom>
            <a:ln w="19050"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a:extLst>
                <a:ext uri="{FF2B5EF4-FFF2-40B4-BE49-F238E27FC236}">
                  <a16:creationId xmlns:a16="http://schemas.microsoft.com/office/drawing/2014/main" id="{E7701B9B-5006-C63F-0F8F-4AACF6C3B206}"/>
                </a:ext>
              </a:extLst>
            </p:cNvPr>
            <p:cNvCxnSpPr>
              <a:cxnSpLocks/>
              <a:stCxn id="40" idx="2"/>
              <a:endCxn id="44" idx="0"/>
            </p:cNvCxnSpPr>
            <p:nvPr/>
          </p:nvCxnSpPr>
          <p:spPr>
            <a:xfrm>
              <a:off x="9776462" y="4351020"/>
              <a:ext cx="0" cy="148170"/>
            </a:xfrm>
            <a:prstGeom prst="straightConnector1">
              <a:avLst/>
            </a:prstGeom>
            <a:ln w="19050"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1" name="流程图: 预定义过程 50">
              <a:extLst>
                <a:ext uri="{FF2B5EF4-FFF2-40B4-BE49-F238E27FC236}">
                  <a16:creationId xmlns:a16="http://schemas.microsoft.com/office/drawing/2014/main" id="{1A421C1D-2F3F-7CBA-686D-AEF3E1B65222}"/>
                </a:ext>
              </a:extLst>
            </p:cNvPr>
            <p:cNvSpPr/>
            <p:nvPr/>
          </p:nvSpPr>
          <p:spPr bwMode="auto">
            <a:xfrm>
              <a:off x="9151621" y="3222004"/>
              <a:ext cx="1249680" cy="494306"/>
            </a:xfrm>
            <a:prstGeom prst="flowChartPredefinedProcess">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buClr>
                  <a:schemeClr val="tx2"/>
                </a:buClr>
                <a:buSzPct val="110000"/>
              </a:pPr>
              <a:r>
                <a:rPr lang="zh-CN" altLang="en-US" sz="1200" kern="0" dirty="0">
                  <a:solidFill>
                    <a:schemeClr val="tx1"/>
                  </a:solidFill>
                  <a:latin typeface="Arial" panose="020B0604020202020204" pitchFamily="34" charset="0"/>
                  <a:ea typeface="微软雅黑" panose="020B0503020204020204" pitchFamily="34" charset="-122"/>
                  <a:cs typeface="Arial" panose="020B0604020202020204" pitchFamily="34" charset="0"/>
                </a:rPr>
                <a:t>利益冲突具体披露流程</a:t>
              </a:r>
              <a:endParaRPr lang="en-GB" altLang="zh-CN" sz="1200" kern="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52" name="直接箭头连接符 51">
              <a:extLst>
                <a:ext uri="{FF2B5EF4-FFF2-40B4-BE49-F238E27FC236}">
                  <a16:creationId xmlns:a16="http://schemas.microsoft.com/office/drawing/2014/main" id="{023D6FE3-FED4-947F-C1A6-05168B4FB843}"/>
                </a:ext>
              </a:extLst>
            </p:cNvPr>
            <p:cNvCxnSpPr>
              <a:cxnSpLocks/>
              <a:endCxn id="40" idx="0"/>
            </p:cNvCxnSpPr>
            <p:nvPr/>
          </p:nvCxnSpPr>
          <p:spPr>
            <a:xfrm>
              <a:off x="9776461" y="3716310"/>
              <a:ext cx="0" cy="140404"/>
            </a:xfrm>
            <a:prstGeom prst="straightConnector1">
              <a:avLst/>
            </a:prstGeom>
            <a:ln w="19050"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53" name="Table 8">
            <a:extLst>
              <a:ext uri="{FF2B5EF4-FFF2-40B4-BE49-F238E27FC236}">
                <a16:creationId xmlns:a16="http://schemas.microsoft.com/office/drawing/2014/main" id="{349EB02F-948D-0705-2612-1A3399093C91}"/>
              </a:ext>
            </a:extLst>
          </p:cNvPr>
          <p:cNvGraphicFramePr>
            <a:graphicFrameLocks noGrp="1"/>
          </p:cNvGraphicFramePr>
          <p:nvPr>
            <p:extLst>
              <p:ext uri="{D42A27DB-BD31-4B8C-83A1-F6EECF244321}">
                <p14:modId xmlns:p14="http://schemas.microsoft.com/office/powerpoint/2010/main" val="2013283918"/>
              </p:ext>
            </p:extLst>
          </p:nvPr>
        </p:nvGraphicFramePr>
        <p:xfrm>
          <a:off x="9151620" y="2101957"/>
          <a:ext cx="2055759" cy="396240"/>
        </p:xfrm>
        <a:graphic>
          <a:graphicData uri="http://schemas.openxmlformats.org/drawingml/2006/table">
            <a:tbl>
              <a:tblPr firstRow="1" bandRow="1">
                <a:tableStyleId>{9D7B26C5-4107-4FEC-AEDC-1716B250A1EF}</a:tableStyleId>
              </a:tblPr>
              <a:tblGrid>
                <a:gridCol w="2055759">
                  <a:extLst>
                    <a:ext uri="{9D8B030D-6E8A-4147-A177-3AD203B41FA5}">
                      <a16:colId xmlns:a16="http://schemas.microsoft.com/office/drawing/2014/main" val="3344843492"/>
                    </a:ext>
                  </a:extLst>
                </a:gridCol>
              </a:tblGrid>
              <a:tr h="370840">
                <a:tc>
                  <a:txBody>
                    <a:bodyPr/>
                    <a:lstStyle/>
                    <a:p>
                      <a:r>
                        <a:rPr lang="zh-CN" altLang="en-US" sz="2000" b="1" dirty="0">
                          <a:solidFill>
                            <a:schemeClr val="tx2"/>
                          </a:solidFill>
                          <a:latin typeface="微软雅黑" panose="020B0503020204020204" pitchFamily="34" charset="-122"/>
                          <a:ea typeface="微软雅黑" panose="020B0503020204020204" pitchFamily="34" charset="-122"/>
                        </a:rPr>
                        <a:t>具体流程</a:t>
                      </a:r>
                      <a:endParaRPr lang="en-GB" sz="2000" b="1" dirty="0">
                        <a:solidFill>
                          <a:schemeClr val="tx2"/>
                        </a:solidFill>
                        <a:latin typeface="微软雅黑" panose="020B0503020204020204" pitchFamily="34" charset="-122"/>
                        <a:ea typeface="微软雅黑" panose="020B0503020204020204" pitchFamily="34" charset="-122"/>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82481907"/>
                  </a:ext>
                </a:extLst>
              </a:tr>
            </a:tbl>
          </a:graphicData>
        </a:graphic>
      </p:graphicFrame>
      <p:grpSp>
        <p:nvGrpSpPr>
          <p:cNvPr id="56" name="组合 55">
            <a:extLst>
              <a:ext uri="{FF2B5EF4-FFF2-40B4-BE49-F238E27FC236}">
                <a16:creationId xmlns:a16="http://schemas.microsoft.com/office/drawing/2014/main" id="{E48383DB-100A-7BB2-3FF8-3280B3D3D144}"/>
              </a:ext>
            </a:extLst>
          </p:cNvPr>
          <p:cNvGrpSpPr/>
          <p:nvPr/>
        </p:nvGrpSpPr>
        <p:grpSpPr>
          <a:xfrm>
            <a:off x="337022" y="5379849"/>
            <a:ext cx="8498969" cy="525600"/>
            <a:chOff x="6929787" y="5433608"/>
            <a:chExt cx="5263780" cy="525600"/>
          </a:xfrm>
        </p:grpSpPr>
        <p:sp>
          <p:nvSpPr>
            <p:cNvPr id="57" name="Rectangle 25">
              <a:extLst>
                <a:ext uri="{FF2B5EF4-FFF2-40B4-BE49-F238E27FC236}">
                  <a16:creationId xmlns:a16="http://schemas.microsoft.com/office/drawing/2014/main" id="{724D6E94-5CF4-CC45-4008-84B4359EC560}"/>
                </a:ext>
              </a:extLst>
            </p:cNvPr>
            <p:cNvSpPr/>
            <p:nvPr/>
          </p:nvSpPr>
          <p:spPr bwMode="auto">
            <a:xfrm>
              <a:off x="6929787" y="5433608"/>
              <a:ext cx="5263780" cy="525600"/>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40080" tIns="72000" rIns="72000" bIns="72000" numCol="1" spcCol="0" rtlCol="0" fromWordArt="0" anchor="ctr" anchorCtr="0" forceAA="0" compatLnSpc="1">
              <a:prstTxWarp prst="textNoShape">
                <a:avLst/>
              </a:prstTxWarp>
              <a:noAutofit/>
            </a:bodyPr>
            <a:lstStyle/>
            <a:p>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     为保护相关个人的隐私，</a:t>
              </a: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a:t>
              </a:r>
              <a:r>
                <a:rPr lang="zh-CN" altLang="en-US" sz="1600" b="1" u="sng"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高级经理</a:t>
              </a:r>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无需向</a:t>
              </a:r>
              <a:r>
                <a:rPr lang="zh-CN" altLang="en-US" sz="1600" b="1" u="sng"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部门经理</a:t>
              </a:r>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和</a:t>
              </a:r>
              <a:r>
                <a:rPr lang="zh-CN" altLang="en-US" sz="1600" b="1" u="sng"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合规部业务合作伙伴</a:t>
              </a:r>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等其他方披露此信息。</a:t>
              </a:r>
              <a:endParaRPr lang="en-IN" sz="16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58" name="Group 683">
              <a:extLst>
                <a:ext uri="{FF2B5EF4-FFF2-40B4-BE49-F238E27FC236}">
                  <a16:creationId xmlns:a16="http://schemas.microsoft.com/office/drawing/2014/main" id="{E899B697-C7E9-648A-8A64-1F8268B83B92}"/>
                </a:ext>
              </a:extLst>
            </p:cNvPr>
            <p:cNvGrpSpPr>
              <a:grpSpLocks noChangeAspect="1"/>
            </p:cNvGrpSpPr>
            <p:nvPr/>
          </p:nvGrpSpPr>
          <p:grpSpPr bwMode="auto">
            <a:xfrm>
              <a:off x="7117659" y="5545181"/>
              <a:ext cx="319461" cy="319460"/>
              <a:chOff x="1888" y="3345"/>
              <a:chExt cx="1218" cy="1218"/>
            </a:xfrm>
            <a:solidFill>
              <a:schemeClr val="bg1"/>
            </a:solidFill>
          </p:grpSpPr>
          <p:sp>
            <p:nvSpPr>
              <p:cNvPr id="59" name="Freeform 684">
                <a:extLst>
                  <a:ext uri="{FF2B5EF4-FFF2-40B4-BE49-F238E27FC236}">
                    <a16:creationId xmlns:a16="http://schemas.microsoft.com/office/drawing/2014/main" id="{57899912-8661-1997-A0C3-86AC89979B4C}"/>
                  </a:ext>
                </a:extLst>
              </p:cNvPr>
              <p:cNvSpPr>
                <a:spLocks/>
              </p:cNvSpPr>
              <p:nvPr/>
            </p:nvSpPr>
            <p:spPr bwMode="auto">
              <a:xfrm>
                <a:off x="2432" y="3548"/>
                <a:ext cx="174" cy="180"/>
              </a:xfrm>
              <a:custGeom>
                <a:avLst/>
                <a:gdLst>
                  <a:gd name="T0" fmla="*/ 144 w 314"/>
                  <a:gd name="T1" fmla="*/ 326 h 326"/>
                  <a:gd name="T2" fmla="*/ 314 w 314"/>
                  <a:gd name="T3" fmla="*/ 151 h 326"/>
                  <a:gd name="T4" fmla="*/ 171 w 314"/>
                  <a:gd name="T5" fmla="*/ 0 h 326"/>
                  <a:gd name="T6" fmla="*/ 0 w 314"/>
                  <a:gd name="T7" fmla="*/ 184 h 326"/>
                  <a:gd name="T8" fmla="*/ 144 w 314"/>
                  <a:gd name="T9" fmla="*/ 326 h 326"/>
                </a:gdLst>
                <a:ahLst/>
                <a:cxnLst>
                  <a:cxn ang="0">
                    <a:pos x="T0" y="T1"/>
                  </a:cxn>
                  <a:cxn ang="0">
                    <a:pos x="T2" y="T3"/>
                  </a:cxn>
                  <a:cxn ang="0">
                    <a:pos x="T4" y="T5"/>
                  </a:cxn>
                  <a:cxn ang="0">
                    <a:pos x="T6" y="T7"/>
                  </a:cxn>
                  <a:cxn ang="0">
                    <a:pos x="T8" y="T9"/>
                  </a:cxn>
                </a:cxnLst>
                <a:rect l="0" t="0" r="r" b="b"/>
                <a:pathLst>
                  <a:path w="314" h="326">
                    <a:moveTo>
                      <a:pt x="144" y="326"/>
                    </a:moveTo>
                    <a:cubicBezTo>
                      <a:pt x="246" y="326"/>
                      <a:pt x="314" y="247"/>
                      <a:pt x="314" y="151"/>
                    </a:cubicBezTo>
                    <a:cubicBezTo>
                      <a:pt x="314" y="65"/>
                      <a:pt x="251" y="0"/>
                      <a:pt x="171" y="0"/>
                    </a:cubicBezTo>
                    <a:cubicBezTo>
                      <a:pt x="74" y="0"/>
                      <a:pt x="0" y="76"/>
                      <a:pt x="0" y="184"/>
                    </a:cubicBezTo>
                    <a:cubicBezTo>
                      <a:pt x="0" y="264"/>
                      <a:pt x="64" y="326"/>
                      <a:pt x="144" y="3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sp>
            <p:nvSpPr>
              <p:cNvPr id="60" name="Freeform 685">
                <a:extLst>
                  <a:ext uri="{FF2B5EF4-FFF2-40B4-BE49-F238E27FC236}">
                    <a16:creationId xmlns:a16="http://schemas.microsoft.com/office/drawing/2014/main" id="{AB6EE1D0-C391-FAD9-3F68-929DE1D41D02}"/>
                  </a:ext>
                </a:extLst>
              </p:cNvPr>
              <p:cNvSpPr>
                <a:spLocks/>
              </p:cNvSpPr>
              <p:nvPr/>
            </p:nvSpPr>
            <p:spPr bwMode="auto">
              <a:xfrm>
                <a:off x="2340" y="3787"/>
                <a:ext cx="313" cy="572"/>
              </a:xfrm>
              <a:custGeom>
                <a:avLst/>
                <a:gdLst>
                  <a:gd name="T0" fmla="*/ 358 w 566"/>
                  <a:gd name="T1" fmla="*/ 814 h 1034"/>
                  <a:gd name="T2" fmla="*/ 446 w 566"/>
                  <a:gd name="T3" fmla="*/ 104 h 1034"/>
                  <a:gd name="T4" fmla="*/ 310 w 566"/>
                  <a:gd name="T5" fmla="*/ 0 h 1034"/>
                  <a:gd name="T6" fmla="*/ 8 w 566"/>
                  <a:gd name="T7" fmla="*/ 50 h 1034"/>
                  <a:gd name="T8" fmla="*/ 0 w 566"/>
                  <a:gd name="T9" fmla="*/ 180 h 1034"/>
                  <a:gd name="T10" fmla="*/ 166 w 566"/>
                  <a:gd name="T11" fmla="*/ 208 h 1034"/>
                  <a:gd name="T12" fmla="*/ 86 w 566"/>
                  <a:gd name="T13" fmla="*/ 828 h 1034"/>
                  <a:gd name="T14" fmla="*/ 82 w 566"/>
                  <a:gd name="T15" fmla="*/ 882 h 1034"/>
                  <a:gd name="T16" fmla="*/ 246 w 566"/>
                  <a:gd name="T17" fmla="*/ 1034 h 1034"/>
                  <a:gd name="T18" fmla="*/ 566 w 566"/>
                  <a:gd name="T19" fmla="*/ 892 h 1034"/>
                  <a:gd name="T20" fmla="*/ 513 w 566"/>
                  <a:gd name="T21" fmla="*/ 772 h 1034"/>
                  <a:gd name="T22" fmla="*/ 358 w 566"/>
                  <a:gd name="T23" fmla="*/ 814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6" h="1034">
                    <a:moveTo>
                      <a:pt x="358" y="814"/>
                    </a:moveTo>
                    <a:cubicBezTo>
                      <a:pt x="371" y="710"/>
                      <a:pt x="446" y="146"/>
                      <a:pt x="446" y="104"/>
                    </a:cubicBezTo>
                    <a:cubicBezTo>
                      <a:pt x="446" y="36"/>
                      <a:pt x="417" y="0"/>
                      <a:pt x="310" y="0"/>
                    </a:cubicBezTo>
                    <a:cubicBezTo>
                      <a:pt x="240" y="0"/>
                      <a:pt x="138" y="14"/>
                      <a:pt x="8" y="50"/>
                    </a:cubicBezTo>
                    <a:cubicBezTo>
                      <a:pt x="0" y="180"/>
                      <a:pt x="0" y="180"/>
                      <a:pt x="0" y="180"/>
                    </a:cubicBezTo>
                    <a:cubicBezTo>
                      <a:pt x="166" y="208"/>
                      <a:pt x="166" y="208"/>
                      <a:pt x="166" y="208"/>
                    </a:cubicBezTo>
                    <a:cubicBezTo>
                      <a:pt x="86" y="828"/>
                      <a:pt x="86" y="828"/>
                      <a:pt x="86" y="828"/>
                    </a:cubicBezTo>
                    <a:cubicBezTo>
                      <a:pt x="84" y="848"/>
                      <a:pt x="82" y="866"/>
                      <a:pt x="82" y="882"/>
                    </a:cubicBezTo>
                    <a:cubicBezTo>
                      <a:pt x="82" y="972"/>
                      <a:pt x="120" y="1034"/>
                      <a:pt x="246" y="1034"/>
                    </a:cubicBezTo>
                    <a:cubicBezTo>
                      <a:pt x="330" y="1034"/>
                      <a:pt x="466" y="986"/>
                      <a:pt x="566" y="892"/>
                    </a:cubicBezTo>
                    <a:cubicBezTo>
                      <a:pt x="513" y="772"/>
                      <a:pt x="513" y="772"/>
                      <a:pt x="513" y="772"/>
                    </a:cubicBezTo>
                    <a:cubicBezTo>
                      <a:pt x="465" y="796"/>
                      <a:pt x="409" y="810"/>
                      <a:pt x="358" y="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sp>
            <p:nvSpPr>
              <p:cNvPr id="61" name="Freeform 686">
                <a:extLst>
                  <a:ext uri="{FF2B5EF4-FFF2-40B4-BE49-F238E27FC236}">
                    <a16:creationId xmlns:a16="http://schemas.microsoft.com/office/drawing/2014/main" id="{A2D86752-DEE5-7901-584B-D3900FAAF93C}"/>
                  </a:ext>
                </a:extLst>
              </p:cNvPr>
              <p:cNvSpPr>
                <a:spLocks noEditPoints="1"/>
              </p:cNvSpPr>
              <p:nvPr/>
            </p:nvSpPr>
            <p:spPr bwMode="auto">
              <a:xfrm>
                <a:off x="1888" y="3345"/>
                <a:ext cx="1218" cy="1218"/>
              </a:xfrm>
              <a:custGeom>
                <a:avLst/>
                <a:gdLst>
                  <a:gd name="T0" fmla="*/ 1100 w 2200"/>
                  <a:gd name="T1" fmla="*/ 0 h 2200"/>
                  <a:gd name="T2" fmla="*/ 0 w 2200"/>
                  <a:gd name="T3" fmla="*/ 1100 h 2200"/>
                  <a:gd name="T4" fmla="*/ 1100 w 2200"/>
                  <a:gd name="T5" fmla="*/ 2200 h 2200"/>
                  <a:gd name="T6" fmla="*/ 2200 w 2200"/>
                  <a:gd name="T7" fmla="*/ 1100 h 2200"/>
                  <a:gd name="T8" fmla="*/ 1100 w 2200"/>
                  <a:gd name="T9" fmla="*/ 0 h 2200"/>
                  <a:gd name="T10" fmla="*/ 1100 w 2200"/>
                  <a:gd name="T11" fmla="*/ 2016 h 2200"/>
                  <a:gd name="T12" fmla="*/ 184 w 2200"/>
                  <a:gd name="T13" fmla="*/ 1100 h 2200"/>
                  <a:gd name="T14" fmla="*/ 1100 w 2200"/>
                  <a:gd name="T15" fmla="*/ 183 h 2200"/>
                  <a:gd name="T16" fmla="*/ 2017 w 2200"/>
                  <a:gd name="T17" fmla="*/ 1100 h 2200"/>
                  <a:gd name="T18" fmla="*/ 1100 w 2200"/>
                  <a:gd name="T19" fmla="*/ 2016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0" h="2200">
                    <a:moveTo>
                      <a:pt x="1100" y="0"/>
                    </a:moveTo>
                    <a:cubicBezTo>
                      <a:pt x="493" y="0"/>
                      <a:pt x="0" y="492"/>
                      <a:pt x="0" y="1100"/>
                    </a:cubicBezTo>
                    <a:cubicBezTo>
                      <a:pt x="0" y="1707"/>
                      <a:pt x="493" y="2200"/>
                      <a:pt x="1100" y="2200"/>
                    </a:cubicBezTo>
                    <a:cubicBezTo>
                      <a:pt x="1708" y="2200"/>
                      <a:pt x="2200" y="1707"/>
                      <a:pt x="2200" y="1100"/>
                    </a:cubicBezTo>
                    <a:cubicBezTo>
                      <a:pt x="2200" y="492"/>
                      <a:pt x="1708" y="0"/>
                      <a:pt x="1100" y="0"/>
                    </a:cubicBezTo>
                    <a:close/>
                    <a:moveTo>
                      <a:pt x="1100" y="2016"/>
                    </a:moveTo>
                    <a:cubicBezTo>
                      <a:pt x="595" y="2016"/>
                      <a:pt x="184" y="1605"/>
                      <a:pt x="184" y="1100"/>
                    </a:cubicBezTo>
                    <a:cubicBezTo>
                      <a:pt x="184" y="594"/>
                      <a:pt x="595" y="183"/>
                      <a:pt x="1100" y="183"/>
                    </a:cubicBezTo>
                    <a:cubicBezTo>
                      <a:pt x="1606" y="183"/>
                      <a:pt x="2017" y="594"/>
                      <a:pt x="2017" y="1100"/>
                    </a:cubicBezTo>
                    <a:cubicBezTo>
                      <a:pt x="2017" y="1605"/>
                      <a:pt x="1606" y="2016"/>
                      <a:pt x="1100" y="20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grpSp>
      </p:grpSp>
      <p:graphicFrame>
        <p:nvGraphicFramePr>
          <p:cNvPr id="20" name="表格 19">
            <a:extLst>
              <a:ext uri="{FF2B5EF4-FFF2-40B4-BE49-F238E27FC236}">
                <a16:creationId xmlns:a16="http://schemas.microsoft.com/office/drawing/2014/main" id="{A5A94DEF-3002-EC25-50DB-6226AE4D573D}"/>
              </a:ext>
            </a:extLst>
          </p:cNvPr>
          <p:cNvGraphicFramePr>
            <a:graphicFrameLocks noGrp="1"/>
          </p:cNvGraphicFramePr>
          <p:nvPr>
            <p:extLst>
              <p:ext uri="{D42A27DB-BD31-4B8C-83A1-F6EECF244321}">
                <p14:modId xmlns:p14="http://schemas.microsoft.com/office/powerpoint/2010/main" val="1638835719"/>
              </p:ext>
            </p:extLst>
          </p:nvPr>
        </p:nvGraphicFramePr>
        <p:xfrm>
          <a:off x="0" y="-11036"/>
          <a:ext cx="12192000" cy="253923"/>
        </p:xfrm>
        <a:graphic>
          <a:graphicData uri="http://schemas.openxmlformats.org/drawingml/2006/table">
            <a:tbl>
              <a:tblPr firstRow="1" bandRow="1">
                <a:tableStyleId>{9D7B26C5-4107-4FEC-AEDC-1716B250A1EF}</a:tableStyleId>
              </a:tblPr>
              <a:tblGrid>
                <a:gridCol w="1016000">
                  <a:extLst>
                    <a:ext uri="{9D8B030D-6E8A-4147-A177-3AD203B41FA5}">
                      <a16:colId xmlns:a16="http://schemas.microsoft.com/office/drawing/2014/main" val="430702346"/>
                    </a:ext>
                  </a:extLst>
                </a:gridCol>
                <a:gridCol w="1016000">
                  <a:extLst>
                    <a:ext uri="{9D8B030D-6E8A-4147-A177-3AD203B41FA5}">
                      <a16:colId xmlns:a16="http://schemas.microsoft.com/office/drawing/2014/main" val="3238340718"/>
                    </a:ext>
                  </a:extLst>
                </a:gridCol>
                <a:gridCol w="1016000">
                  <a:extLst>
                    <a:ext uri="{9D8B030D-6E8A-4147-A177-3AD203B41FA5}">
                      <a16:colId xmlns:a16="http://schemas.microsoft.com/office/drawing/2014/main" val="375901009"/>
                    </a:ext>
                  </a:extLst>
                </a:gridCol>
                <a:gridCol w="1016000">
                  <a:extLst>
                    <a:ext uri="{9D8B030D-6E8A-4147-A177-3AD203B41FA5}">
                      <a16:colId xmlns:a16="http://schemas.microsoft.com/office/drawing/2014/main" val="1186696337"/>
                    </a:ext>
                  </a:extLst>
                </a:gridCol>
                <a:gridCol w="1016000">
                  <a:extLst>
                    <a:ext uri="{9D8B030D-6E8A-4147-A177-3AD203B41FA5}">
                      <a16:colId xmlns:a16="http://schemas.microsoft.com/office/drawing/2014/main" val="1856434816"/>
                    </a:ext>
                  </a:extLst>
                </a:gridCol>
                <a:gridCol w="1016000">
                  <a:extLst>
                    <a:ext uri="{9D8B030D-6E8A-4147-A177-3AD203B41FA5}">
                      <a16:colId xmlns:a16="http://schemas.microsoft.com/office/drawing/2014/main" val="2631607187"/>
                    </a:ext>
                  </a:extLst>
                </a:gridCol>
                <a:gridCol w="1016000">
                  <a:extLst>
                    <a:ext uri="{9D8B030D-6E8A-4147-A177-3AD203B41FA5}">
                      <a16:colId xmlns:a16="http://schemas.microsoft.com/office/drawing/2014/main" val="3908009043"/>
                    </a:ext>
                  </a:extLst>
                </a:gridCol>
                <a:gridCol w="1016000">
                  <a:extLst>
                    <a:ext uri="{9D8B030D-6E8A-4147-A177-3AD203B41FA5}">
                      <a16:colId xmlns:a16="http://schemas.microsoft.com/office/drawing/2014/main" val="2320919784"/>
                    </a:ext>
                  </a:extLst>
                </a:gridCol>
                <a:gridCol w="1016000">
                  <a:extLst>
                    <a:ext uri="{9D8B030D-6E8A-4147-A177-3AD203B41FA5}">
                      <a16:colId xmlns:a16="http://schemas.microsoft.com/office/drawing/2014/main" val="345247987"/>
                    </a:ext>
                  </a:extLst>
                </a:gridCol>
                <a:gridCol w="1016000">
                  <a:extLst>
                    <a:ext uri="{9D8B030D-6E8A-4147-A177-3AD203B41FA5}">
                      <a16:colId xmlns:a16="http://schemas.microsoft.com/office/drawing/2014/main" val="2953035068"/>
                    </a:ext>
                  </a:extLst>
                </a:gridCol>
                <a:gridCol w="1016000">
                  <a:extLst>
                    <a:ext uri="{9D8B030D-6E8A-4147-A177-3AD203B41FA5}">
                      <a16:colId xmlns:a16="http://schemas.microsoft.com/office/drawing/2014/main" val="3468142707"/>
                    </a:ext>
                  </a:extLst>
                </a:gridCol>
                <a:gridCol w="1016000">
                  <a:extLst>
                    <a:ext uri="{9D8B030D-6E8A-4147-A177-3AD203B41FA5}">
                      <a16:colId xmlns:a16="http://schemas.microsoft.com/office/drawing/2014/main" val="3194531347"/>
                    </a:ext>
                  </a:extLst>
                </a:gridCol>
              </a:tblGrid>
              <a:tr h="253923">
                <a:tc>
                  <a:txBody>
                    <a:bodyPr/>
                    <a:lstStyle/>
                    <a:p>
                      <a:endParaRPr lang="en-GB" sz="900" dirty="0"/>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70703203"/>
                  </a:ext>
                </a:extLst>
              </a:tr>
            </a:tbl>
          </a:graphicData>
        </a:graphic>
      </p:graphicFrame>
      <p:grpSp>
        <p:nvGrpSpPr>
          <p:cNvPr id="5" name="组合 4">
            <a:extLst>
              <a:ext uri="{FF2B5EF4-FFF2-40B4-BE49-F238E27FC236}">
                <a16:creationId xmlns:a16="http://schemas.microsoft.com/office/drawing/2014/main" id="{4F48A97D-C67A-A2A4-7B50-BCA3B8983D5F}"/>
              </a:ext>
            </a:extLst>
          </p:cNvPr>
          <p:cNvGrpSpPr/>
          <p:nvPr/>
        </p:nvGrpSpPr>
        <p:grpSpPr>
          <a:xfrm>
            <a:off x="118580" y="-11037"/>
            <a:ext cx="11981979" cy="250244"/>
            <a:chOff x="118580" y="-11037"/>
            <a:chExt cx="11981979" cy="250244"/>
          </a:xfrm>
        </p:grpSpPr>
        <p:grpSp>
          <p:nvGrpSpPr>
            <p:cNvPr id="21" name="组合 20">
              <a:extLst>
                <a:ext uri="{FF2B5EF4-FFF2-40B4-BE49-F238E27FC236}">
                  <a16:creationId xmlns:a16="http://schemas.microsoft.com/office/drawing/2014/main" id="{E7960A9C-6A15-9235-CD26-0E0BF7AE7FDD}"/>
                </a:ext>
              </a:extLst>
            </p:cNvPr>
            <p:cNvGrpSpPr/>
            <p:nvPr/>
          </p:nvGrpSpPr>
          <p:grpSpPr>
            <a:xfrm>
              <a:off x="118580" y="-11037"/>
              <a:ext cx="11981979" cy="250244"/>
              <a:chOff x="474181" y="1053094"/>
              <a:chExt cx="11274184" cy="250244"/>
            </a:xfrm>
          </p:grpSpPr>
          <p:sp>
            <p:nvSpPr>
              <p:cNvPr id="22" name="文本框 21">
                <a:extLst>
                  <a:ext uri="{FF2B5EF4-FFF2-40B4-BE49-F238E27FC236}">
                    <a16:creationId xmlns:a16="http://schemas.microsoft.com/office/drawing/2014/main" id="{A8BCA464-36B3-2A52-CEFB-81154F1DA7C4}"/>
                  </a:ext>
                </a:extLst>
              </p:cNvPr>
              <p:cNvSpPr txBox="1"/>
              <p:nvPr/>
            </p:nvSpPr>
            <p:spPr>
              <a:xfrm>
                <a:off x="47418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定义</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3" name="文本框 22">
                <a:extLst>
                  <a:ext uri="{FF2B5EF4-FFF2-40B4-BE49-F238E27FC236}">
                    <a16:creationId xmlns:a16="http://schemas.microsoft.com/office/drawing/2014/main" id="{44746B40-E142-2EFD-9B0F-EEE2BB4E048F}"/>
                  </a:ext>
                </a:extLst>
              </p:cNvPr>
              <p:cNvSpPr txBox="1"/>
              <p:nvPr/>
            </p:nvSpPr>
            <p:spPr>
              <a:xfrm>
                <a:off x="238356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职责</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5" name="文本框 24">
                <a:extLst>
                  <a:ext uri="{FF2B5EF4-FFF2-40B4-BE49-F238E27FC236}">
                    <a16:creationId xmlns:a16="http://schemas.microsoft.com/office/drawing/2014/main" id="{44746CF0-BAB0-2C39-F031-EA8D7AFBE8BB}"/>
                  </a:ext>
                </a:extLst>
              </p:cNvPr>
              <p:cNvSpPr txBox="1"/>
              <p:nvPr/>
            </p:nvSpPr>
            <p:spPr>
              <a:xfrm>
                <a:off x="142887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范围</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4" name="文本框 33">
                <a:extLst>
                  <a:ext uri="{FF2B5EF4-FFF2-40B4-BE49-F238E27FC236}">
                    <a16:creationId xmlns:a16="http://schemas.microsoft.com/office/drawing/2014/main" id="{1EC0E205-08D2-9E2B-7000-FDEDCED3E09D}"/>
                  </a:ext>
                </a:extLst>
              </p:cNvPr>
              <p:cNvSpPr txBox="1"/>
              <p:nvPr/>
            </p:nvSpPr>
            <p:spPr>
              <a:xfrm>
                <a:off x="333825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识别</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7" name="文本框 36">
                <a:extLst>
                  <a:ext uri="{FF2B5EF4-FFF2-40B4-BE49-F238E27FC236}">
                    <a16:creationId xmlns:a16="http://schemas.microsoft.com/office/drawing/2014/main" id="{DDA3A029-B2C6-C2AF-F0EE-339EE6DBE4F1}"/>
                  </a:ext>
                </a:extLst>
              </p:cNvPr>
              <p:cNvSpPr txBox="1"/>
              <p:nvPr/>
            </p:nvSpPr>
            <p:spPr>
              <a:xfrm>
                <a:off x="429294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披露</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8" name="文本框 37">
                <a:extLst>
                  <a:ext uri="{FF2B5EF4-FFF2-40B4-BE49-F238E27FC236}">
                    <a16:creationId xmlns:a16="http://schemas.microsoft.com/office/drawing/2014/main" id="{CFBE11A2-7B34-DA01-BE2E-836AE3AD0FC2}"/>
                  </a:ext>
                </a:extLst>
              </p:cNvPr>
              <p:cNvSpPr txBox="1"/>
              <p:nvPr/>
            </p:nvSpPr>
            <p:spPr>
              <a:xfrm>
                <a:off x="524764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管理</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1" name="文本框 40">
                <a:extLst>
                  <a:ext uri="{FF2B5EF4-FFF2-40B4-BE49-F238E27FC236}">
                    <a16:creationId xmlns:a16="http://schemas.microsoft.com/office/drawing/2014/main" id="{64EF9220-C14A-7A17-4ED2-C5CFC5513979}"/>
                  </a:ext>
                </a:extLst>
              </p:cNvPr>
              <p:cNvSpPr txBox="1"/>
              <p:nvPr/>
            </p:nvSpPr>
            <p:spPr>
              <a:xfrm>
                <a:off x="620233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其他场景</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2" name="文本框 41">
                <a:extLst>
                  <a:ext uri="{FF2B5EF4-FFF2-40B4-BE49-F238E27FC236}">
                    <a16:creationId xmlns:a16="http://schemas.microsoft.com/office/drawing/2014/main" id="{0C9D23D9-5754-114C-2B0C-6FFA7A93FC58}"/>
                  </a:ext>
                </a:extLst>
              </p:cNvPr>
              <p:cNvSpPr txBox="1"/>
              <p:nvPr/>
            </p:nvSpPr>
            <p:spPr>
              <a:xfrm>
                <a:off x="715702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具体示例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3" name="文本框 42">
                <a:extLst>
                  <a:ext uri="{FF2B5EF4-FFF2-40B4-BE49-F238E27FC236}">
                    <a16:creationId xmlns:a16="http://schemas.microsoft.com/office/drawing/2014/main" id="{5CA31CD8-970E-FE28-E529-E869C5D3CAD7}"/>
                  </a:ext>
                </a:extLst>
              </p:cNvPr>
              <p:cNvSpPr txBox="1"/>
              <p:nvPr/>
            </p:nvSpPr>
            <p:spPr>
              <a:xfrm>
                <a:off x="811171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类别示例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6" name="文本框 45">
                <a:extLst>
                  <a:ext uri="{FF2B5EF4-FFF2-40B4-BE49-F238E27FC236}">
                    <a16:creationId xmlns:a16="http://schemas.microsoft.com/office/drawing/2014/main" id="{03FA08F6-0531-558C-7008-425BC864E526}"/>
                  </a:ext>
                </a:extLst>
              </p:cNvPr>
              <p:cNvSpPr txBox="1"/>
              <p:nvPr/>
            </p:nvSpPr>
            <p:spPr>
              <a:xfrm>
                <a:off x="1002110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点击完成</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50" name="文本框 49">
                <a:extLst>
                  <a:ext uri="{FF2B5EF4-FFF2-40B4-BE49-F238E27FC236}">
                    <a16:creationId xmlns:a16="http://schemas.microsoft.com/office/drawing/2014/main" id="{7F27D4BF-0724-4214-1E15-A2B5E84EEA84}"/>
                  </a:ext>
                </a:extLst>
              </p:cNvPr>
              <p:cNvSpPr txBox="1"/>
              <p:nvPr/>
            </p:nvSpPr>
            <p:spPr>
              <a:xfrm>
                <a:off x="1097578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完成培训</a:t>
                </a:r>
                <a:endParaRPr lang="en-GB" sz="1200" dirty="0" err="1">
                  <a:solidFill>
                    <a:schemeClr val="bg1"/>
                  </a:solidFill>
                  <a:latin typeface="Arial" panose="020B0604020202020204" pitchFamily="34" charset="0"/>
                  <a:ea typeface="微软雅黑" panose="020B0503020204020204" pitchFamily="34" charset="-122"/>
                </a:endParaRPr>
              </a:p>
            </p:txBody>
          </p:sp>
        </p:grpSp>
        <p:sp>
          <p:nvSpPr>
            <p:cNvPr id="4" name="文本框 3">
              <a:extLst>
                <a:ext uri="{FF2B5EF4-FFF2-40B4-BE49-F238E27FC236}">
                  <a16:creationId xmlns:a16="http://schemas.microsoft.com/office/drawing/2014/main" id="{5902CE98-C9B0-3F56-A46C-0FC466CD7337}"/>
                </a:ext>
              </a:extLst>
            </p:cNvPr>
            <p:cNvSpPr txBox="1"/>
            <p:nvPr/>
          </p:nvSpPr>
          <p:spPr>
            <a:xfrm>
              <a:off x="9144000" y="-11037"/>
              <a:ext cx="1029416" cy="250244"/>
            </a:xfrm>
            <a:prstGeom prst="rect">
              <a:avLst/>
            </a:prstGeom>
            <a:noFill/>
          </p:spPr>
          <p:txBody>
            <a:bodyPr wrap="square" lIns="0" tIns="0" rIns="0" bIns="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a:t>
              </a:r>
              <a:r>
                <a:rPr lang="en-US" altLang="zh-CN" sz="1200" dirty="0">
                  <a:solidFill>
                    <a:schemeClr val="bg1"/>
                  </a:solidFill>
                  <a:latin typeface="Arial" panose="020B0604020202020204" pitchFamily="34" charset="0"/>
                  <a:ea typeface="微软雅黑" panose="020B0503020204020204" pitchFamily="34" charset="-122"/>
                </a:rPr>
                <a:t>/</a:t>
              </a:r>
              <a:r>
                <a:rPr lang="zh-CN" altLang="en-US" sz="1200" dirty="0">
                  <a:solidFill>
                    <a:schemeClr val="bg1"/>
                  </a:solidFill>
                  <a:latin typeface="Arial" panose="020B0604020202020204" pitchFamily="34" charset="0"/>
                  <a:ea typeface="微软雅黑" panose="020B0503020204020204" pitchFamily="34" charset="-122"/>
                </a:rPr>
                <a:t>无需披露</a:t>
              </a:r>
              <a:endParaRPr lang="en-GB" sz="1200" dirty="0" err="1">
                <a:solidFill>
                  <a:schemeClr val="bg1"/>
                </a:solidFill>
                <a:latin typeface="Arial" panose="020B0604020202020204" pitchFamily="34" charset="0"/>
                <a:ea typeface="微软雅黑" panose="020B0503020204020204" pitchFamily="34" charset="-122"/>
              </a:endParaRPr>
            </a:p>
          </p:txBody>
        </p:sp>
      </p:grpSp>
    </p:spTree>
    <p:custDataLst>
      <p:tags r:id="rId1"/>
    </p:custDataLst>
    <p:extLst>
      <p:ext uri="{BB962C8B-B14F-4D97-AF65-F5344CB8AC3E}">
        <p14:creationId xmlns:p14="http://schemas.microsoft.com/office/powerpoint/2010/main" val="303677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F2F4173-D645-3895-9AD7-910E6EE165E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 name="Object 1" hidden="1">
                        <a:extLst>
                          <a:ext uri="{FF2B5EF4-FFF2-40B4-BE49-F238E27FC236}">
                            <a16:creationId xmlns:a16="http://schemas.microsoft.com/office/drawing/2014/main" id="{DF2F4173-D645-3895-9AD7-910E6EE165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ext Placeholder 6">
            <a:extLst>
              <a:ext uri="{FF2B5EF4-FFF2-40B4-BE49-F238E27FC236}">
                <a16:creationId xmlns:a16="http://schemas.microsoft.com/office/drawing/2014/main" id="{4F9C8734-26D8-E44C-42D7-649998190270}"/>
              </a:ext>
            </a:extLst>
          </p:cNvPr>
          <p:cNvSpPr>
            <a:spLocks noGrp="1"/>
          </p:cNvSpPr>
          <p:nvPr>
            <p:ph type="body" sz="quarter" idx="11"/>
          </p:nvPr>
        </p:nvSpPr>
        <p:spPr/>
        <p:txBody>
          <a:bodyPr/>
          <a:lstStyle/>
          <a:p>
            <a:endParaRPr lang="en-GB" dirty="0">
              <a:cs typeface="Arial" panose="020B0604020202020204" pitchFamily="34" charset="0"/>
            </a:endParaRPr>
          </a:p>
        </p:txBody>
      </p:sp>
      <p:sp>
        <p:nvSpPr>
          <p:cNvPr id="5" name="Title 4">
            <a:extLst>
              <a:ext uri="{FF2B5EF4-FFF2-40B4-BE49-F238E27FC236}">
                <a16:creationId xmlns:a16="http://schemas.microsoft.com/office/drawing/2014/main" id="{DE1EC9FE-F2C1-6164-F193-DEFFF9F44D20}"/>
              </a:ext>
            </a:extLst>
          </p:cNvPr>
          <p:cNvSpPr>
            <a:spLocks noGrp="1"/>
          </p:cNvSpPr>
          <p:nvPr>
            <p:ph type="ctrTitle"/>
          </p:nvPr>
        </p:nvSpPr>
        <p:spPr/>
        <p:txBody>
          <a:bodyPr/>
          <a:lstStyle/>
          <a:p>
            <a:r>
              <a:rPr kumimoji="0" lang="zh-CN" altLang="en-US" sz="3600" b="0" i="0" u="none" strike="noStrike" kern="0" cap="none" spc="0" normalizeH="0" noProof="0" dirty="0">
                <a:ln>
                  <a:noFill/>
                </a:ln>
                <a:effectLst/>
                <a:uLnTx/>
                <a:uFillTx/>
                <a:cs typeface="Arial" panose="020B0604020202020204" pitchFamily="34" charset="0"/>
                <a:sym typeface="+mn-lt"/>
              </a:rPr>
              <a:t>利益冲突示例</a:t>
            </a:r>
            <a:endParaRPr lang="en-GB" dirty="0">
              <a:cs typeface="Arial" panose="020B0604020202020204" pitchFamily="34" charset="0"/>
            </a:endParaRPr>
          </a:p>
        </p:txBody>
      </p:sp>
    </p:spTree>
    <p:custDataLst>
      <p:tags r:id="rId1"/>
    </p:custDataLst>
    <p:extLst>
      <p:ext uri="{BB962C8B-B14F-4D97-AF65-F5344CB8AC3E}">
        <p14:creationId xmlns:p14="http://schemas.microsoft.com/office/powerpoint/2010/main" val="3150543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EE14AA-0C2E-40AF-A60B-F20CD9DAA46A}"/>
              </a:ext>
            </a:extLst>
          </p:cNvPr>
          <p:cNvSpPr txBox="1">
            <a:spLocks/>
          </p:cNvSpPr>
          <p:nvPr/>
        </p:nvSpPr>
        <p:spPr>
          <a:xfrm>
            <a:off x="1435099" y="2207906"/>
            <a:ext cx="9321802" cy="2031325"/>
          </a:xfrm>
          <a:prstGeom prst="roundRect">
            <a:avLst>
              <a:gd name="adj" fmla="val 8227"/>
            </a:avLst>
          </a:prstGeom>
          <a:solidFill>
            <a:srgbClr val="FFFFFF">
              <a:alpha val="95000"/>
            </a:srgbClr>
          </a:solidFill>
          <a:ln w="19050">
            <a:solidFill>
              <a:srgbClr val="F36633"/>
            </a:solid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lang="en-GB" sz="2200" b="1" kern="1200" dirty="0">
                <a:solidFill>
                  <a:schemeClr val="bg2"/>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zh-CN" altLang="en-US" sz="1800" b="1" i="0" u="none" strike="noStrike" kern="1200" cap="none" spc="0" normalizeH="0" noProof="0" dirty="0">
                <a:ln>
                  <a:noFill/>
                </a:ln>
                <a:solidFill>
                  <a:srgbClr val="544F40"/>
                </a:solidFill>
                <a:effectLst/>
                <a:uLnTx/>
                <a:uFillTx/>
                <a:latin typeface="Arial" panose="020B0604020202020204" pitchFamily="34" charset="0"/>
                <a:ea typeface="微软雅黑" panose="020B0503020204020204" pitchFamily="34" charset="-122"/>
                <a:cs typeface="+mn-ea"/>
                <a:sym typeface="+mn-lt"/>
              </a:rPr>
              <a:t>接下来，我们将通过案例模拟来帮助你学习不同类型的利益冲突。</a:t>
            </a:r>
            <a:endParaRPr kumimoji="0" lang="en-US" altLang="zh-CN" sz="1800" b="1" i="0" u="none" strike="noStrike" kern="1200" cap="none" spc="0" normalizeH="0" noProof="0" dirty="0">
              <a:ln>
                <a:noFill/>
              </a:ln>
              <a:solidFill>
                <a:srgbClr val="544F40"/>
              </a:solidFill>
              <a:effectLst/>
              <a:uLnTx/>
              <a:uFillTx/>
              <a:latin typeface="Arial" panose="020B0604020202020204" pitchFamily="34" charset="0"/>
              <a:ea typeface="微软雅黑" panose="020B0503020204020204" pitchFamily="34" charset="-122"/>
              <a:cs typeface="+mn-ea"/>
              <a:sym typeface="+mn-lt"/>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zh-CN" altLang="en-US" sz="2400" b="1" i="0" u="none" strike="noStrike" kern="1200" cap="none" spc="0" normalizeH="0" noProof="0" dirty="0">
                <a:ln>
                  <a:noFill/>
                </a:ln>
                <a:solidFill>
                  <a:srgbClr val="F36633"/>
                </a:solidFill>
                <a:effectLst/>
                <a:uLnTx/>
                <a:uFillTx/>
                <a:latin typeface="Arial" panose="020B0604020202020204" pitchFamily="34" charset="0"/>
                <a:ea typeface="微软雅黑" panose="020B0503020204020204" pitchFamily="34" charset="-122"/>
                <a:cs typeface="+mn-ea"/>
                <a:sym typeface="+mn-lt"/>
              </a:rPr>
              <a:t>让我们开始吧！</a:t>
            </a:r>
            <a:endParaRPr kumimoji="0" lang="zh-CN" altLang="en-US" sz="2800" b="1" i="0" u="none" strike="noStrike" kern="1200" cap="none" spc="0" normalizeH="0" noProof="0" dirty="0">
              <a:ln>
                <a:noFill/>
              </a:ln>
              <a:solidFill>
                <a:srgbClr val="F36633"/>
              </a:solidFill>
              <a:effectLst/>
              <a:uLnTx/>
              <a:uFillTx/>
              <a:latin typeface="Arial" panose="020B0604020202020204" pitchFamily="34" charset="0"/>
              <a:ea typeface="微软雅黑" panose="020B0503020204020204" pitchFamily="34" charset="-122"/>
              <a:cs typeface="+mn-ea"/>
              <a:sym typeface="+mn-lt"/>
            </a:endParaRPr>
          </a:p>
        </p:txBody>
      </p:sp>
    </p:spTree>
    <p:custDataLst>
      <p:tags r:id="rId1"/>
    </p:custDataLst>
    <p:extLst>
      <p:ext uri="{BB962C8B-B14F-4D97-AF65-F5344CB8AC3E}">
        <p14:creationId xmlns:p14="http://schemas.microsoft.com/office/powerpoint/2010/main" val="69044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F2DE6A-0880-31D3-05B9-4D8EBF31F51E}"/>
              </a:ext>
            </a:extLst>
          </p:cNvPr>
          <p:cNvSpPr>
            <a:spLocks noGrp="1"/>
          </p:cNvSpPr>
          <p:nvPr>
            <p:ph type="title"/>
          </p:nvPr>
        </p:nvSpPr>
        <p:spPr/>
        <p:txBody>
          <a:bodyPr/>
          <a:lstStyle/>
          <a:p>
            <a:r>
              <a:rPr lang="zh-CN" altLang="en-US" dirty="0"/>
              <a:t>兼职相关</a:t>
            </a:r>
            <a:endParaRPr lang="en-US" dirty="0"/>
          </a:p>
        </p:txBody>
      </p:sp>
      <p:pic>
        <p:nvPicPr>
          <p:cNvPr id="11" name="图片 10" descr="图形用户界面, 文本, 应用程序, 聊天或短信&#10;&#10;描述已自动生成">
            <a:extLst>
              <a:ext uri="{FF2B5EF4-FFF2-40B4-BE49-F238E27FC236}">
                <a16:creationId xmlns:a16="http://schemas.microsoft.com/office/drawing/2014/main" id="{5D1E5D26-712D-B678-90B1-94A75830A8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108" y="1647433"/>
            <a:ext cx="2605666" cy="5398958"/>
          </a:xfrm>
          <a:prstGeom prst="rect">
            <a:avLst/>
          </a:prstGeom>
        </p:spPr>
      </p:pic>
      <p:pic>
        <p:nvPicPr>
          <p:cNvPr id="14" name="图片 13" descr="文本, 信件&#10;&#10;描述已自动生成">
            <a:extLst>
              <a:ext uri="{FF2B5EF4-FFF2-40B4-BE49-F238E27FC236}">
                <a16:creationId xmlns:a16="http://schemas.microsoft.com/office/drawing/2014/main" id="{4219F0FE-31CB-4E5F-B71B-AF16359747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4026" y="1907863"/>
            <a:ext cx="3073387" cy="2032647"/>
          </a:xfrm>
          <a:prstGeom prst="rect">
            <a:avLst/>
          </a:prstGeom>
        </p:spPr>
      </p:pic>
      <p:pic>
        <p:nvPicPr>
          <p:cNvPr id="16" name="图片 15" descr="徽标&#10;&#10;描述已自动生成">
            <a:extLst>
              <a:ext uri="{FF2B5EF4-FFF2-40B4-BE49-F238E27FC236}">
                <a16:creationId xmlns:a16="http://schemas.microsoft.com/office/drawing/2014/main" id="{7C47587A-EAB6-1166-A67E-1A581C0AAA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2045" y="4200939"/>
            <a:ext cx="1633666" cy="1633666"/>
          </a:xfrm>
          <a:prstGeom prst="rect">
            <a:avLst/>
          </a:prstGeom>
        </p:spPr>
      </p:pic>
      <p:sp>
        <p:nvSpPr>
          <p:cNvPr id="17" name="文本框 16">
            <a:extLst>
              <a:ext uri="{FF2B5EF4-FFF2-40B4-BE49-F238E27FC236}">
                <a16:creationId xmlns:a16="http://schemas.microsoft.com/office/drawing/2014/main" id="{D4A13032-8E24-B5B1-D955-D543451ADB82}"/>
              </a:ext>
            </a:extLst>
          </p:cNvPr>
          <p:cNvSpPr txBox="1"/>
          <p:nvPr/>
        </p:nvSpPr>
        <p:spPr>
          <a:xfrm>
            <a:off x="2548108" y="5811263"/>
            <a:ext cx="1381539" cy="317600"/>
          </a:xfrm>
          <a:prstGeom prst="rect">
            <a:avLst/>
          </a:prstGeom>
          <a:noFill/>
        </p:spPr>
        <p:txBody>
          <a:bodyPr wrap="square" lIns="180000" tIns="180000" rIns="180000" bIns="180000" rtlCol="0">
            <a:noAutofit/>
          </a:bodyPr>
          <a:lstStyle/>
          <a:p>
            <a:pPr algn="ctr">
              <a:spcBef>
                <a:spcPts val="300"/>
              </a:spcBef>
              <a:spcAft>
                <a:spcPts val="300"/>
              </a:spcAft>
              <a:buClr>
                <a:schemeClr val="tx2"/>
              </a:buClr>
              <a:buSzPct val="110000"/>
            </a:pPr>
            <a:r>
              <a:rPr lang="zh-CN" altLang="en-US" sz="1100" b="1" dirty="0">
                <a:latin typeface="Arial" panose="020B0604020202020204" pitchFamily="34" charset="0"/>
                <a:ea typeface="微软雅黑" panose="020B0503020204020204" pitchFamily="34" charset="-122"/>
              </a:rPr>
              <a:t>代表小肖</a:t>
            </a:r>
          </a:p>
        </p:txBody>
      </p:sp>
      <p:pic>
        <p:nvPicPr>
          <p:cNvPr id="19" name="图片 18" descr="卡通人物&#10;&#10;中度可信度描述已自动生成">
            <a:extLst>
              <a:ext uri="{FF2B5EF4-FFF2-40B4-BE49-F238E27FC236}">
                <a16:creationId xmlns:a16="http://schemas.microsoft.com/office/drawing/2014/main" id="{5C18E3A6-3D90-7EEB-CCE2-AB6F2C8330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10086" y="4300092"/>
            <a:ext cx="1933806" cy="2746299"/>
          </a:xfrm>
          <a:prstGeom prst="rect">
            <a:avLst/>
          </a:prstGeom>
        </p:spPr>
      </p:pic>
      <p:pic>
        <p:nvPicPr>
          <p:cNvPr id="21" name="图片 20" descr="文本, 信件&#10;&#10;描述已自动生成">
            <a:extLst>
              <a:ext uri="{FF2B5EF4-FFF2-40B4-BE49-F238E27FC236}">
                <a16:creationId xmlns:a16="http://schemas.microsoft.com/office/drawing/2014/main" id="{49D1C806-E47F-7FB9-2DA7-17D073EB2C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2696" y="1587594"/>
            <a:ext cx="4453078" cy="2625538"/>
          </a:xfrm>
          <a:prstGeom prst="rect">
            <a:avLst/>
          </a:prstGeom>
        </p:spPr>
      </p:pic>
      <p:graphicFrame>
        <p:nvGraphicFramePr>
          <p:cNvPr id="2" name="表格 1">
            <a:extLst>
              <a:ext uri="{FF2B5EF4-FFF2-40B4-BE49-F238E27FC236}">
                <a16:creationId xmlns:a16="http://schemas.microsoft.com/office/drawing/2014/main" id="{1C39112B-D63A-6083-5B44-DEDE9B8CB08B}"/>
              </a:ext>
            </a:extLst>
          </p:cNvPr>
          <p:cNvGraphicFramePr>
            <a:graphicFrameLocks noGrp="1"/>
          </p:cNvGraphicFramePr>
          <p:nvPr>
            <p:extLst>
              <p:ext uri="{D42A27DB-BD31-4B8C-83A1-F6EECF244321}">
                <p14:modId xmlns:p14="http://schemas.microsoft.com/office/powerpoint/2010/main" val="2958793991"/>
              </p:ext>
            </p:extLst>
          </p:nvPr>
        </p:nvGraphicFramePr>
        <p:xfrm>
          <a:off x="0" y="-11036"/>
          <a:ext cx="12192000" cy="253923"/>
        </p:xfrm>
        <a:graphic>
          <a:graphicData uri="http://schemas.openxmlformats.org/drawingml/2006/table">
            <a:tbl>
              <a:tblPr firstRow="1" bandRow="1">
                <a:tableStyleId>{9D7B26C5-4107-4FEC-AEDC-1716B250A1EF}</a:tableStyleId>
              </a:tblPr>
              <a:tblGrid>
                <a:gridCol w="1016000">
                  <a:extLst>
                    <a:ext uri="{9D8B030D-6E8A-4147-A177-3AD203B41FA5}">
                      <a16:colId xmlns:a16="http://schemas.microsoft.com/office/drawing/2014/main" val="430702346"/>
                    </a:ext>
                  </a:extLst>
                </a:gridCol>
                <a:gridCol w="1016000">
                  <a:extLst>
                    <a:ext uri="{9D8B030D-6E8A-4147-A177-3AD203B41FA5}">
                      <a16:colId xmlns:a16="http://schemas.microsoft.com/office/drawing/2014/main" val="3238340718"/>
                    </a:ext>
                  </a:extLst>
                </a:gridCol>
                <a:gridCol w="1016000">
                  <a:extLst>
                    <a:ext uri="{9D8B030D-6E8A-4147-A177-3AD203B41FA5}">
                      <a16:colId xmlns:a16="http://schemas.microsoft.com/office/drawing/2014/main" val="375901009"/>
                    </a:ext>
                  </a:extLst>
                </a:gridCol>
                <a:gridCol w="1016000">
                  <a:extLst>
                    <a:ext uri="{9D8B030D-6E8A-4147-A177-3AD203B41FA5}">
                      <a16:colId xmlns:a16="http://schemas.microsoft.com/office/drawing/2014/main" val="1186696337"/>
                    </a:ext>
                  </a:extLst>
                </a:gridCol>
                <a:gridCol w="1016000">
                  <a:extLst>
                    <a:ext uri="{9D8B030D-6E8A-4147-A177-3AD203B41FA5}">
                      <a16:colId xmlns:a16="http://schemas.microsoft.com/office/drawing/2014/main" val="1856434816"/>
                    </a:ext>
                  </a:extLst>
                </a:gridCol>
                <a:gridCol w="1016000">
                  <a:extLst>
                    <a:ext uri="{9D8B030D-6E8A-4147-A177-3AD203B41FA5}">
                      <a16:colId xmlns:a16="http://schemas.microsoft.com/office/drawing/2014/main" val="2631607187"/>
                    </a:ext>
                  </a:extLst>
                </a:gridCol>
                <a:gridCol w="1016000">
                  <a:extLst>
                    <a:ext uri="{9D8B030D-6E8A-4147-A177-3AD203B41FA5}">
                      <a16:colId xmlns:a16="http://schemas.microsoft.com/office/drawing/2014/main" val="3908009043"/>
                    </a:ext>
                  </a:extLst>
                </a:gridCol>
                <a:gridCol w="1016000">
                  <a:extLst>
                    <a:ext uri="{9D8B030D-6E8A-4147-A177-3AD203B41FA5}">
                      <a16:colId xmlns:a16="http://schemas.microsoft.com/office/drawing/2014/main" val="2320919784"/>
                    </a:ext>
                  </a:extLst>
                </a:gridCol>
                <a:gridCol w="1016000">
                  <a:extLst>
                    <a:ext uri="{9D8B030D-6E8A-4147-A177-3AD203B41FA5}">
                      <a16:colId xmlns:a16="http://schemas.microsoft.com/office/drawing/2014/main" val="345247987"/>
                    </a:ext>
                  </a:extLst>
                </a:gridCol>
                <a:gridCol w="1016000">
                  <a:extLst>
                    <a:ext uri="{9D8B030D-6E8A-4147-A177-3AD203B41FA5}">
                      <a16:colId xmlns:a16="http://schemas.microsoft.com/office/drawing/2014/main" val="2953035068"/>
                    </a:ext>
                  </a:extLst>
                </a:gridCol>
                <a:gridCol w="1016000">
                  <a:extLst>
                    <a:ext uri="{9D8B030D-6E8A-4147-A177-3AD203B41FA5}">
                      <a16:colId xmlns:a16="http://schemas.microsoft.com/office/drawing/2014/main" val="3468142707"/>
                    </a:ext>
                  </a:extLst>
                </a:gridCol>
                <a:gridCol w="1016000">
                  <a:extLst>
                    <a:ext uri="{9D8B030D-6E8A-4147-A177-3AD203B41FA5}">
                      <a16:colId xmlns:a16="http://schemas.microsoft.com/office/drawing/2014/main" val="3194531347"/>
                    </a:ext>
                  </a:extLst>
                </a:gridCol>
              </a:tblGrid>
              <a:tr h="253923">
                <a:tc>
                  <a:txBody>
                    <a:bodyPr/>
                    <a:lstStyle/>
                    <a:p>
                      <a:endParaRPr lang="en-GB" sz="900" dirty="0"/>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70703203"/>
                  </a:ext>
                </a:extLst>
              </a:tr>
            </a:tbl>
          </a:graphicData>
        </a:graphic>
      </p:graphicFrame>
      <p:grpSp>
        <p:nvGrpSpPr>
          <p:cNvPr id="4" name="组合 3">
            <a:extLst>
              <a:ext uri="{FF2B5EF4-FFF2-40B4-BE49-F238E27FC236}">
                <a16:creationId xmlns:a16="http://schemas.microsoft.com/office/drawing/2014/main" id="{F8E2B261-9D06-538A-9B98-D8E993297A1B}"/>
              </a:ext>
            </a:extLst>
          </p:cNvPr>
          <p:cNvGrpSpPr/>
          <p:nvPr/>
        </p:nvGrpSpPr>
        <p:grpSpPr>
          <a:xfrm>
            <a:off x="118580" y="-11037"/>
            <a:ext cx="11981979" cy="250244"/>
            <a:chOff x="118580" y="-11037"/>
            <a:chExt cx="11981979" cy="250244"/>
          </a:xfrm>
        </p:grpSpPr>
        <p:grpSp>
          <p:nvGrpSpPr>
            <p:cNvPr id="23" name="组合 22">
              <a:extLst>
                <a:ext uri="{FF2B5EF4-FFF2-40B4-BE49-F238E27FC236}">
                  <a16:creationId xmlns:a16="http://schemas.microsoft.com/office/drawing/2014/main" id="{8A887048-F96D-7B4C-7B92-1AB1ECC03362}"/>
                </a:ext>
              </a:extLst>
            </p:cNvPr>
            <p:cNvGrpSpPr/>
            <p:nvPr/>
          </p:nvGrpSpPr>
          <p:grpSpPr>
            <a:xfrm>
              <a:off x="118580" y="-11037"/>
              <a:ext cx="11981979" cy="250244"/>
              <a:chOff x="474181" y="1053094"/>
              <a:chExt cx="11274184" cy="250244"/>
            </a:xfrm>
          </p:grpSpPr>
          <p:sp>
            <p:nvSpPr>
              <p:cNvPr id="24" name="文本框 23">
                <a:extLst>
                  <a:ext uri="{FF2B5EF4-FFF2-40B4-BE49-F238E27FC236}">
                    <a16:creationId xmlns:a16="http://schemas.microsoft.com/office/drawing/2014/main" id="{02C3BF6B-D410-BCFA-B45F-6701882C5A01}"/>
                  </a:ext>
                </a:extLst>
              </p:cNvPr>
              <p:cNvSpPr txBox="1"/>
              <p:nvPr/>
            </p:nvSpPr>
            <p:spPr>
              <a:xfrm>
                <a:off x="47418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定义</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5" name="文本框 24">
                <a:extLst>
                  <a:ext uri="{FF2B5EF4-FFF2-40B4-BE49-F238E27FC236}">
                    <a16:creationId xmlns:a16="http://schemas.microsoft.com/office/drawing/2014/main" id="{A737D1A5-56C5-432F-0545-58CE4D4B5B45}"/>
                  </a:ext>
                </a:extLst>
              </p:cNvPr>
              <p:cNvSpPr txBox="1"/>
              <p:nvPr/>
            </p:nvSpPr>
            <p:spPr>
              <a:xfrm>
                <a:off x="238356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职责</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6" name="文本框 25">
                <a:extLst>
                  <a:ext uri="{FF2B5EF4-FFF2-40B4-BE49-F238E27FC236}">
                    <a16:creationId xmlns:a16="http://schemas.microsoft.com/office/drawing/2014/main" id="{30204865-0991-9A0F-943A-9AB4DC4F073F}"/>
                  </a:ext>
                </a:extLst>
              </p:cNvPr>
              <p:cNvSpPr txBox="1"/>
              <p:nvPr/>
            </p:nvSpPr>
            <p:spPr>
              <a:xfrm>
                <a:off x="142887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范围</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7" name="文本框 26">
                <a:extLst>
                  <a:ext uri="{FF2B5EF4-FFF2-40B4-BE49-F238E27FC236}">
                    <a16:creationId xmlns:a16="http://schemas.microsoft.com/office/drawing/2014/main" id="{B05CCCCD-25AD-334C-D1AB-FF7D5804512E}"/>
                  </a:ext>
                </a:extLst>
              </p:cNvPr>
              <p:cNvSpPr txBox="1"/>
              <p:nvPr/>
            </p:nvSpPr>
            <p:spPr>
              <a:xfrm>
                <a:off x="333825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识别</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8" name="文本框 27">
                <a:extLst>
                  <a:ext uri="{FF2B5EF4-FFF2-40B4-BE49-F238E27FC236}">
                    <a16:creationId xmlns:a16="http://schemas.microsoft.com/office/drawing/2014/main" id="{F840C8FB-08B0-CF60-6316-35BD37BC44DF}"/>
                  </a:ext>
                </a:extLst>
              </p:cNvPr>
              <p:cNvSpPr txBox="1"/>
              <p:nvPr/>
            </p:nvSpPr>
            <p:spPr>
              <a:xfrm>
                <a:off x="429294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披露</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9" name="文本框 28">
                <a:extLst>
                  <a:ext uri="{FF2B5EF4-FFF2-40B4-BE49-F238E27FC236}">
                    <a16:creationId xmlns:a16="http://schemas.microsoft.com/office/drawing/2014/main" id="{BD6382A2-0064-1151-9D8A-4ADE76318B0F}"/>
                  </a:ext>
                </a:extLst>
              </p:cNvPr>
              <p:cNvSpPr txBox="1"/>
              <p:nvPr/>
            </p:nvSpPr>
            <p:spPr>
              <a:xfrm>
                <a:off x="524764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管理</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0" name="文本框 29">
                <a:extLst>
                  <a:ext uri="{FF2B5EF4-FFF2-40B4-BE49-F238E27FC236}">
                    <a16:creationId xmlns:a16="http://schemas.microsoft.com/office/drawing/2014/main" id="{1F4C6B61-8FF3-357E-CBDF-9D3639970654}"/>
                  </a:ext>
                </a:extLst>
              </p:cNvPr>
              <p:cNvSpPr txBox="1"/>
              <p:nvPr/>
            </p:nvSpPr>
            <p:spPr>
              <a:xfrm>
                <a:off x="620233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其他场景</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1" name="文本框 30">
                <a:extLst>
                  <a:ext uri="{FF2B5EF4-FFF2-40B4-BE49-F238E27FC236}">
                    <a16:creationId xmlns:a16="http://schemas.microsoft.com/office/drawing/2014/main" id="{9A41B0BA-FB9E-68C4-6B24-1D526EB89941}"/>
                  </a:ext>
                </a:extLst>
              </p:cNvPr>
              <p:cNvSpPr txBox="1"/>
              <p:nvPr/>
            </p:nvSpPr>
            <p:spPr>
              <a:xfrm>
                <a:off x="715702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具体示例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2" name="文本框 31">
                <a:extLst>
                  <a:ext uri="{FF2B5EF4-FFF2-40B4-BE49-F238E27FC236}">
                    <a16:creationId xmlns:a16="http://schemas.microsoft.com/office/drawing/2014/main" id="{6A8DB3BA-E62B-1228-0200-FE6521D26D0B}"/>
                  </a:ext>
                </a:extLst>
              </p:cNvPr>
              <p:cNvSpPr txBox="1"/>
              <p:nvPr/>
            </p:nvSpPr>
            <p:spPr>
              <a:xfrm>
                <a:off x="811171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类别示例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3" name="文本框 32">
                <a:extLst>
                  <a:ext uri="{FF2B5EF4-FFF2-40B4-BE49-F238E27FC236}">
                    <a16:creationId xmlns:a16="http://schemas.microsoft.com/office/drawing/2014/main" id="{82224B6E-BB98-E82A-5C29-77DDAD76033E}"/>
                  </a:ext>
                </a:extLst>
              </p:cNvPr>
              <p:cNvSpPr txBox="1"/>
              <p:nvPr/>
            </p:nvSpPr>
            <p:spPr>
              <a:xfrm>
                <a:off x="1002110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点击完成</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4" name="文本框 33">
                <a:extLst>
                  <a:ext uri="{FF2B5EF4-FFF2-40B4-BE49-F238E27FC236}">
                    <a16:creationId xmlns:a16="http://schemas.microsoft.com/office/drawing/2014/main" id="{37AF70FC-2D7C-5DA2-D8F2-F17768CEA649}"/>
                  </a:ext>
                </a:extLst>
              </p:cNvPr>
              <p:cNvSpPr txBox="1"/>
              <p:nvPr/>
            </p:nvSpPr>
            <p:spPr>
              <a:xfrm>
                <a:off x="1097578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完成培训</a:t>
                </a:r>
                <a:endParaRPr lang="en-GB" sz="1200" dirty="0" err="1">
                  <a:solidFill>
                    <a:schemeClr val="bg1"/>
                  </a:solidFill>
                  <a:latin typeface="Arial" panose="020B0604020202020204" pitchFamily="34" charset="0"/>
                  <a:ea typeface="微软雅黑" panose="020B0503020204020204" pitchFamily="34" charset="-122"/>
                </a:endParaRPr>
              </a:p>
            </p:txBody>
          </p:sp>
        </p:grpSp>
        <p:sp>
          <p:nvSpPr>
            <p:cNvPr id="3" name="文本框 2">
              <a:extLst>
                <a:ext uri="{FF2B5EF4-FFF2-40B4-BE49-F238E27FC236}">
                  <a16:creationId xmlns:a16="http://schemas.microsoft.com/office/drawing/2014/main" id="{223D9785-A5DA-0D1B-B0FC-133AF581BD07}"/>
                </a:ext>
              </a:extLst>
            </p:cNvPr>
            <p:cNvSpPr txBox="1"/>
            <p:nvPr/>
          </p:nvSpPr>
          <p:spPr>
            <a:xfrm>
              <a:off x="9144000" y="-11037"/>
              <a:ext cx="1029416" cy="250244"/>
            </a:xfrm>
            <a:prstGeom prst="rect">
              <a:avLst/>
            </a:prstGeom>
            <a:noFill/>
          </p:spPr>
          <p:txBody>
            <a:bodyPr wrap="square" lIns="0" tIns="0" rIns="0" bIns="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a:t>
              </a:r>
              <a:r>
                <a:rPr lang="en-US" altLang="zh-CN" sz="1200" dirty="0">
                  <a:solidFill>
                    <a:schemeClr val="bg1"/>
                  </a:solidFill>
                  <a:latin typeface="Arial" panose="020B0604020202020204" pitchFamily="34" charset="0"/>
                  <a:ea typeface="微软雅黑" panose="020B0503020204020204" pitchFamily="34" charset="-122"/>
                </a:rPr>
                <a:t>/</a:t>
              </a:r>
              <a:r>
                <a:rPr lang="zh-CN" altLang="en-US" sz="1200" dirty="0">
                  <a:solidFill>
                    <a:schemeClr val="bg1"/>
                  </a:solidFill>
                  <a:latin typeface="Arial" panose="020B0604020202020204" pitchFamily="34" charset="0"/>
                  <a:ea typeface="微软雅黑" panose="020B0503020204020204" pitchFamily="34" charset="-122"/>
                </a:rPr>
                <a:t>无需披露</a:t>
              </a:r>
              <a:endParaRPr lang="en-GB" sz="1200" dirty="0" err="1">
                <a:solidFill>
                  <a:schemeClr val="bg1"/>
                </a:solidFill>
                <a:latin typeface="Arial" panose="020B0604020202020204" pitchFamily="34" charset="0"/>
                <a:ea typeface="微软雅黑" panose="020B0503020204020204" pitchFamily="34" charset="-122"/>
              </a:endParaRPr>
            </a:p>
          </p:txBody>
        </p:sp>
      </p:grpSp>
    </p:spTree>
    <p:extLst>
      <p:ext uri="{BB962C8B-B14F-4D97-AF65-F5344CB8AC3E}">
        <p14:creationId xmlns:p14="http://schemas.microsoft.com/office/powerpoint/2010/main" val="113024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图形用户界面, 图示&#10;&#10;描述已自动生成">
            <a:extLst>
              <a:ext uri="{FF2B5EF4-FFF2-40B4-BE49-F238E27FC236}">
                <a16:creationId xmlns:a16="http://schemas.microsoft.com/office/drawing/2014/main" id="{EB581D19-8D67-CA39-F8A7-D094F45B16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394" y="1612506"/>
            <a:ext cx="3658249" cy="3128720"/>
          </a:xfrm>
          <a:prstGeom prst="rect">
            <a:avLst/>
          </a:prstGeom>
        </p:spPr>
      </p:pic>
      <p:pic>
        <p:nvPicPr>
          <p:cNvPr id="14" name="图片 13" descr="文本&#10;&#10;描述已自动生成">
            <a:extLst>
              <a:ext uri="{FF2B5EF4-FFF2-40B4-BE49-F238E27FC236}">
                <a16:creationId xmlns:a16="http://schemas.microsoft.com/office/drawing/2014/main" id="{8188B1DF-836F-1A9A-04B6-09B0D84F5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4002" y="2197516"/>
            <a:ext cx="5320799" cy="2462967"/>
          </a:xfrm>
          <a:prstGeom prst="rect">
            <a:avLst/>
          </a:prstGeom>
        </p:spPr>
      </p:pic>
      <p:pic>
        <p:nvPicPr>
          <p:cNvPr id="16" name="图片 15" descr="文本&#10;&#10;描述已自动生成">
            <a:extLst>
              <a:ext uri="{FF2B5EF4-FFF2-40B4-BE49-F238E27FC236}">
                <a16:creationId xmlns:a16="http://schemas.microsoft.com/office/drawing/2014/main" id="{2B093001-4D48-FFE3-BFD9-D125F36706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5519" y="3374755"/>
            <a:ext cx="3330940" cy="2462967"/>
          </a:xfrm>
          <a:prstGeom prst="rect">
            <a:avLst/>
          </a:prstGeom>
        </p:spPr>
      </p:pic>
      <p:sp>
        <p:nvSpPr>
          <p:cNvPr id="3" name="Title 6">
            <a:extLst>
              <a:ext uri="{FF2B5EF4-FFF2-40B4-BE49-F238E27FC236}">
                <a16:creationId xmlns:a16="http://schemas.microsoft.com/office/drawing/2014/main" id="{365E8E32-F5D1-D81D-CFAB-077954935260}"/>
              </a:ext>
            </a:extLst>
          </p:cNvPr>
          <p:cNvSpPr>
            <a:spLocks noGrp="1"/>
          </p:cNvSpPr>
          <p:nvPr>
            <p:ph type="title"/>
          </p:nvPr>
        </p:nvSpPr>
        <p:spPr>
          <a:xfrm>
            <a:off x="365125" y="242888"/>
            <a:ext cx="11460163" cy="430887"/>
          </a:xfrm>
        </p:spPr>
        <p:txBody>
          <a:bodyPr/>
          <a:lstStyle/>
          <a:p>
            <a:r>
              <a:rPr lang="zh-CN" altLang="en-US" dirty="0"/>
              <a:t>兼职相关（续）</a:t>
            </a:r>
            <a:endParaRPr lang="en-US" dirty="0"/>
          </a:p>
        </p:txBody>
      </p:sp>
      <p:graphicFrame>
        <p:nvGraphicFramePr>
          <p:cNvPr id="2" name="表格 1">
            <a:extLst>
              <a:ext uri="{FF2B5EF4-FFF2-40B4-BE49-F238E27FC236}">
                <a16:creationId xmlns:a16="http://schemas.microsoft.com/office/drawing/2014/main" id="{13928DF8-776D-A926-95C5-36AB0A2D3066}"/>
              </a:ext>
            </a:extLst>
          </p:cNvPr>
          <p:cNvGraphicFramePr>
            <a:graphicFrameLocks noGrp="1"/>
          </p:cNvGraphicFramePr>
          <p:nvPr>
            <p:extLst>
              <p:ext uri="{D42A27DB-BD31-4B8C-83A1-F6EECF244321}">
                <p14:modId xmlns:p14="http://schemas.microsoft.com/office/powerpoint/2010/main" val="2958793991"/>
              </p:ext>
            </p:extLst>
          </p:nvPr>
        </p:nvGraphicFramePr>
        <p:xfrm>
          <a:off x="0" y="-11036"/>
          <a:ext cx="12192000" cy="253923"/>
        </p:xfrm>
        <a:graphic>
          <a:graphicData uri="http://schemas.openxmlformats.org/drawingml/2006/table">
            <a:tbl>
              <a:tblPr firstRow="1" bandRow="1">
                <a:tableStyleId>{9D7B26C5-4107-4FEC-AEDC-1716B250A1EF}</a:tableStyleId>
              </a:tblPr>
              <a:tblGrid>
                <a:gridCol w="1016000">
                  <a:extLst>
                    <a:ext uri="{9D8B030D-6E8A-4147-A177-3AD203B41FA5}">
                      <a16:colId xmlns:a16="http://schemas.microsoft.com/office/drawing/2014/main" val="430702346"/>
                    </a:ext>
                  </a:extLst>
                </a:gridCol>
                <a:gridCol w="1016000">
                  <a:extLst>
                    <a:ext uri="{9D8B030D-6E8A-4147-A177-3AD203B41FA5}">
                      <a16:colId xmlns:a16="http://schemas.microsoft.com/office/drawing/2014/main" val="3238340718"/>
                    </a:ext>
                  </a:extLst>
                </a:gridCol>
                <a:gridCol w="1016000">
                  <a:extLst>
                    <a:ext uri="{9D8B030D-6E8A-4147-A177-3AD203B41FA5}">
                      <a16:colId xmlns:a16="http://schemas.microsoft.com/office/drawing/2014/main" val="375901009"/>
                    </a:ext>
                  </a:extLst>
                </a:gridCol>
                <a:gridCol w="1016000">
                  <a:extLst>
                    <a:ext uri="{9D8B030D-6E8A-4147-A177-3AD203B41FA5}">
                      <a16:colId xmlns:a16="http://schemas.microsoft.com/office/drawing/2014/main" val="1186696337"/>
                    </a:ext>
                  </a:extLst>
                </a:gridCol>
                <a:gridCol w="1016000">
                  <a:extLst>
                    <a:ext uri="{9D8B030D-6E8A-4147-A177-3AD203B41FA5}">
                      <a16:colId xmlns:a16="http://schemas.microsoft.com/office/drawing/2014/main" val="1856434816"/>
                    </a:ext>
                  </a:extLst>
                </a:gridCol>
                <a:gridCol w="1016000">
                  <a:extLst>
                    <a:ext uri="{9D8B030D-6E8A-4147-A177-3AD203B41FA5}">
                      <a16:colId xmlns:a16="http://schemas.microsoft.com/office/drawing/2014/main" val="2631607187"/>
                    </a:ext>
                  </a:extLst>
                </a:gridCol>
                <a:gridCol w="1016000">
                  <a:extLst>
                    <a:ext uri="{9D8B030D-6E8A-4147-A177-3AD203B41FA5}">
                      <a16:colId xmlns:a16="http://schemas.microsoft.com/office/drawing/2014/main" val="3908009043"/>
                    </a:ext>
                  </a:extLst>
                </a:gridCol>
                <a:gridCol w="1016000">
                  <a:extLst>
                    <a:ext uri="{9D8B030D-6E8A-4147-A177-3AD203B41FA5}">
                      <a16:colId xmlns:a16="http://schemas.microsoft.com/office/drawing/2014/main" val="2320919784"/>
                    </a:ext>
                  </a:extLst>
                </a:gridCol>
                <a:gridCol w="1016000">
                  <a:extLst>
                    <a:ext uri="{9D8B030D-6E8A-4147-A177-3AD203B41FA5}">
                      <a16:colId xmlns:a16="http://schemas.microsoft.com/office/drawing/2014/main" val="345247987"/>
                    </a:ext>
                  </a:extLst>
                </a:gridCol>
                <a:gridCol w="1016000">
                  <a:extLst>
                    <a:ext uri="{9D8B030D-6E8A-4147-A177-3AD203B41FA5}">
                      <a16:colId xmlns:a16="http://schemas.microsoft.com/office/drawing/2014/main" val="2953035068"/>
                    </a:ext>
                  </a:extLst>
                </a:gridCol>
                <a:gridCol w="1016000">
                  <a:extLst>
                    <a:ext uri="{9D8B030D-6E8A-4147-A177-3AD203B41FA5}">
                      <a16:colId xmlns:a16="http://schemas.microsoft.com/office/drawing/2014/main" val="3468142707"/>
                    </a:ext>
                  </a:extLst>
                </a:gridCol>
                <a:gridCol w="1016000">
                  <a:extLst>
                    <a:ext uri="{9D8B030D-6E8A-4147-A177-3AD203B41FA5}">
                      <a16:colId xmlns:a16="http://schemas.microsoft.com/office/drawing/2014/main" val="3194531347"/>
                    </a:ext>
                  </a:extLst>
                </a:gridCol>
              </a:tblGrid>
              <a:tr h="253923">
                <a:tc>
                  <a:txBody>
                    <a:bodyPr/>
                    <a:lstStyle/>
                    <a:p>
                      <a:endParaRPr lang="en-GB" sz="900" dirty="0"/>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70703203"/>
                  </a:ext>
                </a:extLst>
              </a:tr>
            </a:tbl>
          </a:graphicData>
        </a:graphic>
      </p:graphicFrame>
      <p:grpSp>
        <p:nvGrpSpPr>
          <p:cNvPr id="5" name="组合 4">
            <a:extLst>
              <a:ext uri="{FF2B5EF4-FFF2-40B4-BE49-F238E27FC236}">
                <a16:creationId xmlns:a16="http://schemas.microsoft.com/office/drawing/2014/main" id="{6EA64010-4010-6D7D-F79D-669BAFAA67D3}"/>
              </a:ext>
            </a:extLst>
          </p:cNvPr>
          <p:cNvGrpSpPr/>
          <p:nvPr/>
        </p:nvGrpSpPr>
        <p:grpSpPr>
          <a:xfrm>
            <a:off x="118580" y="-11037"/>
            <a:ext cx="11981979" cy="250244"/>
            <a:chOff x="118580" y="-11037"/>
            <a:chExt cx="11981979" cy="250244"/>
          </a:xfrm>
        </p:grpSpPr>
        <p:grpSp>
          <p:nvGrpSpPr>
            <p:cNvPr id="20" name="组合 19">
              <a:extLst>
                <a:ext uri="{FF2B5EF4-FFF2-40B4-BE49-F238E27FC236}">
                  <a16:creationId xmlns:a16="http://schemas.microsoft.com/office/drawing/2014/main" id="{056382AE-7050-9487-BAAE-78E5C64023BE}"/>
                </a:ext>
              </a:extLst>
            </p:cNvPr>
            <p:cNvGrpSpPr/>
            <p:nvPr/>
          </p:nvGrpSpPr>
          <p:grpSpPr>
            <a:xfrm>
              <a:off x="118580" y="-11037"/>
              <a:ext cx="11981979" cy="250244"/>
              <a:chOff x="474181" y="1053094"/>
              <a:chExt cx="11274184" cy="250244"/>
            </a:xfrm>
          </p:grpSpPr>
          <p:sp>
            <p:nvSpPr>
              <p:cNvPr id="21" name="文本框 20">
                <a:extLst>
                  <a:ext uri="{FF2B5EF4-FFF2-40B4-BE49-F238E27FC236}">
                    <a16:creationId xmlns:a16="http://schemas.microsoft.com/office/drawing/2014/main" id="{EA8DAF8E-DE38-4600-4A6D-599954E94897}"/>
                  </a:ext>
                </a:extLst>
              </p:cNvPr>
              <p:cNvSpPr txBox="1"/>
              <p:nvPr/>
            </p:nvSpPr>
            <p:spPr>
              <a:xfrm>
                <a:off x="47418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定义</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2" name="文本框 21">
                <a:extLst>
                  <a:ext uri="{FF2B5EF4-FFF2-40B4-BE49-F238E27FC236}">
                    <a16:creationId xmlns:a16="http://schemas.microsoft.com/office/drawing/2014/main" id="{BBF92853-0DFA-02C3-A674-D9F9A5F0447A}"/>
                  </a:ext>
                </a:extLst>
              </p:cNvPr>
              <p:cNvSpPr txBox="1"/>
              <p:nvPr/>
            </p:nvSpPr>
            <p:spPr>
              <a:xfrm>
                <a:off x="238356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职责</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3" name="文本框 22">
                <a:extLst>
                  <a:ext uri="{FF2B5EF4-FFF2-40B4-BE49-F238E27FC236}">
                    <a16:creationId xmlns:a16="http://schemas.microsoft.com/office/drawing/2014/main" id="{272DCB37-5264-2A84-A0C3-FDC8587564D9}"/>
                  </a:ext>
                </a:extLst>
              </p:cNvPr>
              <p:cNvSpPr txBox="1"/>
              <p:nvPr/>
            </p:nvSpPr>
            <p:spPr>
              <a:xfrm>
                <a:off x="142887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范围</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4" name="文本框 23">
                <a:extLst>
                  <a:ext uri="{FF2B5EF4-FFF2-40B4-BE49-F238E27FC236}">
                    <a16:creationId xmlns:a16="http://schemas.microsoft.com/office/drawing/2014/main" id="{567F9736-9AB8-BB5F-682C-5B52A436CF78}"/>
                  </a:ext>
                </a:extLst>
              </p:cNvPr>
              <p:cNvSpPr txBox="1"/>
              <p:nvPr/>
            </p:nvSpPr>
            <p:spPr>
              <a:xfrm>
                <a:off x="333825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识别</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5" name="文本框 24">
                <a:extLst>
                  <a:ext uri="{FF2B5EF4-FFF2-40B4-BE49-F238E27FC236}">
                    <a16:creationId xmlns:a16="http://schemas.microsoft.com/office/drawing/2014/main" id="{E2C61F75-2F61-871D-1763-04B290A3B479}"/>
                  </a:ext>
                </a:extLst>
              </p:cNvPr>
              <p:cNvSpPr txBox="1"/>
              <p:nvPr/>
            </p:nvSpPr>
            <p:spPr>
              <a:xfrm>
                <a:off x="429294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披露</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6" name="文本框 25">
                <a:extLst>
                  <a:ext uri="{FF2B5EF4-FFF2-40B4-BE49-F238E27FC236}">
                    <a16:creationId xmlns:a16="http://schemas.microsoft.com/office/drawing/2014/main" id="{19240DAE-391D-C844-7F31-00C803D4023C}"/>
                  </a:ext>
                </a:extLst>
              </p:cNvPr>
              <p:cNvSpPr txBox="1"/>
              <p:nvPr/>
            </p:nvSpPr>
            <p:spPr>
              <a:xfrm>
                <a:off x="524764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管理</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7" name="文本框 26">
                <a:extLst>
                  <a:ext uri="{FF2B5EF4-FFF2-40B4-BE49-F238E27FC236}">
                    <a16:creationId xmlns:a16="http://schemas.microsoft.com/office/drawing/2014/main" id="{2CAF111F-AAE8-8E26-730A-E597D56234C4}"/>
                  </a:ext>
                </a:extLst>
              </p:cNvPr>
              <p:cNvSpPr txBox="1"/>
              <p:nvPr/>
            </p:nvSpPr>
            <p:spPr>
              <a:xfrm>
                <a:off x="620233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其他场景</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8" name="文本框 27">
                <a:extLst>
                  <a:ext uri="{FF2B5EF4-FFF2-40B4-BE49-F238E27FC236}">
                    <a16:creationId xmlns:a16="http://schemas.microsoft.com/office/drawing/2014/main" id="{A286339D-11BE-598C-5B7B-81F21607A78B}"/>
                  </a:ext>
                </a:extLst>
              </p:cNvPr>
              <p:cNvSpPr txBox="1"/>
              <p:nvPr/>
            </p:nvSpPr>
            <p:spPr>
              <a:xfrm>
                <a:off x="715702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具体示例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9" name="文本框 28">
                <a:extLst>
                  <a:ext uri="{FF2B5EF4-FFF2-40B4-BE49-F238E27FC236}">
                    <a16:creationId xmlns:a16="http://schemas.microsoft.com/office/drawing/2014/main" id="{1CA74817-7F84-7B36-EB5D-EA14B78969E9}"/>
                  </a:ext>
                </a:extLst>
              </p:cNvPr>
              <p:cNvSpPr txBox="1"/>
              <p:nvPr/>
            </p:nvSpPr>
            <p:spPr>
              <a:xfrm>
                <a:off x="811171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类别示例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0" name="文本框 29">
                <a:extLst>
                  <a:ext uri="{FF2B5EF4-FFF2-40B4-BE49-F238E27FC236}">
                    <a16:creationId xmlns:a16="http://schemas.microsoft.com/office/drawing/2014/main" id="{34DCE7E8-4A2F-DF4F-AD89-3F11687ACF43}"/>
                  </a:ext>
                </a:extLst>
              </p:cNvPr>
              <p:cNvSpPr txBox="1"/>
              <p:nvPr/>
            </p:nvSpPr>
            <p:spPr>
              <a:xfrm>
                <a:off x="1002110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点击完成</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1" name="文本框 30">
                <a:extLst>
                  <a:ext uri="{FF2B5EF4-FFF2-40B4-BE49-F238E27FC236}">
                    <a16:creationId xmlns:a16="http://schemas.microsoft.com/office/drawing/2014/main" id="{D3B70292-E2F7-0EED-C320-B0C2072C3EAE}"/>
                  </a:ext>
                </a:extLst>
              </p:cNvPr>
              <p:cNvSpPr txBox="1"/>
              <p:nvPr/>
            </p:nvSpPr>
            <p:spPr>
              <a:xfrm>
                <a:off x="1097578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完成培训</a:t>
                </a:r>
                <a:endParaRPr lang="en-GB" sz="1200" dirty="0" err="1">
                  <a:solidFill>
                    <a:schemeClr val="bg1"/>
                  </a:solidFill>
                  <a:latin typeface="Arial" panose="020B0604020202020204" pitchFamily="34" charset="0"/>
                  <a:ea typeface="微软雅黑" panose="020B0503020204020204" pitchFamily="34" charset="-122"/>
                </a:endParaRPr>
              </a:p>
            </p:txBody>
          </p:sp>
        </p:grpSp>
        <p:sp>
          <p:nvSpPr>
            <p:cNvPr id="4" name="文本框 3">
              <a:extLst>
                <a:ext uri="{FF2B5EF4-FFF2-40B4-BE49-F238E27FC236}">
                  <a16:creationId xmlns:a16="http://schemas.microsoft.com/office/drawing/2014/main" id="{27A405BD-74A4-7FCB-771D-1D5F2A5863E2}"/>
                </a:ext>
              </a:extLst>
            </p:cNvPr>
            <p:cNvSpPr txBox="1"/>
            <p:nvPr/>
          </p:nvSpPr>
          <p:spPr>
            <a:xfrm>
              <a:off x="9144000" y="-11037"/>
              <a:ext cx="1029416" cy="250244"/>
            </a:xfrm>
            <a:prstGeom prst="rect">
              <a:avLst/>
            </a:prstGeom>
            <a:noFill/>
          </p:spPr>
          <p:txBody>
            <a:bodyPr wrap="square" lIns="0" tIns="0" rIns="0" bIns="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a:t>
              </a:r>
              <a:r>
                <a:rPr lang="en-US" altLang="zh-CN" sz="1200" dirty="0">
                  <a:solidFill>
                    <a:schemeClr val="bg1"/>
                  </a:solidFill>
                  <a:latin typeface="Arial" panose="020B0604020202020204" pitchFamily="34" charset="0"/>
                  <a:ea typeface="微软雅黑" panose="020B0503020204020204" pitchFamily="34" charset="-122"/>
                </a:rPr>
                <a:t>/</a:t>
              </a:r>
              <a:r>
                <a:rPr lang="zh-CN" altLang="en-US" sz="1200" dirty="0">
                  <a:solidFill>
                    <a:schemeClr val="bg1"/>
                  </a:solidFill>
                  <a:latin typeface="Arial" panose="020B0604020202020204" pitchFamily="34" charset="0"/>
                  <a:ea typeface="微软雅黑" panose="020B0503020204020204" pitchFamily="34" charset="-122"/>
                </a:rPr>
                <a:t>无需披露</a:t>
              </a:r>
              <a:endParaRPr lang="en-GB" sz="1200" dirty="0" err="1">
                <a:solidFill>
                  <a:schemeClr val="bg1"/>
                </a:solidFill>
                <a:latin typeface="Arial" panose="020B0604020202020204" pitchFamily="34" charset="0"/>
                <a:ea typeface="微软雅黑" panose="020B0503020204020204" pitchFamily="34" charset="-122"/>
              </a:endParaRPr>
            </a:p>
          </p:txBody>
        </p:sp>
      </p:grpSp>
    </p:spTree>
    <p:extLst>
      <p:ext uri="{BB962C8B-B14F-4D97-AF65-F5344CB8AC3E}">
        <p14:creationId xmlns:p14="http://schemas.microsoft.com/office/powerpoint/2010/main" val="121200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537EF2-9163-7488-BFCD-D900EF6054AF}"/>
              </a:ext>
            </a:extLst>
          </p:cNvPr>
          <p:cNvSpPr>
            <a:spLocks noGrp="1"/>
          </p:cNvSpPr>
          <p:nvPr>
            <p:ph type="sldNum" sz="quarter" idx="21"/>
          </p:nvPr>
        </p:nvSpPr>
        <p:spPr/>
        <p:txBody>
          <a:bodyPr/>
          <a:lstStyle/>
          <a:p>
            <a:fld id="{9F9F533D-B52E-4A2F-BF72-0ADD2D94BD75}" type="slidenum">
              <a:rPr lang="en-GB" smtClean="0"/>
              <a:pPr/>
              <a:t>3</a:t>
            </a:fld>
            <a:endParaRPr lang="en-GB" dirty="0"/>
          </a:p>
        </p:txBody>
      </p:sp>
      <p:sp>
        <p:nvSpPr>
          <p:cNvPr id="5" name="Text Placeholder 4">
            <a:extLst>
              <a:ext uri="{FF2B5EF4-FFF2-40B4-BE49-F238E27FC236}">
                <a16:creationId xmlns:a16="http://schemas.microsoft.com/office/drawing/2014/main" id="{E278B09A-8BF7-F4B3-CDB1-E2F2BDBBF20A}"/>
              </a:ext>
            </a:extLst>
          </p:cNvPr>
          <p:cNvSpPr>
            <a:spLocks noGrp="1"/>
          </p:cNvSpPr>
          <p:nvPr>
            <p:ph type="body" sz="quarter" idx="22"/>
          </p:nvPr>
        </p:nvSpPr>
        <p:spPr>
          <a:xfrm>
            <a:off x="365125" y="1303338"/>
            <a:ext cx="11460163" cy="2228427"/>
          </a:xfrm>
        </p:spPr>
        <p:txBody>
          <a:bodyPr/>
          <a:lstStyle/>
          <a:p>
            <a:pPr marL="0" marR="0" lvl="0" indent="0" algn="l" defTabSz="1219170" rtl="0" eaLnBrk="1" fontAlgn="auto" latinLnBrk="0" hangingPunct="1">
              <a:lnSpc>
                <a:spcPct val="100000"/>
              </a:lnSpc>
              <a:spcBef>
                <a:spcPts val="0"/>
              </a:spcBef>
              <a:spcAft>
                <a:spcPts val="0"/>
              </a:spcAft>
              <a:buClr>
                <a:srgbClr val="F36633"/>
              </a:buClr>
              <a:buSzPct val="110000"/>
              <a:buFont typeface="Arial" panose="020B0604020202020204" pitchFamily="34" charset="0"/>
              <a:buNone/>
              <a:tabLst/>
              <a:defRPr/>
            </a:pPr>
            <a:r>
              <a:rPr kumimoji="0" lang="zh-CN" altLang="en-US" sz="2400" b="1" i="0" u="none" strike="noStrike" kern="1200" cap="none" spc="0" normalizeH="0" noProof="0" dirty="0">
                <a:ln>
                  <a:noFill/>
                </a:ln>
                <a:solidFill>
                  <a:srgbClr val="000000"/>
                </a:solidFill>
                <a:effectLst/>
                <a:uLnTx/>
                <a:uFillTx/>
                <a:cs typeface="+mn-ea"/>
                <a:sym typeface="+mn-lt"/>
              </a:rPr>
              <a:t>学习完本课程后，你将会</a:t>
            </a:r>
            <a:endParaRPr kumimoji="0" lang="en-US" altLang="zh-CN" sz="2400" b="1" i="0" u="none" strike="noStrike" kern="1200" cap="none" spc="0" normalizeH="0" noProof="0" dirty="0">
              <a:ln>
                <a:noFill/>
              </a:ln>
              <a:solidFill>
                <a:srgbClr val="000000"/>
              </a:solidFill>
              <a:effectLst/>
              <a:uLnTx/>
              <a:uFillTx/>
              <a:cs typeface="+mn-ea"/>
              <a:sym typeface="+mn-lt"/>
            </a:endParaRPr>
          </a:p>
          <a:p>
            <a:pPr marL="0" marR="0" lvl="0" indent="0" algn="l" defTabSz="1219170" rtl="0" eaLnBrk="1" fontAlgn="auto" latinLnBrk="0" hangingPunct="1">
              <a:lnSpc>
                <a:spcPct val="100000"/>
              </a:lnSpc>
              <a:spcBef>
                <a:spcPts val="0"/>
              </a:spcBef>
              <a:spcAft>
                <a:spcPts val="0"/>
              </a:spcAft>
              <a:buClr>
                <a:srgbClr val="F36633"/>
              </a:buClr>
              <a:buSzPct val="110000"/>
              <a:buFont typeface="Arial" panose="020B0604020202020204" pitchFamily="34" charset="0"/>
              <a:buNone/>
              <a:tabLst/>
              <a:defRPr/>
            </a:pPr>
            <a:r>
              <a:rPr kumimoji="0" lang="zh-CN" altLang="en-US" sz="2400" b="0" i="0" u="none" strike="noStrike" kern="1200" cap="none" spc="0" normalizeH="0" noProof="0" dirty="0">
                <a:ln>
                  <a:noFill/>
                </a:ln>
                <a:solidFill>
                  <a:srgbClr val="000000"/>
                </a:solidFill>
                <a:effectLst/>
                <a:uLnTx/>
                <a:uFillTx/>
                <a:cs typeface="+mn-ea"/>
                <a:sym typeface="+mn-lt"/>
              </a:rPr>
              <a:t>知晓你作为</a:t>
            </a:r>
            <a:r>
              <a:rPr kumimoji="0" lang="en-US" altLang="zh-CN" sz="2400" b="0" i="0" u="none" strike="noStrike" kern="1200" cap="none" spc="0" normalizeH="0" noProof="0" dirty="0">
                <a:ln>
                  <a:noFill/>
                </a:ln>
                <a:solidFill>
                  <a:srgbClr val="000000"/>
                </a:solidFill>
                <a:effectLst/>
                <a:uLnTx/>
                <a:uFillTx/>
                <a:cs typeface="+mn-ea"/>
                <a:sym typeface="+mn-lt"/>
              </a:rPr>
              <a:t>GSK</a:t>
            </a:r>
            <a:r>
              <a:rPr kumimoji="0" lang="zh-CN" altLang="en-US" sz="2400" b="0" i="0" u="none" strike="noStrike" kern="1200" cap="none" spc="0" normalizeH="0" noProof="0" dirty="0">
                <a:ln>
                  <a:noFill/>
                </a:ln>
                <a:solidFill>
                  <a:srgbClr val="000000"/>
                </a:solidFill>
                <a:effectLst/>
                <a:uLnTx/>
                <a:uFillTx/>
                <a:cs typeface="+mn-ea"/>
                <a:sym typeface="+mn-lt"/>
              </a:rPr>
              <a:t>的一员在识别、披露与管理利益冲突时的</a:t>
            </a:r>
            <a:r>
              <a:rPr kumimoji="0" lang="zh-CN" altLang="en-US" sz="2400" b="1" i="0" u="none" strike="noStrike" kern="1200" cap="none" spc="0" normalizeH="0" noProof="0" dirty="0">
                <a:ln>
                  <a:noFill/>
                </a:ln>
                <a:solidFill>
                  <a:srgbClr val="000000"/>
                </a:solidFill>
                <a:effectLst/>
                <a:uLnTx/>
                <a:uFillTx/>
                <a:cs typeface="+mn-ea"/>
                <a:sym typeface="+mn-lt"/>
              </a:rPr>
              <a:t>角色与责任</a:t>
            </a:r>
            <a:r>
              <a:rPr kumimoji="0" lang="zh-CN" altLang="en-US" sz="2400" b="0" i="0" u="none" strike="noStrike" kern="1200" cap="none" spc="0" normalizeH="0" noProof="0" dirty="0">
                <a:ln>
                  <a:noFill/>
                </a:ln>
                <a:solidFill>
                  <a:srgbClr val="000000"/>
                </a:solidFill>
                <a:effectLst/>
                <a:uLnTx/>
                <a:uFillTx/>
                <a:cs typeface="+mn-ea"/>
                <a:sym typeface="+mn-lt"/>
              </a:rPr>
              <a:t>。</a:t>
            </a:r>
            <a:endParaRPr kumimoji="0" lang="en-US" altLang="zh-CN" sz="2400" b="0" i="0" u="none" strike="noStrike" kern="1200" cap="none" spc="0" normalizeH="0" noProof="0" dirty="0">
              <a:ln>
                <a:noFill/>
              </a:ln>
              <a:solidFill>
                <a:srgbClr val="000000"/>
              </a:solidFill>
              <a:effectLst/>
              <a:uLnTx/>
              <a:uFillTx/>
              <a:cs typeface="+mn-ea"/>
              <a:sym typeface="+mn-lt"/>
            </a:endParaRPr>
          </a:p>
          <a:p>
            <a:pPr marL="0" marR="0" lvl="0" indent="0" algn="l" defTabSz="1219170" rtl="0" eaLnBrk="1" fontAlgn="auto" latinLnBrk="0" hangingPunct="1">
              <a:lnSpc>
                <a:spcPct val="100000"/>
              </a:lnSpc>
              <a:spcBef>
                <a:spcPts val="0"/>
              </a:spcBef>
              <a:spcAft>
                <a:spcPts val="0"/>
              </a:spcAft>
              <a:buClr>
                <a:srgbClr val="F36633"/>
              </a:buClr>
              <a:buSzPct val="110000"/>
              <a:buFont typeface="Arial" panose="020B0604020202020204" pitchFamily="34" charset="0"/>
              <a:buNone/>
              <a:tabLst/>
              <a:defRPr/>
            </a:pPr>
            <a:r>
              <a:rPr kumimoji="0" lang="zh-CN" altLang="en-US" sz="2400" b="0" i="0" u="none" strike="noStrike" kern="1200" cap="none" spc="0" normalizeH="0" noProof="0" dirty="0">
                <a:ln>
                  <a:noFill/>
                </a:ln>
                <a:solidFill>
                  <a:srgbClr val="000000"/>
                </a:solidFill>
                <a:effectLst/>
                <a:uLnTx/>
                <a:uFillTx/>
                <a:cs typeface="+mn-ea"/>
                <a:sym typeface="+mn-lt"/>
              </a:rPr>
              <a:t>掌握如何</a:t>
            </a:r>
            <a:r>
              <a:rPr kumimoji="0" lang="zh-CN" altLang="en-US" sz="2400" b="1" i="0" u="none" strike="noStrike" kern="1200" cap="none" spc="0" normalizeH="0" noProof="0" dirty="0">
                <a:ln>
                  <a:noFill/>
                </a:ln>
                <a:solidFill>
                  <a:srgbClr val="000000"/>
                </a:solidFill>
                <a:effectLst/>
                <a:uLnTx/>
                <a:uFillTx/>
                <a:cs typeface="+mn-ea"/>
                <a:sym typeface="+mn-lt"/>
              </a:rPr>
              <a:t>以正确的方式</a:t>
            </a:r>
            <a:r>
              <a:rPr kumimoji="0" lang="zh-CN" altLang="en-US" sz="2400" b="0" i="0" u="none" strike="noStrike" kern="1200" cap="none" spc="0" normalizeH="0" noProof="0" dirty="0">
                <a:ln>
                  <a:noFill/>
                </a:ln>
                <a:solidFill>
                  <a:srgbClr val="000000"/>
                </a:solidFill>
                <a:effectLst/>
                <a:uLnTx/>
                <a:uFillTx/>
                <a:cs typeface="+mn-ea"/>
                <a:sym typeface="+mn-lt"/>
              </a:rPr>
              <a:t>识别、披露与管理利益冲突。</a:t>
            </a:r>
            <a:endParaRPr kumimoji="0" lang="en-US" altLang="zh-CN" sz="2400" b="0" i="0" u="none" strike="noStrike" kern="1200" cap="none" spc="0" normalizeH="0" noProof="0" dirty="0">
              <a:ln>
                <a:noFill/>
              </a:ln>
              <a:solidFill>
                <a:srgbClr val="000000"/>
              </a:solidFill>
              <a:effectLst/>
              <a:uLnTx/>
              <a:uFillTx/>
              <a:cs typeface="+mn-ea"/>
              <a:sym typeface="+mn-lt"/>
            </a:endParaRPr>
          </a:p>
          <a:p>
            <a:pPr marL="0" marR="0" lvl="0" indent="0" algn="l" defTabSz="1219170" rtl="0" eaLnBrk="1" fontAlgn="auto" latinLnBrk="0" hangingPunct="1">
              <a:lnSpc>
                <a:spcPct val="100000"/>
              </a:lnSpc>
              <a:spcBef>
                <a:spcPts val="0"/>
              </a:spcBef>
              <a:spcAft>
                <a:spcPts val="0"/>
              </a:spcAft>
              <a:buClr>
                <a:srgbClr val="F36633"/>
              </a:buClr>
              <a:buSzPct val="110000"/>
              <a:buFont typeface="Arial" panose="020B0604020202020204" pitchFamily="34" charset="0"/>
              <a:buNone/>
              <a:tabLst/>
              <a:defRPr/>
            </a:pPr>
            <a:endParaRPr kumimoji="0" lang="en-GB" altLang="zh-CN" sz="1400" b="0" i="0" u="none" strike="noStrike" kern="1200" cap="none" spc="0" normalizeH="0" noProof="0" dirty="0">
              <a:ln>
                <a:noFill/>
              </a:ln>
              <a:solidFill>
                <a:srgbClr val="000000"/>
              </a:solidFill>
              <a:effectLst/>
              <a:uLnTx/>
              <a:uFillTx/>
              <a:cs typeface="+mn-ea"/>
              <a:sym typeface="+mn-lt"/>
            </a:endParaRPr>
          </a:p>
          <a:p>
            <a:pPr marL="0" marR="0" lvl="0" indent="0" algn="l" defTabSz="1219170" rtl="0" eaLnBrk="1" fontAlgn="auto" latinLnBrk="0" hangingPunct="1">
              <a:lnSpc>
                <a:spcPct val="100000"/>
              </a:lnSpc>
              <a:spcBef>
                <a:spcPts val="1200"/>
              </a:spcBef>
              <a:spcAft>
                <a:spcPts val="0"/>
              </a:spcAft>
              <a:buClr>
                <a:srgbClr val="F36633"/>
              </a:buClr>
              <a:buSzPct val="110000"/>
              <a:buFont typeface="Arial" panose="020B0604020202020204" pitchFamily="34" charset="0"/>
              <a:buNone/>
              <a:tabLst/>
              <a:defRPr/>
            </a:pPr>
            <a:r>
              <a:rPr kumimoji="0" lang="zh-CN" altLang="en-US" sz="2400" b="1" i="0" u="none" strike="noStrike" kern="1200" cap="none" spc="0" normalizeH="0" noProof="0" dirty="0">
                <a:ln>
                  <a:noFill/>
                </a:ln>
                <a:solidFill>
                  <a:srgbClr val="000000"/>
                </a:solidFill>
                <a:effectLst/>
                <a:uLnTx/>
                <a:uFillTx/>
                <a:cs typeface="+mn-ea"/>
                <a:sym typeface="+mn-lt"/>
              </a:rPr>
              <a:t>在课程中，我们会涉及：</a:t>
            </a:r>
            <a:endParaRPr kumimoji="0" lang="en-GB" altLang="zh-CN" sz="2400" b="1" i="0" u="none" strike="noStrike" kern="1200" cap="none" spc="0" normalizeH="0" noProof="0" dirty="0">
              <a:ln>
                <a:noFill/>
              </a:ln>
              <a:solidFill>
                <a:srgbClr val="000000"/>
              </a:solidFill>
              <a:effectLst/>
              <a:uLnTx/>
              <a:uFillTx/>
              <a:cs typeface="+mn-ea"/>
              <a:sym typeface="+mn-lt"/>
            </a:endParaRPr>
          </a:p>
        </p:txBody>
      </p:sp>
      <p:sp>
        <p:nvSpPr>
          <p:cNvPr id="6" name="Title 5">
            <a:extLst>
              <a:ext uri="{FF2B5EF4-FFF2-40B4-BE49-F238E27FC236}">
                <a16:creationId xmlns:a16="http://schemas.microsoft.com/office/drawing/2014/main" id="{631927DA-2EF7-D5D0-B3B5-3F08C4B5A6BC}"/>
              </a:ext>
            </a:extLst>
          </p:cNvPr>
          <p:cNvSpPr>
            <a:spLocks noGrp="1"/>
          </p:cNvSpPr>
          <p:nvPr>
            <p:ph type="title"/>
          </p:nvPr>
        </p:nvSpPr>
        <p:spPr/>
        <p:txBody>
          <a:bodyPr/>
          <a:lstStyle/>
          <a:p>
            <a:r>
              <a:rPr lang="zh-CN" altLang="en-US" dirty="0"/>
              <a:t>学习目标</a:t>
            </a:r>
            <a:endParaRPr lang="en-GB" dirty="0"/>
          </a:p>
        </p:txBody>
      </p:sp>
      <p:sp>
        <p:nvSpPr>
          <p:cNvPr id="28" name="Content Placeholder 6">
            <a:extLst>
              <a:ext uri="{FF2B5EF4-FFF2-40B4-BE49-F238E27FC236}">
                <a16:creationId xmlns:a16="http://schemas.microsoft.com/office/drawing/2014/main" id="{17570ADC-160D-1B8C-6C9F-767BC0C847E5}"/>
              </a:ext>
            </a:extLst>
          </p:cNvPr>
          <p:cNvSpPr txBox="1">
            <a:spLocks/>
          </p:cNvSpPr>
          <p:nvPr/>
        </p:nvSpPr>
        <p:spPr>
          <a:xfrm>
            <a:off x="2678885" y="5803968"/>
            <a:ext cx="9141449" cy="584775"/>
          </a:xfrm>
          <a:prstGeom prst="rect">
            <a:avLst/>
          </a:prstGeom>
        </p:spPr>
        <p:txBody>
          <a:bodyPr wrap="square" lIns="0">
            <a:spAutoFit/>
          </a:bodyPr>
          <a:lstStyle>
            <a:lvl1pPr marL="274320" indent="-274320" algn="l" defTabSz="909096" rtl="0" eaLnBrk="1" latinLnBrk="0" hangingPunct="1">
              <a:lnSpc>
                <a:spcPct val="100000"/>
              </a:lnSpc>
              <a:spcBef>
                <a:spcPts val="0"/>
              </a:spcBef>
              <a:spcAft>
                <a:spcPts val="600"/>
              </a:spcAft>
              <a:buClr>
                <a:schemeClr val="tx1"/>
              </a:buClr>
              <a:buFont typeface="Arial" panose="020B0604020202020204" pitchFamily="34" charset="0"/>
              <a:buChar char="•"/>
              <a:defRPr lang="en-US" sz="1600" kern="1200" dirty="0">
                <a:solidFill>
                  <a:schemeClr val="tx1"/>
                </a:solidFill>
                <a:latin typeface="+mn-lt"/>
                <a:ea typeface="+mn-ea"/>
                <a:cs typeface="+mn-cs"/>
              </a:defRPr>
            </a:lvl1pPr>
            <a:lvl2pPr marL="547747" indent="-285750" algn="l" defTabSz="909096" rtl="0" eaLnBrk="1" latinLnBrk="0" hangingPunct="1">
              <a:lnSpc>
                <a:spcPct val="100000"/>
              </a:lnSpc>
              <a:spcBef>
                <a:spcPts val="0"/>
              </a:spcBef>
              <a:spcAft>
                <a:spcPts val="600"/>
              </a:spcAft>
              <a:buFont typeface="Arial" panose="020B0604020202020204" pitchFamily="34" charset="0"/>
              <a:buChar char="•"/>
              <a:defRPr lang="en-US" sz="1400" kern="1200" dirty="0">
                <a:solidFill>
                  <a:schemeClr val="tx1"/>
                </a:solidFill>
                <a:latin typeface="+mn-lt"/>
                <a:ea typeface="+mn-ea"/>
                <a:cs typeface="+mn-cs"/>
              </a:defRPr>
            </a:lvl2pPr>
            <a:lvl3pPr marL="820791" indent="-285750" algn="l" defTabSz="909096" rtl="0" eaLnBrk="1" latinLnBrk="0" hangingPunct="1">
              <a:lnSpc>
                <a:spcPct val="100000"/>
              </a:lnSpc>
              <a:spcBef>
                <a:spcPts val="0"/>
              </a:spcBef>
              <a:spcAft>
                <a:spcPts val="600"/>
              </a:spcAft>
              <a:buFont typeface="Arial" panose="020B0604020202020204" pitchFamily="34" charset="0"/>
              <a:buChar char="•"/>
              <a:defRPr lang="en-US" sz="1200" kern="1200" dirty="0">
                <a:solidFill>
                  <a:schemeClr val="tx1"/>
                </a:solidFill>
                <a:latin typeface="+mn-lt"/>
                <a:ea typeface="+mn-ea"/>
                <a:cs typeface="+mn-cs"/>
              </a:defRPr>
            </a:lvl3pPr>
            <a:lvl4pPr marL="1084366" indent="-285750" algn="l" defTabSz="909096" rtl="0" eaLnBrk="1" latinLnBrk="0" hangingPunct="1">
              <a:lnSpc>
                <a:spcPct val="100000"/>
              </a:lnSpc>
              <a:spcBef>
                <a:spcPts val="0"/>
              </a:spcBef>
              <a:spcAft>
                <a:spcPts val="600"/>
              </a:spcAft>
              <a:buFont typeface="Arial" panose="020B0604020202020204" pitchFamily="34" charset="0"/>
              <a:buChar char="•"/>
              <a:defRPr lang="en-US" sz="1100" kern="1200" dirty="0">
                <a:solidFill>
                  <a:schemeClr val="tx1"/>
                </a:solidFill>
                <a:latin typeface="+mn-lt"/>
                <a:ea typeface="+mn-ea"/>
                <a:cs typeface="+mn-cs"/>
              </a:defRPr>
            </a:lvl4pPr>
            <a:lvl5pPr marL="1355833" indent="-285750" algn="l" defTabSz="909096" rtl="0" eaLnBrk="1" latinLnBrk="0" hangingPunct="1">
              <a:lnSpc>
                <a:spcPct val="100000"/>
              </a:lnSpc>
              <a:spcBef>
                <a:spcPts val="0"/>
              </a:spcBef>
              <a:spcAft>
                <a:spcPts val="600"/>
              </a:spcAft>
              <a:buFont typeface="Arial" panose="020B0604020202020204" pitchFamily="34" charset="0"/>
              <a:buChar char="•"/>
              <a:defRPr lang="en-GB" sz="1100" b="0" kern="1200" dirty="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buClr>
                <a:srgbClr val="000000"/>
              </a:buClr>
              <a:buFont typeface="Arial" panose="020B0604020202020204" pitchFamily="34" charset="0"/>
              <a:buNone/>
            </a:pPr>
            <a:r>
              <a:rPr lang="zh-CN" altLang="en-US" b="1" dirty="0">
                <a:solidFill>
                  <a:srgbClr val="959595"/>
                </a:solidFill>
                <a:latin typeface="Arial" panose="020B0604020202020204" pitchFamily="34" charset="0"/>
                <a:ea typeface="微软雅黑" panose="020B0503020204020204" pitchFamily="34" charset="-122"/>
                <a:cs typeface="+mn-ea"/>
                <a:sym typeface="+mn-lt"/>
              </a:rPr>
              <a:t>在课程结束前，若</a:t>
            </a:r>
            <a:r>
              <a:rPr lang="zh-CN" altLang="en-US" b="1" dirty="0">
                <a:solidFill>
                  <a:schemeClr val="tx2"/>
                </a:solidFill>
                <a:latin typeface="Arial" panose="020B0604020202020204" pitchFamily="34" charset="0"/>
                <a:ea typeface="微软雅黑" panose="020B0503020204020204" pitchFamily="34" charset="-122"/>
                <a:cs typeface="+mn-ea"/>
                <a:sym typeface="+mn-lt"/>
              </a:rPr>
              <a:t>存在</a:t>
            </a:r>
            <a:r>
              <a:rPr lang="zh-CN" altLang="en-US" b="1" dirty="0">
                <a:solidFill>
                  <a:srgbClr val="959595"/>
                </a:solidFill>
                <a:latin typeface="Arial" panose="020B0604020202020204" pitchFamily="34" charset="0"/>
                <a:ea typeface="微软雅黑" panose="020B0503020204020204" pitchFamily="34" charset="-122"/>
                <a:cs typeface="+mn-ea"/>
                <a:sym typeface="+mn-lt"/>
              </a:rPr>
              <a:t>利益冲突，您需要</a:t>
            </a:r>
            <a:r>
              <a:rPr lang="zh-CN" altLang="en-US" b="1" dirty="0">
                <a:solidFill>
                  <a:schemeClr val="tx2"/>
                </a:solidFill>
                <a:latin typeface="Arial" panose="020B0604020202020204" pitchFamily="34" charset="0"/>
                <a:ea typeface="微软雅黑" panose="020B0503020204020204" pitchFamily="34" charset="-122"/>
                <a:cs typeface="+mn-ea"/>
                <a:sym typeface="+mn-lt"/>
              </a:rPr>
              <a:t>完成</a:t>
            </a:r>
            <a:r>
              <a:rPr lang="zh-CN" altLang="en-US" b="1" dirty="0">
                <a:solidFill>
                  <a:srgbClr val="959595"/>
                </a:solidFill>
                <a:latin typeface="Arial" panose="020B0604020202020204" pitchFamily="34" charset="0"/>
                <a:ea typeface="微软雅黑" panose="020B0503020204020204" pitchFamily="34" charset="-122"/>
                <a:cs typeface="+mn-ea"/>
                <a:sym typeface="+mn-lt"/>
              </a:rPr>
              <a:t>本年度的</a:t>
            </a:r>
            <a:r>
              <a:rPr lang="zh-CN" altLang="en-US" b="1" u="sng" dirty="0">
                <a:solidFill>
                  <a:srgbClr val="959595"/>
                </a:solidFill>
                <a:latin typeface="Arial" panose="020B0604020202020204" pitchFamily="34" charset="0"/>
                <a:ea typeface="微软雅黑" panose="020B0503020204020204" pitchFamily="34" charset="-122"/>
                <a:cs typeface="+mn-ea"/>
                <a:sym typeface="+mn-lt"/>
              </a:rPr>
              <a:t>利益冲突披露工具</a:t>
            </a:r>
            <a:r>
              <a:rPr lang="zh-CN" altLang="en-US" b="1" dirty="0">
                <a:solidFill>
                  <a:srgbClr val="959595"/>
                </a:solidFill>
                <a:latin typeface="Arial" panose="020B0604020202020204" pitchFamily="34" charset="0"/>
                <a:ea typeface="微软雅黑" panose="020B0503020204020204" pitchFamily="34" charset="-122"/>
                <a:cs typeface="+mn-ea"/>
                <a:sym typeface="+mn-lt"/>
              </a:rPr>
              <a:t>的填写并</a:t>
            </a:r>
            <a:r>
              <a:rPr lang="zh-CN" altLang="en-US" b="1" dirty="0">
                <a:solidFill>
                  <a:schemeClr val="tx2"/>
                </a:solidFill>
                <a:latin typeface="Arial" panose="020B0604020202020204" pitchFamily="34" charset="0"/>
                <a:ea typeface="微软雅黑" panose="020B0503020204020204" pitchFamily="34" charset="-122"/>
                <a:cs typeface="+mn-ea"/>
                <a:sym typeface="+mn-lt"/>
              </a:rPr>
              <a:t>标记</a:t>
            </a:r>
            <a:r>
              <a:rPr lang="zh-CN" altLang="en-US" b="1" dirty="0">
                <a:solidFill>
                  <a:srgbClr val="959595"/>
                </a:solidFill>
                <a:latin typeface="Arial" panose="020B0604020202020204" pitchFamily="34" charset="0"/>
                <a:ea typeface="微软雅黑" panose="020B0503020204020204" pitchFamily="34" charset="-122"/>
                <a:cs typeface="+mn-ea"/>
                <a:sym typeface="+mn-lt"/>
              </a:rPr>
              <a:t>“完成培训”；若</a:t>
            </a:r>
            <a:r>
              <a:rPr lang="zh-CN" altLang="en-US" b="1" dirty="0">
                <a:solidFill>
                  <a:schemeClr val="tx2"/>
                </a:solidFill>
                <a:latin typeface="Arial" panose="020B0604020202020204" pitchFamily="34" charset="0"/>
                <a:ea typeface="微软雅黑" panose="020B0503020204020204" pitchFamily="34" charset="-122"/>
                <a:cs typeface="+mn-ea"/>
                <a:sym typeface="+mn-lt"/>
              </a:rPr>
              <a:t>没有</a:t>
            </a:r>
            <a:r>
              <a:rPr lang="zh-CN" altLang="en-US" b="1" dirty="0">
                <a:solidFill>
                  <a:srgbClr val="959595"/>
                </a:solidFill>
                <a:latin typeface="Arial" panose="020B0604020202020204" pitchFamily="34" charset="0"/>
                <a:ea typeface="微软雅黑" panose="020B0503020204020204" pitchFamily="34" charset="-122"/>
                <a:cs typeface="+mn-ea"/>
                <a:sym typeface="+mn-lt"/>
              </a:rPr>
              <a:t>利益冲突，</a:t>
            </a:r>
            <a:r>
              <a:rPr lang="zh-CN" altLang="en-US" b="1" dirty="0">
                <a:solidFill>
                  <a:schemeClr val="tx2"/>
                </a:solidFill>
                <a:latin typeface="Arial" panose="020B0604020202020204" pitchFamily="34" charset="0"/>
                <a:ea typeface="微软雅黑" panose="020B0503020204020204" pitchFamily="34" charset="-122"/>
                <a:cs typeface="+mn-ea"/>
                <a:sym typeface="+mn-lt"/>
              </a:rPr>
              <a:t>无需</a:t>
            </a:r>
            <a:r>
              <a:rPr lang="zh-CN" altLang="en-US" b="1" dirty="0">
                <a:solidFill>
                  <a:srgbClr val="959595"/>
                </a:solidFill>
                <a:latin typeface="Arial" panose="020B0604020202020204" pitchFamily="34" charset="0"/>
                <a:ea typeface="微软雅黑" panose="020B0503020204020204" pitchFamily="34" charset="-122"/>
                <a:cs typeface="+mn-ea"/>
                <a:sym typeface="+mn-lt"/>
              </a:rPr>
              <a:t>在利益冲突披露工具中进行填写。</a:t>
            </a:r>
            <a:endParaRPr altLang="zh-CN" b="1" dirty="0">
              <a:solidFill>
                <a:srgbClr val="959595"/>
              </a:solidFill>
              <a:latin typeface="Arial" panose="020B0604020202020204" pitchFamily="34" charset="0"/>
              <a:ea typeface="微软雅黑" panose="020B0503020204020204" pitchFamily="34" charset="-122"/>
              <a:cs typeface="+mn-ea"/>
              <a:sym typeface="+mn-lt"/>
            </a:endParaRPr>
          </a:p>
        </p:txBody>
      </p:sp>
      <p:sp>
        <p:nvSpPr>
          <p:cNvPr id="29" name="Rectangle 25">
            <a:extLst>
              <a:ext uri="{FF2B5EF4-FFF2-40B4-BE49-F238E27FC236}">
                <a16:creationId xmlns:a16="http://schemas.microsoft.com/office/drawing/2014/main" id="{45D1AC01-028C-8623-9A8D-0DCF1CB39997}"/>
              </a:ext>
            </a:extLst>
          </p:cNvPr>
          <p:cNvSpPr/>
          <p:nvPr/>
        </p:nvSpPr>
        <p:spPr>
          <a:xfrm>
            <a:off x="4057701" y="4182437"/>
            <a:ext cx="2378409" cy="1555634"/>
          </a:xfrm>
          <a:prstGeom prst="rect">
            <a:avLst/>
          </a:prstGeom>
          <a:solidFill>
            <a:srgbClr val="244EA2"/>
          </a:solidFill>
          <a:ln w="25400" cap="flat" cmpd="sng" algn="ctr">
            <a:noFill/>
            <a:prstDash val="solid"/>
          </a:ln>
          <a:effectLst/>
        </p:spPr>
        <p:txBody>
          <a:bodyPr lIns="182880" tIns="365760" rIns="182880" bIns="9144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noProof="0" dirty="0">
                <a:ln>
                  <a:noFill/>
                </a:ln>
                <a:solidFill>
                  <a:prstClr val="white"/>
                </a:solidFill>
                <a:effectLst/>
                <a:uLnTx/>
                <a:uFillTx/>
                <a:latin typeface="Arial" panose="020B0604020202020204" pitchFamily="34" charset="0"/>
                <a:ea typeface="微软雅黑" panose="020B0503020204020204" pitchFamily="34" charset="-122"/>
                <a:cs typeface="+mn-ea"/>
                <a:sym typeface="+mn-lt"/>
              </a:rPr>
              <a:t>利益冲突披露流程</a:t>
            </a:r>
            <a:endParaRPr kumimoji="0" lang="en-GB" altLang="zh-CN" sz="1600" b="1" i="0" u="none" strike="noStrike" kern="0" cap="none" spc="0" normalizeH="0" noProof="0" dirty="0">
              <a:ln>
                <a:noFill/>
              </a:ln>
              <a:solidFill>
                <a:prstClr val="white"/>
              </a:solidFill>
              <a:effectLst/>
              <a:uLnTx/>
              <a:uFillTx/>
              <a:latin typeface="Arial" panose="020B0604020202020204" pitchFamily="34" charset="0"/>
              <a:ea typeface="微软雅黑" panose="020B0503020204020204" pitchFamily="34" charset="-122"/>
              <a:cs typeface="+mn-ea"/>
              <a:sym typeface="+mn-lt"/>
            </a:endParaRPr>
          </a:p>
        </p:txBody>
      </p:sp>
      <p:sp>
        <p:nvSpPr>
          <p:cNvPr id="30" name="Isosceles Triangle 26">
            <a:extLst>
              <a:ext uri="{FF2B5EF4-FFF2-40B4-BE49-F238E27FC236}">
                <a16:creationId xmlns:a16="http://schemas.microsoft.com/office/drawing/2014/main" id="{8DAF04D7-C61E-4813-5722-B54E7C32EB5D}"/>
              </a:ext>
            </a:extLst>
          </p:cNvPr>
          <p:cNvSpPr/>
          <p:nvPr/>
        </p:nvSpPr>
        <p:spPr>
          <a:xfrm rot="10800000">
            <a:off x="5109442" y="4182434"/>
            <a:ext cx="274925" cy="178174"/>
          </a:xfrm>
          <a:prstGeom prst="triangl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noProof="0">
              <a:ln>
                <a:noFill/>
              </a:ln>
              <a:solidFill>
                <a:prstClr val="white"/>
              </a:solidFill>
              <a:effectLst/>
              <a:uLnTx/>
              <a:uFillTx/>
              <a:latin typeface="Arial" panose="020B0604020202020204" pitchFamily="34" charset="0"/>
              <a:ea typeface="微软雅黑" panose="020B0503020204020204" pitchFamily="34" charset="-122"/>
              <a:cs typeface="+mn-ea"/>
              <a:sym typeface="+mn-lt"/>
            </a:endParaRPr>
          </a:p>
        </p:txBody>
      </p:sp>
      <p:sp>
        <p:nvSpPr>
          <p:cNvPr id="31" name="Oval 28">
            <a:extLst>
              <a:ext uri="{FF2B5EF4-FFF2-40B4-BE49-F238E27FC236}">
                <a16:creationId xmlns:a16="http://schemas.microsoft.com/office/drawing/2014/main" id="{0ED089BD-170D-41F7-DB99-065221376FD0}"/>
              </a:ext>
            </a:extLst>
          </p:cNvPr>
          <p:cNvSpPr/>
          <p:nvPr/>
        </p:nvSpPr>
        <p:spPr>
          <a:xfrm>
            <a:off x="5212628" y="4152445"/>
            <a:ext cx="68553" cy="68553"/>
          </a:xfrm>
          <a:prstGeom prst="ellipse">
            <a:avLst/>
          </a:prstGeom>
          <a:solidFill>
            <a:srgbClr val="244EA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noProof="0">
              <a:ln>
                <a:noFill/>
              </a:ln>
              <a:solidFill>
                <a:prstClr val="white"/>
              </a:solidFill>
              <a:effectLst/>
              <a:uLnTx/>
              <a:uFillTx/>
              <a:latin typeface="Arial" panose="020B0604020202020204" pitchFamily="34" charset="0"/>
              <a:ea typeface="微软雅黑" panose="020B0503020204020204" pitchFamily="34" charset="-122"/>
              <a:cs typeface="+mn-ea"/>
              <a:sym typeface="+mn-lt"/>
            </a:endParaRPr>
          </a:p>
        </p:txBody>
      </p:sp>
      <p:sp>
        <p:nvSpPr>
          <p:cNvPr id="32" name="Rectangle 29">
            <a:extLst>
              <a:ext uri="{FF2B5EF4-FFF2-40B4-BE49-F238E27FC236}">
                <a16:creationId xmlns:a16="http://schemas.microsoft.com/office/drawing/2014/main" id="{28102A5E-2D68-3A9C-008A-25636CECBAF3}"/>
              </a:ext>
            </a:extLst>
          </p:cNvPr>
          <p:cNvSpPr/>
          <p:nvPr/>
        </p:nvSpPr>
        <p:spPr>
          <a:xfrm>
            <a:off x="6753085" y="4182437"/>
            <a:ext cx="2378409" cy="1555634"/>
          </a:xfrm>
          <a:prstGeom prst="rect">
            <a:avLst/>
          </a:prstGeom>
          <a:solidFill>
            <a:srgbClr val="69B445"/>
          </a:solidFill>
          <a:ln w="25400" cap="flat" cmpd="sng" algn="ctr">
            <a:noFill/>
            <a:prstDash val="solid"/>
          </a:ln>
          <a:effectLst/>
        </p:spPr>
        <p:txBody>
          <a:bodyPr lIns="182880" tIns="365760" rIns="182880" bIns="9144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noProof="0" dirty="0">
                <a:ln>
                  <a:noFill/>
                </a:ln>
                <a:solidFill>
                  <a:prstClr val="white"/>
                </a:solidFill>
                <a:effectLst/>
                <a:uLnTx/>
                <a:uFillTx/>
                <a:latin typeface="Arial" panose="020B0604020202020204" pitchFamily="34" charset="0"/>
                <a:ea typeface="微软雅黑" panose="020B0503020204020204" pitchFamily="34" charset="-122"/>
                <a:cs typeface="+mn-ea"/>
                <a:sym typeface="+mn-lt"/>
              </a:rPr>
              <a:t>利益冲突示例</a:t>
            </a:r>
            <a:endParaRPr kumimoji="0" lang="en-GB" altLang="zh-CN" sz="1600" b="1" i="0" u="none" strike="noStrike" kern="0" cap="none" spc="0" normalizeH="0" noProof="0" dirty="0">
              <a:ln>
                <a:noFill/>
              </a:ln>
              <a:solidFill>
                <a:prstClr val="white"/>
              </a:solidFill>
              <a:effectLst/>
              <a:uLnTx/>
              <a:uFillTx/>
              <a:latin typeface="Arial" panose="020B0604020202020204" pitchFamily="34" charset="0"/>
              <a:ea typeface="微软雅黑" panose="020B0503020204020204" pitchFamily="34" charset="-122"/>
              <a:cs typeface="+mn-ea"/>
              <a:sym typeface="+mn-lt"/>
            </a:endParaRPr>
          </a:p>
        </p:txBody>
      </p:sp>
      <p:sp>
        <p:nvSpPr>
          <p:cNvPr id="33" name="Isosceles Triangle 30">
            <a:extLst>
              <a:ext uri="{FF2B5EF4-FFF2-40B4-BE49-F238E27FC236}">
                <a16:creationId xmlns:a16="http://schemas.microsoft.com/office/drawing/2014/main" id="{4B27C208-C470-ED4D-BC32-CE049CBD281E}"/>
              </a:ext>
            </a:extLst>
          </p:cNvPr>
          <p:cNvSpPr/>
          <p:nvPr/>
        </p:nvSpPr>
        <p:spPr>
          <a:xfrm rot="10800000">
            <a:off x="7804826" y="4182434"/>
            <a:ext cx="274925" cy="178174"/>
          </a:xfrm>
          <a:prstGeom prst="triangl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noProof="0">
              <a:ln>
                <a:noFill/>
              </a:ln>
              <a:solidFill>
                <a:prstClr val="white"/>
              </a:solidFill>
              <a:effectLst/>
              <a:uLnTx/>
              <a:uFillTx/>
              <a:latin typeface="Arial" panose="020B0604020202020204" pitchFamily="34" charset="0"/>
              <a:ea typeface="微软雅黑" panose="020B0503020204020204" pitchFamily="34" charset="-122"/>
              <a:cs typeface="+mn-ea"/>
              <a:sym typeface="+mn-lt"/>
            </a:endParaRPr>
          </a:p>
        </p:txBody>
      </p:sp>
      <p:sp>
        <p:nvSpPr>
          <p:cNvPr id="34" name="Oval 31">
            <a:extLst>
              <a:ext uri="{FF2B5EF4-FFF2-40B4-BE49-F238E27FC236}">
                <a16:creationId xmlns:a16="http://schemas.microsoft.com/office/drawing/2014/main" id="{294EAF73-AA8F-85E3-1B70-D1DC597AD4A4}"/>
              </a:ext>
            </a:extLst>
          </p:cNvPr>
          <p:cNvSpPr/>
          <p:nvPr/>
        </p:nvSpPr>
        <p:spPr>
          <a:xfrm>
            <a:off x="7908012" y="4152445"/>
            <a:ext cx="68553" cy="68553"/>
          </a:xfrm>
          <a:prstGeom prst="ellipse">
            <a:avLst/>
          </a:prstGeom>
          <a:solidFill>
            <a:srgbClr val="69B44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noProof="0">
              <a:ln>
                <a:noFill/>
              </a:ln>
              <a:solidFill>
                <a:prstClr val="white"/>
              </a:solidFill>
              <a:effectLst/>
              <a:uLnTx/>
              <a:uFillTx/>
              <a:latin typeface="Arial" panose="020B0604020202020204" pitchFamily="34" charset="0"/>
              <a:ea typeface="微软雅黑" panose="020B0503020204020204" pitchFamily="34" charset="-122"/>
              <a:cs typeface="+mn-ea"/>
              <a:sym typeface="+mn-lt"/>
            </a:endParaRPr>
          </a:p>
        </p:txBody>
      </p:sp>
      <p:sp>
        <p:nvSpPr>
          <p:cNvPr id="35" name="Rectangle 32">
            <a:extLst>
              <a:ext uri="{FF2B5EF4-FFF2-40B4-BE49-F238E27FC236}">
                <a16:creationId xmlns:a16="http://schemas.microsoft.com/office/drawing/2014/main" id="{56711A67-E5FB-6E72-C329-D818F48F4514}"/>
              </a:ext>
            </a:extLst>
          </p:cNvPr>
          <p:cNvSpPr/>
          <p:nvPr/>
        </p:nvSpPr>
        <p:spPr>
          <a:xfrm>
            <a:off x="1352219" y="4182437"/>
            <a:ext cx="2378409" cy="1555634"/>
          </a:xfrm>
          <a:prstGeom prst="rect">
            <a:avLst/>
          </a:prstGeom>
          <a:solidFill>
            <a:srgbClr val="F36633"/>
          </a:solidFill>
          <a:ln w="25400" cap="flat" cmpd="sng" algn="ctr">
            <a:noFill/>
            <a:prstDash val="solid"/>
          </a:ln>
          <a:effectLst/>
        </p:spPr>
        <p:txBody>
          <a:bodyPr lIns="182880" tIns="365760" rIns="182880" bIns="9144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noProof="0" dirty="0">
                <a:ln>
                  <a:noFill/>
                </a:ln>
                <a:solidFill>
                  <a:prstClr val="white"/>
                </a:solidFill>
                <a:effectLst/>
                <a:uLnTx/>
                <a:uFillTx/>
                <a:latin typeface="Arial" panose="020B0604020202020204" pitchFamily="34" charset="0"/>
                <a:ea typeface="微软雅黑" panose="020B0503020204020204" pitchFamily="34" charset="-122"/>
                <a:cs typeface="+mn-ea"/>
                <a:sym typeface="+mn-lt"/>
              </a:rPr>
              <a:t>利益冲突政策须知</a:t>
            </a:r>
            <a:endParaRPr kumimoji="0" lang="en-GB" altLang="zh-CN" sz="1600" b="1" i="0" u="none" strike="noStrike" kern="0" cap="none" spc="0" normalizeH="0" noProof="0" dirty="0">
              <a:ln>
                <a:noFill/>
              </a:ln>
              <a:solidFill>
                <a:prstClr val="white"/>
              </a:solidFill>
              <a:effectLst/>
              <a:uLnTx/>
              <a:uFillTx/>
              <a:latin typeface="Arial" panose="020B0604020202020204" pitchFamily="34" charset="0"/>
              <a:ea typeface="微软雅黑" panose="020B0503020204020204" pitchFamily="34" charset="-122"/>
              <a:cs typeface="+mn-ea"/>
              <a:sym typeface="+mn-lt"/>
            </a:endParaRPr>
          </a:p>
        </p:txBody>
      </p:sp>
      <p:sp>
        <p:nvSpPr>
          <p:cNvPr id="36" name="Isosceles Triangle 33">
            <a:extLst>
              <a:ext uri="{FF2B5EF4-FFF2-40B4-BE49-F238E27FC236}">
                <a16:creationId xmlns:a16="http://schemas.microsoft.com/office/drawing/2014/main" id="{F09CDF2D-FAF1-B1E6-50C8-BD3D8958B539}"/>
              </a:ext>
            </a:extLst>
          </p:cNvPr>
          <p:cNvSpPr/>
          <p:nvPr/>
        </p:nvSpPr>
        <p:spPr>
          <a:xfrm rot="10800000">
            <a:off x="2403960" y="4182434"/>
            <a:ext cx="274925" cy="178174"/>
          </a:xfrm>
          <a:prstGeom prst="triangl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noProof="0">
              <a:ln>
                <a:noFill/>
              </a:ln>
              <a:solidFill>
                <a:prstClr val="white"/>
              </a:solidFill>
              <a:effectLst/>
              <a:uLnTx/>
              <a:uFillTx/>
              <a:latin typeface="Arial" panose="020B0604020202020204" pitchFamily="34" charset="0"/>
              <a:ea typeface="微软雅黑" panose="020B0503020204020204" pitchFamily="34" charset="-122"/>
              <a:cs typeface="+mn-ea"/>
              <a:sym typeface="+mn-lt"/>
            </a:endParaRPr>
          </a:p>
        </p:txBody>
      </p:sp>
      <p:sp>
        <p:nvSpPr>
          <p:cNvPr id="37" name="Oval 35">
            <a:extLst>
              <a:ext uri="{FF2B5EF4-FFF2-40B4-BE49-F238E27FC236}">
                <a16:creationId xmlns:a16="http://schemas.microsoft.com/office/drawing/2014/main" id="{786DA9B5-04BB-9BBC-9F8D-6461E0345C63}"/>
              </a:ext>
            </a:extLst>
          </p:cNvPr>
          <p:cNvSpPr/>
          <p:nvPr/>
        </p:nvSpPr>
        <p:spPr>
          <a:xfrm>
            <a:off x="2507146" y="4152445"/>
            <a:ext cx="68553" cy="68553"/>
          </a:xfrm>
          <a:prstGeom prst="ellipse">
            <a:avLst/>
          </a:prstGeom>
          <a:solidFill>
            <a:srgbClr val="F3663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noProof="0">
              <a:ln>
                <a:noFill/>
              </a:ln>
              <a:solidFill>
                <a:prstClr val="white"/>
              </a:solidFill>
              <a:effectLst/>
              <a:uLnTx/>
              <a:uFillTx/>
              <a:latin typeface="Arial" panose="020B0604020202020204" pitchFamily="34" charset="0"/>
              <a:ea typeface="微软雅黑" panose="020B0503020204020204" pitchFamily="34" charset="-122"/>
              <a:cs typeface="+mn-ea"/>
              <a:sym typeface="+mn-lt"/>
            </a:endParaRPr>
          </a:p>
        </p:txBody>
      </p:sp>
      <p:grpSp>
        <p:nvGrpSpPr>
          <p:cNvPr id="39" name="Group 767">
            <a:extLst>
              <a:ext uri="{FF2B5EF4-FFF2-40B4-BE49-F238E27FC236}">
                <a16:creationId xmlns:a16="http://schemas.microsoft.com/office/drawing/2014/main" id="{C04BAD4E-18F4-4D03-37F2-197CACFEFE90}"/>
              </a:ext>
            </a:extLst>
          </p:cNvPr>
          <p:cNvGrpSpPr>
            <a:grpSpLocks noChangeAspect="1"/>
          </p:cNvGrpSpPr>
          <p:nvPr/>
        </p:nvGrpSpPr>
        <p:grpSpPr bwMode="auto">
          <a:xfrm>
            <a:off x="4881183" y="3283405"/>
            <a:ext cx="732249" cy="731520"/>
            <a:chOff x="2254" y="3190"/>
            <a:chExt cx="1004" cy="1003"/>
          </a:xfrm>
          <a:solidFill>
            <a:srgbClr val="244EA2"/>
          </a:solidFill>
        </p:grpSpPr>
        <p:sp>
          <p:nvSpPr>
            <p:cNvPr id="40" name="Freeform 768">
              <a:extLst>
                <a:ext uri="{FF2B5EF4-FFF2-40B4-BE49-F238E27FC236}">
                  <a16:creationId xmlns:a16="http://schemas.microsoft.com/office/drawing/2014/main" id="{F995A8CD-8188-09D9-35D4-BF7DE51A94FF}"/>
                </a:ext>
              </a:extLst>
            </p:cNvPr>
            <p:cNvSpPr>
              <a:spLocks noEditPoints="1"/>
            </p:cNvSpPr>
            <p:nvPr/>
          </p:nvSpPr>
          <p:spPr bwMode="auto">
            <a:xfrm>
              <a:off x="2254" y="3190"/>
              <a:ext cx="1004" cy="1003"/>
            </a:xfrm>
            <a:custGeom>
              <a:avLst/>
              <a:gdLst>
                <a:gd name="T0" fmla="*/ 1100 w 2200"/>
                <a:gd name="T1" fmla="*/ 0 h 2200"/>
                <a:gd name="T2" fmla="*/ 0 w 2200"/>
                <a:gd name="T3" fmla="*/ 1100 h 2200"/>
                <a:gd name="T4" fmla="*/ 1100 w 2200"/>
                <a:gd name="T5" fmla="*/ 2200 h 2200"/>
                <a:gd name="T6" fmla="*/ 2200 w 2200"/>
                <a:gd name="T7" fmla="*/ 1100 h 2200"/>
                <a:gd name="T8" fmla="*/ 1100 w 2200"/>
                <a:gd name="T9" fmla="*/ 0 h 2200"/>
                <a:gd name="T10" fmla="*/ 1650 w 2200"/>
                <a:gd name="T11" fmla="*/ 1146 h 2200"/>
                <a:gd name="T12" fmla="*/ 1604 w 2200"/>
                <a:gd name="T13" fmla="*/ 1191 h 2200"/>
                <a:gd name="T14" fmla="*/ 1502 w 2200"/>
                <a:gd name="T15" fmla="*/ 1191 h 2200"/>
                <a:gd name="T16" fmla="*/ 1449 w 2200"/>
                <a:gd name="T17" fmla="*/ 1319 h 2200"/>
                <a:gd name="T18" fmla="*/ 1521 w 2200"/>
                <a:gd name="T19" fmla="*/ 1391 h 2200"/>
                <a:gd name="T20" fmla="*/ 1521 w 2200"/>
                <a:gd name="T21" fmla="*/ 1456 h 2200"/>
                <a:gd name="T22" fmla="*/ 1456 w 2200"/>
                <a:gd name="T23" fmla="*/ 1521 h 2200"/>
                <a:gd name="T24" fmla="*/ 1424 w 2200"/>
                <a:gd name="T25" fmla="*/ 1534 h 2200"/>
                <a:gd name="T26" fmla="*/ 1391 w 2200"/>
                <a:gd name="T27" fmla="*/ 1521 h 2200"/>
                <a:gd name="T28" fmla="*/ 1319 w 2200"/>
                <a:gd name="T29" fmla="*/ 1449 h 2200"/>
                <a:gd name="T30" fmla="*/ 1191 w 2200"/>
                <a:gd name="T31" fmla="*/ 1502 h 2200"/>
                <a:gd name="T32" fmla="*/ 1191 w 2200"/>
                <a:gd name="T33" fmla="*/ 1604 h 2200"/>
                <a:gd name="T34" fmla="*/ 1146 w 2200"/>
                <a:gd name="T35" fmla="*/ 1650 h 2200"/>
                <a:gd name="T36" fmla="*/ 1054 w 2200"/>
                <a:gd name="T37" fmla="*/ 1650 h 2200"/>
                <a:gd name="T38" fmla="*/ 1008 w 2200"/>
                <a:gd name="T39" fmla="*/ 1604 h 2200"/>
                <a:gd name="T40" fmla="*/ 1008 w 2200"/>
                <a:gd name="T41" fmla="*/ 1502 h 2200"/>
                <a:gd name="T42" fmla="*/ 880 w 2200"/>
                <a:gd name="T43" fmla="*/ 1449 h 2200"/>
                <a:gd name="T44" fmla="*/ 808 w 2200"/>
                <a:gd name="T45" fmla="*/ 1521 h 2200"/>
                <a:gd name="T46" fmla="*/ 776 w 2200"/>
                <a:gd name="T47" fmla="*/ 1535 h 2200"/>
                <a:gd name="T48" fmla="*/ 743 w 2200"/>
                <a:gd name="T49" fmla="*/ 1521 h 2200"/>
                <a:gd name="T50" fmla="*/ 678 w 2200"/>
                <a:gd name="T51" fmla="*/ 1456 h 2200"/>
                <a:gd name="T52" fmla="*/ 678 w 2200"/>
                <a:gd name="T53" fmla="*/ 1391 h 2200"/>
                <a:gd name="T54" fmla="*/ 751 w 2200"/>
                <a:gd name="T55" fmla="*/ 1319 h 2200"/>
                <a:gd name="T56" fmla="*/ 698 w 2200"/>
                <a:gd name="T57" fmla="*/ 1191 h 2200"/>
                <a:gd name="T58" fmla="*/ 596 w 2200"/>
                <a:gd name="T59" fmla="*/ 1191 h 2200"/>
                <a:gd name="T60" fmla="*/ 550 w 2200"/>
                <a:gd name="T61" fmla="*/ 1146 h 2200"/>
                <a:gd name="T62" fmla="*/ 550 w 2200"/>
                <a:gd name="T63" fmla="*/ 1054 h 2200"/>
                <a:gd name="T64" fmla="*/ 596 w 2200"/>
                <a:gd name="T65" fmla="*/ 1008 h 2200"/>
                <a:gd name="T66" fmla="*/ 698 w 2200"/>
                <a:gd name="T67" fmla="*/ 1008 h 2200"/>
                <a:gd name="T68" fmla="*/ 751 w 2200"/>
                <a:gd name="T69" fmla="*/ 880 h 2200"/>
                <a:gd name="T70" fmla="*/ 678 w 2200"/>
                <a:gd name="T71" fmla="*/ 808 h 2200"/>
                <a:gd name="T72" fmla="*/ 678 w 2200"/>
                <a:gd name="T73" fmla="*/ 743 h 2200"/>
                <a:gd name="T74" fmla="*/ 743 w 2200"/>
                <a:gd name="T75" fmla="*/ 678 h 2200"/>
                <a:gd name="T76" fmla="*/ 808 w 2200"/>
                <a:gd name="T77" fmla="*/ 678 h 2200"/>
                <a:gd name="T78" fmla="*/ 880 w 2200"/>
                <a:gd name="T79" fmla="*/ 751 h 2200"/>
                <a:gd name="T80" fmla="*/ 1008 w 2200"/>
                <a:gd name="T81" fmla="*/ 698 h 2200"/>
                <a:gd name="T82" fmla="*/ 1008 w 2200"/>
                <a:gd name="T83" fmla="*/ 596 h 2200"/>
                <a:gd name="T84" fmla="*/ 1054 w 2200"/>
                <a:gd name="T85" fmla="*/ 550 h 2200"/>
                <a:gd name="T86" fmla="*/ 1146 w 2200"/>
                <a:gd name="T87" fmla="*/ 550 h 2200"/>
                <a:gd name="T88" fmla="*/ 1191 w 2200"/>
                <a:gd name="T89" fmla="*/ 596 h 2200"/>
                <a:gd name="T90" fmla="*/ 1191 w 2200"/>
                <a:gd name="T91" fmla="*/ 698 h 2200"/>
                <a:gd name="T92" fmla="*/ 1319 w 2200"/>
                <a:gd name="T93" fmla="*/ 751 h 2200"/>
                <a:gd name="T94" fmla="*/ 1391 w 2200"/>
                <a:gd name="T95" fmla="*/ 678 h 2200"/>
                <a:gd name="T96" fmla="*/ 1456 w 2200"/>
                <a:gd name="T97" fmla="*/ 678 h 2200"/>
                <a:gd name="T98" fmla="*/ 1521 w 2200"/>
                <a:gd name="T99" fmla="*/ 743 h 2200"/>
                <a:gd name="T100" fmla="*/ 1521 w 2200"/>
                <a:gd name="T101" fmla="*/ 808 h 2200"/>
                <a:gd name="T102" fmla="*/ 1449 w 2200"/>
                <a:gd name="T103" fmla="*/ 881 h 2200"/>
                <a:gd name="T104" fmla="*/ 1502 w 2200"/>
                <a:gd name="T105" fmla="*/ 1008 h 2200"/>
                <a:gd name="T106" fmla="*/ 1604 w 2200"/>
                <a:gd name="T107" fmla="*/ 1008 h 2200"/>
                <a:gd name="T108" fmla="*/ 1650 w 2200"/>
                <a:gd name="T109" fmla="*/ 1054 h 2200"/>
                <a:gd name="T110" fmla="*/ 1650 w 2200"/>
                <a:gd name="T111" fmla="*/ 1146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00" h="2200">
                  <a:moveTo>
                    <a:pt x="1100" y="0"/>
                  </a:moveTo>
                  <a:cubicBezTo>
                    <a:pt x="492" y="0"/>
                    <a:pt x="0" y="492"/>
                    <a:pt x="0" y="1100"/>
                  </a:cubicBezTo>
                  <a:cubicBezTo>
                    <a:pt x="0" y="1707"/>
                    <a:pt x="492" y="2200"/>
                    <a:pt x="1100" y="2200"/>
                  </a:cubicBezTo>
                  <a:cubicBezTo>
                    <a:pt x="1707" y="2200"/>
                    <a:pt x="2200" y="1707"/>
                    <a:pt x="2200" y="1100"/>
                  </a:cubicBezTo>
                  <a:cubicBezTo>
                    <a:pt x="2200" y="492"/>
                    <a:pt x="1707" y="0"/>
                    <a:pt x="1100" y="0"/>
                  </a:cubicBezTo>
                  <a:close/>
                  <a:moveTo>
                    <a:pt x="1650" y="1146"/>
                  </a:moveTo>
                  <a:cubicBezTo>
                    <a:pt x="1650" y="1171"/>
                    <a:pt x="1629" y="1191"/>
                    <a:pt x="1604" y="1191"/>
                  </a:cubicBezTo>
                  <a:cubicBezTo>
                    <a:pt x="1502" y="1191"/>
                    <a:pt x="1502" y="1191"/>
                    <a:pt x="1502" y="1191"/>
                  </a:cubicBezTo>
                  <a:cubicBezTo>
                    <a:pt x="1491" y="1237"/>
                    <a:pt x="1473" y="1280"/>
                    <a:pt x="1449" y="1319"/>
                  </a:cubicBezTo>
                  <a:cubicBezTo>
                    <a:pt x="1521" y="1391"/>
                    <a:pt x="1521" y="1391"/>
                    <a:pt x="1521" y="1391"/>
                  </a:cubicBezTo>
                  <a:cubicBezTo>
                    <a:pt x="1539" y="1409"/>
                    <a:pt x="1539" y="1438"/>
                    <a:pt x="1521" y="1456"/>
                  </a:cubicBezTo>
                  <a:cubicBezTo>
                    <a:pt x="1456" y="1521"/>
                    <a:pt x="1456" y="1521"/>
                    <a:pt x="1456" y="1521"/>
                  </a:cubicBezTo>
                  <a:cubicBezTo>
                    <a:pt x="1447" y="1530"/>
                    <a:pt x="1436" y="1534"/>
                    <a:pt x="1424" y="1534"/>
                  </a:cubicBezTo>
                  <a:cubicBezTo>
                    <a:pt x="1412" y="1534"/>
                    <a:pt x="1400" y="1530"/>
                    <a:pt x="1391" y="1521"/>
                  </a:cubicBezTo>
                  <a:cubicBezTo>
                    <a:pt x="1319" y="1449"/>
                    <a:pt x="1319" y="1449"/>
                    <a:pt x="1319" y="1449"/>
                  </a:cubicBezTo>
                  <a:cubicBezTo>
                    <a:pt x="1280" y="1473"/>
                    <a:pt x="1237" y="1491"/>
                    <a:pt x="1191" y="1502"/>
                  </a:cubicBezTo>
                  <a:cubicBezTo>
                    <a:pt x="1191" y="1604"/>
                    <a:pt x="1191" y="1604"/>
                    <a:pt x="1191" y="1604"/>
                  </a:cubicBezTo>
                  <a:cubicBezTo>
                    <a:pt x="1191" y="1629"/>
                    <a:pt x="1171" y="1650"/>
                    <a:pt x="1146" y="1650"/>
                  </a:cubicBezTo>
                  <a:cubicBezTo>
                    <a:pt x="1054" y="1650"/>
                    <a:pt x="1054" y="1650"/>
                    <a:pt x="1054" y="1650"/>
                  </a:cubicBezTo>
                  <a:cubicBezTo>
                    <a:pt x="1029" y="1650"/>
                    <a:pt x="1008" y="1629"/>
                    <a:pt x="1008" y="1604"/>
                  </a:cubicBezTo>
                  <a:cubicBezTo>
                    <a:pt x="1008" y="1502"/>
                    <a:pt x="1008" y="1502"/>
                    <a:pt x="1008" y="1502"/>
                  </a:cubicBezTo>
                  <a:cubicBezTo>
                    <a:pt x="962" y="1491"/>
                    <a:pt x="919" y="1473"/>
                    <a:pt x="880" y="1449"/>
                  </a:cubicBezTo>
                  <a:cubicBezTo>
                    <a:pt x="808" y="1521"/>
                    <a:pt x="808" y="1521"/>
                    <a:pt x="808" y="1521"/>
                  </a:cubicBezTo>
                  <a:cubicBezTo>
                    <a:pt x="799" y="1530"/>
                    <a:pt x="787" y="1535"/>
                    <a:pt x="776" y="1535"/>
                  </a:cubicBezTo>
                  <a:cubicBezTo>
                    <a:pt x="764" y="1535"/>
                    <a:pt x="752" y="1530"/>
                    <a:pt x="743" y="1521"/>
                  </a:cubicBezTo>
                  <a:cubicBezTo>
                    <a:pt x="678" y="1456"/>
                    <a:pt x="678" y="1456"/>
                    <a:pt x="678" y="1456"/>
                  </a:cubicBezTo>
                  <a:cubicBezTo>
                    <a:pt x="661" y="1438"/>
                    <a:pt x="661" y="1409"/>
                    <a:pt x="678" y="1391"/>
                  </a:cubicBezTo>
                  <a:cubicBezTo>
                    <a:pt x="751" y="1319"/>
                    <a:pt x="751" y="1319"/>
                    <a:pt x="751" y="1319"/>
                  </a:cubicBezTo>
                  <a:cubicBezTo>
                    <a:pt x="726" y="1280"/>
                    <a:pt x="708" y="1237"/>
                    <a:pt x="698" y="1191"/>
                  </a:cubicBezTo>
                  <a:cubicBezTo>
                    <a:pt x="596" y="1191"/>
                    <a:pt x="596" y="1191"/>
                    <a:pt x="596" y="1191"/>
                  </a:cubicBezTo>
                  <a:cubicBezTo>
                    <a:pt x="570" y="1191"/>
                    <a:pt x="550" y="1171"/>
                    <a:pt x="550" y="1146"/>
                  </a:cubicBezTo>
                  <a:cubicBezTo>
                    <a:pt x="550" y="1054"/>
                    <a:pt x="550" y="1054"/>
                    <a:pt x="550" y="1054"/>
                  </a:cubicBezTo>
                  <a:cubicBezTo>
                    <a:pt x="550" y="1029"/>
                    <a:pt x="570" y="1008"/>
                    <a:pt x="596" y="1008"/>
                  </a:cubicBezTo>
                  <a:cubicBezTo>
                    <a:pt x="698" y="1008"/>
                    <a:pt x="698" y="1008"/>
                    <a:pt x="698" y="1008"/>
                  </a:cubicBezTo>
                  <a:cubicBezTo>
                    <a:pt x="708" y="962"/>
                    <a:pt x="727" y="919"/>
                    <a:pt x="751" y="880"/>
                  </a:cubicBezTo>
                  <a:cubicBezTo>
                    <a:pt x="678" y="808"/>
                    <a:pt x="678" y="808"/>
                    <a:pt x="678" y="808"/>
                  </a:cubicBezTo>
                  <a:cubicBezTo>
                    <a:pt x="661" y="790"/>
                    <a:pt x="661" y="761"/>
                    <a:pt x="678" y="743"/>
                  </a:cubicBezTo>
                  <a:cubicBezTo>
                    <a:pt x="743" y="678"/>
                    <a:pt x="743" y="678"/>
                    <a:pt x="743" y="678"/>
                  </a:cubicBezTo>
                  <a:cubicBezTo>
                    <a:pt x="761" y="660"/>
                    <a:pt x="790" y="660"/>
                    <a:pt x="808" y="678"/>
                  </a:cubicBezTo>
                  <a:cubicBezTo>
                    <a:pt x="880" y="751"/>
                    <a:pt x="880" y="751"/>
                    <a:pt x="880" y="751"/>
                  </a:cubicBezTo>
                  <a:cubicBezTo>
                    <a:pt x="919" y="726"/>
                    <a:pt x="962" y="708"/>
                    <a:pt x="1008" y="698"/>
                  </a:cubicBezTo>
                  <a:cubicBezTo>
                    <a:pt x="1008" y="596"/>
                    <a:pt x="1008" y="596"/>
                    <a:pt x="1008" y="596"/>
                  </a:cubicBezTo>
                  <a:cubicBezTo>
                    <a:pt x="1008" y="570"/>
                    <a:pt x="1029" y="550"/>
                    <a:pt x="1054" y="550"/>
                  </a:cubicBezTo>
                  <a:cubicBezTo>
                    <a:pt x="1146" y="550"/>
                    <a:pt x="1146" y="550"/>
                    <a:pt x="1146" y="550"/>
                  </a:cubicBezTo>
                  <a:cubicBezTo>
                    <a:pt x="1171" y="550"/>
                    <a:pt x="1191" y="570"/>
                    <a:pt x="1191" y="596"/>
                  </a:cubicBezTo>
                  <a:cubicBezTo>
                    <a:pt x="1191" y="698"/>
                    <a:pt x="1191" y="698"/>
                    <a:pt x="1191" y="698"/>
                  </a:cubicBezTo>
                  <a:cubicBezTo>
                    <a:pt x="1237" y="708"/>
                    <a:pt x="1280" y="726"/>
                    <a:pt x="1319" y="751"/>
                  </a:cubicBezTo>
                  <a:cubicBezTo>
                    <a:pt x="1391" y="678"/>
                    <a:pt x="1391" y="678"/>
                    <a:pt x="1391" y="678"/>
                  </a:cubicBezTo>
                  <a:cubicBezTo>
                    <a:pt x="1409" y="661"/>
                    <a:pt x="1438" y="661"/>
                    <a:pt x="1456" y="678"/>
                  </a:cubicBezTo>
                  <a:cubicBezTo>
                    <a:pt x="1521" y="743"/>
                    <a:pt x="1521" y="743"/>
                    <a:pt x="1521" y="743"/>
                  </a:cubicBezTo>
                  <a:cubicBezTo>
                    <a:pt x="1539" y="761"/>
                    <a:pt x="1539" y="790"/>
                    <a:pt x="1521" y="808"/>
                  </a:cubicBezTo>
                  <a:cubicBezTo>
                    <a:pt x="1449" y="881"/>
                    <a:pt x="1449" y="881"/>
                    <a:pt x="1449" y="881"/>
                  </a:cubicBezTo>
                  <a:cubicBezTo>
                    <a:pt x="1473" y="919"/>
                    <a:pt x="1491" y="962"/>
                    <a:pt x="1502" y="1008"/>
                  </a:cubicBezTo>
                  <a:cubicBezTo>
                    <a:pt x="1604" y="1008"/>
                    <a:pt x="1604" y="1008"/>
                    <a:pt x="1604" y="1008"/>
                  </a:cubicBezTo>
                  <a:cubicBezTo>
                    <a:pt x="1629" y="1008"/>
                    <a:pt x="1650" y="1029"/>
                    <a:pt x="1650" y="1054"/>
                  </a:cubicBezTo>
                  <a:lnTo>
                    <a:pt x="1650" y="1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noProof="0">
                <a:ln>
                  <a:noFill/>
                </a:ln>
                <a:solidFill>
                  <a:srgbClr val="000000"/>
                </a:solidFill>
                <a:effectLst/>
                <a:uLnTx/>
                <a:uFillTx/>
                <a:latin typeface="Arial" panose="020B0604020202020204" pitchFamily="34" charset="0"/>
                <a:ea typeface="微软雅黑" panose="020B0503020204020204" pitchFamily="34" charset="-122"/>
                <a:cs typeface="+mn-ea"/>
                <a:sym typeface="+mn-lt"/>
              </a:endParaRPr>
            </a:p>
          </p:txBody>
        </p:sp>
        <p:sp>
          <p:nvSpPr>
            <p:cNvPr id="41" name="Freeform 769">
              <a:extLst>
                <a:ext uri="{FF2B5EF4-FFF2-40B4-BE49-F238E27FC236}">
                  <a16:creationId xmlns:a16="http://schemas.microsoft.com/office/drawing/2014/main" id="{C64AC998-46A7-09CC-75E7-AACA27C82B91}"/>
                </a:ext>
              </a:extLst>
            </p:cNvPr>
            <p:cNvSpPr>
              <a:spLocks noEditPoints="1"/>
            </p:cNvSpPr>
            <p:nvPr/>
          </p:nvSpPr>
          <p:spPr bwMode="auto">
            <a:xfrm>
              <a:off x="2641" y="3577"/>
              <a:ext cx="230" cy="230"/>
            </a:xfrm>
            <a:custGeom>
              <a:avLst/>
              <a:gdLst>
                <a:gd name="T0" fmla="*/ 252 w 504"/>
                <a:gd name="T1" fmla="*/ 0 h 504"/>
                <a:gd name="T2" fmla="*/ 0 w 504"/>
                <a:gd name="T3" fmla="*/ 252 h 504"/>
                <a:gd name="T4" fmla="*/ 252 w 504"/>
                <a:gd name="T5" fmla="*/ 504 h 504"/>
                <a:gd name="T6" fmla="*/ 504 w 504"/>
                <a:gd name="T7" fmla="*/ 252 h 504"/>
                <a:gd name="T8" fmla="*/ 252 w 504"/>
                <a:gd name="T9" fmla="*/ 0 h 504"/>
                <a:gd name="T10" fmla="*/ 252 w 504"/>
                <a:gd name="T11" fmla="*/ 389 h 504"/>
                <a:gd name="T12" fmla="*/ 114 w 504"/>
                <a:gd name="T13" fmla="*/ 252 h 504"/>
                <a:gd name="T14" fmla="*/ 252 w 504"/>
                <a:gd name="T15" fmla="*/ 114 h 504"/>
                <a:gd name="T16" fmla="*/ 389 w 504"/>
                <a:gd name="T17" fmla="*/ 252 h 504"/>
                <a:gd name="T18" fmla="*/ 252 w 504"/>
                <a:gd name="T19" fmla="*/ 389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504">
                  <a:moveTo>
                    <a:pt x="252" y="0"/>
                  </a:moveTo>
                  <a:cubicBezTo>
                    <a:pt x="113" y="0"/>
                    <a:pt x="0" y="113"/>
                    <a:pt x="0" y="252"/>
                  </a:cubicBezTo>
                  <a:cubicBezTo>
                    <a:pt x="0" y="391"/>
                    <a:pt x="113" y="504"/>
                    <a:pt x="252" y="504"/>
                  </a:cubicBezTo>
                  <a:cubicBezTo>
                    <a:pt x="391" y="504"/>
                    <a:pt x="504" y="391"/>
                    <a:pt x="504" y="252"/>
                  </a:cubicBezTo>
                  <a:cubicBezTo>
                    <a:pt x="504" y="113"/>
                    <a:pt x="391" y="0"/>
                    <a:pt x="252" y="0"/>
                  </a:cubicBezTo>
                  <a:close/>
                  <a:moveTo>
                    <a:pt x="252" y="389"/>
                  </a:moveTo>
                  <a:cubicBezTo>
                    <a:pt x="176" y="389"/>
                    <a:pt x="114" y="328"/>
                    <a:pt x="114" y="252"/>
                  </a:cubicBezTo>
                  <a:cubicBezTo>
                    <a:pt x="114" y="176"/>
                    <a:pt x="176" y="114"/>
                    <a:pt x="252" y="114"/>
                  </a:cubicBezTo>
                  <a:cubicBezTo>
                    <a:pt x="328" y="114"/>
                    <a:pt x="389" y="176"/>
                    <a:pt x="389" y="252"/>
                  </a:cubicBezTo>
                  <a:cubicBezTo>
                    <a:pt x="389" y="328"/>
                    <a:pt x="328" y="389"/>
                    <a:pt x="252" y="3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noProof="0">
                <a:ln>
                  <a:noFill/>
                </a:ln>
                <a:solidFill>
                  <a:srgbClr val="000000"/>
                </a:solidFill>
                <a:effectLst/>
                <a:uLnTx/>
                <a:uFillTx/>
                <a:latin typeface="Arial" panose="020B0604020202020204" pitchFamily="34" charset="0"/>
                <a:ea typeface="微软雅黑" panose="020B0503020204020204" pitchFamily="34" charset="-122"/>
                <a:cs typeface="+mn-ea"/>
                <a:sym typeface="+mn-lt"/>
              </a:endParaRPr>
            </a:p>
          </p:txBody>
        </p:sp>
      </p:grpSp>
      <p:grpSp>
        <p:nvGrpSpPr>
          <p:cNvPr id="42" name="Group 990">
            <a:extLst>
              <a:ext uri="{FF2B5EF4-FFF2-40B4-BE49-F238E27FC236}">
                <a16:creationId xmlns:a16="http://schemas.microsoft.com/office/drawing/2014/main" id="{6467474A-7A16-F623-4860-8F90871101B8}"/>
              </a:ext>
            </a:extLst>
          </p:cNvPr>
          <p:cNvGrpSpPr>
            <a:grpSpLocks noChangeAspect="1"/>
          </p:cNvGrpSpPr>
          <p:nvPr/>
        </p:nvGrpSpPr>
        <p:grpSpPr bwMode="auto">
          <a:xfrm>
            <a:off x="2175809" y="3283405"/>
            <a:ext cx="731520" cy="731520"/>
            <a:chOff x="4235" y="2980"/>
            <a:chExt cx="1333" cy="1333"/>
          </a:xfrm>
          <a:solidFill>
            <a:srgbClr val="F36633"/>
          </a:solidFill>
        </p:grpSpPr>
        <p:sp>
          <p:nvSpPr>
            <p:cNvPr id="43" name="Freeform 991">
              <a:extLst>
                <a:ext uri="{FF2B5EF4-FFF2-40B4-BE49-F238E27FC236}">
                  <a16:creationId xmlns:a16="http://schemas.microsoft.com/office/drawing/2014/main" id="{884703E9-2999-4E50-4ACF-0BAF9A4F5DB8}"/>
                </a:ext>
              </a:extLst>
            </p:cNvPr>
            <p:cNvSpPr>
              <a:spLocks noEditPoints="1"/>
            </p:cNvSpPr>
            <p:nvPr/>
          </p:nvSpPr>
          <p:spPr bwMode="auto">
            <a:xfrm>
              <a:off x="4708" y="3332"/>
              <a:ext cx="392" cy="560"/>
            </a:xfrm>
            <a:custGeom>
              <a:avLst/>
              <a:gdLst>
                <a:gd name="T0" fmla="*/ 324 w 647"/>
                <a:gd name="T1" fmla="*/ 0 h 925"/>
                <a:gd name="T2" fmla="*/ 0 w 647"/>
                <a:gd name="T3" fmla="*/ 0 h 925"/>
                <a:gd name="T4" fmla="*/ 0 w 647"/>
                <a:gd name="T5" fmla="*/ 925 h 925"/>
                <a:gd name="T6" fmla="*/ 647 w 647"/>
                <a:gd name="T7" fmla="*/ 925 h 925"/>
                <a:gd name="T8" fmla="*/ 647 w 647"/>
                <a:gd name="T9" fmla="*/ 324 h 925"/>
                <a:gd name="T10" fmla="*/ 324 w 647"/>
                <a:gd name="T11" fmla="*/ 324 h 925"/>
                <a:gd name="T12" fmla="*/ 324 w 647"/>
                <a:gd name="T13" fmla="*/ 0 h 925"/>
                <a:gd name="T14" fmla="*/ 334 w 647"/>
                <a:gd name="T15" fmla="*/ 855 h 925"/>
                <a:gd name="T16" fmla="*/ 124 w 647"/>
                <a:gd name="T17" fmla="*/ 855 h 925"/>
                <a:gd name="T18" fmla="*/ 83 w 647"/>
                <a:gd name="T19" fmla="*/ 815 h 925"/>
                <a:gd name="T20" fmla="*/ 124 w 647"/>
                <a:gd name="T21" fmla="*/ 774 h 925"/>
                <a:gd name="T22" fmla="*/ 334 w 647"/>
                <a:gd name="T23" fmla="*/ 774 h 925"/>
                <a:gd name="T24" fmla="*/ 375 w 647"/>
                <a:gd name="T25" fmla="*/ 815 h 925"/>
                <a:gd name="T26" fmla="*/ 334 w 647"/>
                <a:gd name="T27" fmla="*/ 855 h 925"/>
                <a:gd name="T28" fmla="*/ 523 w 647"/>
                <a:gd name="T29" fmla="*/ 685 h 925"/>
                <a:gd name="T30" fmla="*/ 124 w 647"/>
                <a:gd name="T31" fmla="*/ 685 h 925"/>
                <a:gd name="T32" fmla="*/ 83 w 647"/>
                <a:gd name="T33" fmla="*/ 645 h 925"/>
                <a:gd name="T34" fmla="*/ 124 w 647"/>
                <a:gd name="T35" fmla="*/ 604 h 925"/>
                <a:gd name="T36" fmla="*/ 523 w 647"/>
                <a:gd name="T37" fmla="*/ 604 h 925"/>
                <a:gd name="T38" fmla="*/ 564 w 647"/>
                <a:gd name="T39" fmla="*/ 645 h 925"/>
                <a:gd name="T40" fmla="*/ 523 w 647"/>
                <a:gd name="T41" fmla="*/ 685 h 925"/>
                <a:gd name="T42" fmla="*/ 523 w 647"/>
                <a:gd name="T43" fmla="*/ 434 h 925"/>
                <a:gd name="T44" fmla="*/ 564 w 647"/>
                <a:gd name="T45" fmla="*/ 475 h 925"/>
                <a:gd name="T46" fmla="*/ 523 w 647"/>
                <a:gd name="T47" fmla="*/ 515 h 925"/>
                <a:gd name="T48" fmla="*/ 124 w 647"/>
                <a:gd name="T49" fmla="*/ 515 h 925"/>
                <a:gd name="T50" fmla="*/ 83 w 647"/>
                <a:gd name="T51" fmla="*/ 475 h 925"/>
                <a:gd name="T52" fmla="*/ 124 w 647"/>
                <a:gd name="T53" fmla="*/ 434 h 925"/>
                <a:gd name="T54" fmla="*/ 523 w 647"/>
                <a:gd name="T55" fmla="*/ 434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7" h="925">
                  <a:moveTo>
                    <a:pt x="324" y="0"/>
                  </a:moveTo>
                  <a:cubicBezTo>
                    <a:pt x="0" y="0"/>
                    <a:pt x="0" y="0"/>
                    <a:pt x="0" y="0"/>
                  </a:cubicBezTo>
                  <a:cubicBezTo>
                    <a:pt x="0" y="925"/>
                    <a:pt x="0" y="925"/>
                    <a:pt x="0" y="925"/>
                  </a:cubicBezTo>
                  <a:cubicBezTo>
                    <a:pt x="647" y="925"/>
                    <a:pt x="647" y="925"/>
                    <a:pt x="647" y="925"/>
                  </a:cubicBezTo>
                  <a:cubicBezTo>
                    <a:pt x="647" y="324"/>
                    <a:pt x="647" y="324"/>
                    <a:pt x="647" y="324"/>
                  </a:cubicBezTo>
                  <a:cubicBezTo>
                    <a:pt x="324" y="324"/>
                    <a:pt x="324" y="324"/>
                    <a:pt x="324" y="324"/>
                  </a:cubicBezTo>
                  <a:lnTo>
                    <a:pt x="324" y="0"/>
                  </a:lnTo>
                  <a:close/>
                  <a:moveTo>
                    <a:pt x="334" y="855"/>
                  </a:moveTo>
                  <a:cubicBezTo>
                    <a:pt x="124" y="855"/>
                    <a:pt x="124" y="855"/>
                    <a:pt x="124" y="855"/>
                  </a:cubicBezTo>
                  <a:cubicBezTo>
                    <a:pt x="102" y="855"/>
                    <a:pt x="83" y="837"/>
                    <a:pt x="83" y="815"/>
                  </a:cubicBezTo>
                  <a:cubicBezTo>
                    <a:pt x="83" y="792"/>
                    <a:pt x="102" y="774"/>
                    <a:pt x="124" y="774"/>
                  </a:cubicBezTo>
                  <a:cubicBezTo>
                    <a:pt x="334" y="774"/>
                    <a:pt x="334" y="774"/>
                    <a:pt x="334" y="774"/>
                  </a:cubicBezTo>
                  <a:cubicBezTo>
                    <a:pt x="357" y="774"/>
                    <a:pt x="375" y="792"/>
                    <a:pt x="375" y="815"/>
                  </a:cubicBezTo>
                  <a:cubicBezTo>
                    <a:pt x="375" y="837"/>
                    <a:pt x="357" y="855"/>
                    <a:pt x="334" y="855"/>
                  </a:cubicBezTo>
                  <a:close/>
                  <a:moveTo>
                    <a:pt x="523" y="685"/>
                  </a:moveTo>
                  <a:cubicBezTo>
                    <a:pt x="124" y="685"/>
                    <a:pt x="124" y="685"/>
                    <a:pt x="124" y="685"/>
                  </a:cubicBezTo>
                  <a:cubicBezTo>
                    <a:pt x="102" y="685"/>
                    <a:pt x="83" y="667"/>
                    <a:pt x="83" y="645"/>
                  </a:cubicBezTo>
                  <a:cubicBezTo>
                    <a:pt x="83" y="622"/>
                    <a:pt x="102" y="604"/>
                    <a:pt x="124" y="604"/>
                  </a:cubicBezTo>
                  <a:cubicBezTo>
                    <a:pt x="523" y="604"/>
                    <a:pt x="523" y="604"/>
                    <a:pt x="523" y="604"/>
                  </a:cubicBezTo>
                  <a:cubicBezTo>
                    <a:pt x="546" y="604"/>
                    <a:pt x="564" y="622"/>
                    <a:pt x="564" y="645"/>
                  </a:cubicBezTo>
                  <a:cubicBezTo>
                    <a:pt x="564" y="667"/>
                    <a:pt x="546" y="685"/>
                    <a:pt x="523" y="685"/>
                  </a:cubicBezTo>
                  <a:close/>
                  <a:moveTo>
                    <a:pt x="523" y="434"/>
                  </a:moveTo>
                  <a:cubicBezTo>
                    <a:pt x="546" y="434"/>
                    <a:pt x="564" y="452"/>
                    <a:pt x="564" y="475"/>
                  </a:cubicBezTo>
                  <a:cubicBezTo>
                    <a:pt x="564" y="497"/>
                    <a:pt x="546" y="515"/>
                    <a:pt x="523" y="515"/>
                  </a:cubicBezTo>
                  <a:cubicBezTo>
                    <a:pt x="124" y="515"/>
                    <a:pt x="124" y="515"/>
                    <a:pt x="124" y="515"/>
                  </a:cubicBezTo>
                  <a:cubicBezTo>
                    <a:pt x="102" y="515"/>
                    <a:pt x="83" y="497"/>
                    <a:pt x="83" y="475"/>
                  </a:cubicBezTo>
                  <a:cubicBezTo>
                    <a:pt x="83" y="452"/>
                    <a:pt x="102" y="434"/>
                    <a:pt x="124" y="434"/>
                  </a:cubicBezTo>
                  <a:lnTo>
                    <a:pt x="523" y="4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noProof="0">
                <a:ln>
                  <a:noFill/>
                </a:ln>
                <a:solidFill>
                  <a:srgbClr val="000000"/>
                </a:solidFill>
                <a:effectLst/>
                <a:uLnTx/>
                <a:uFillTx/>
                <a:latin typeface="Arial" panose="020B0604020202020204" pitchFamily="34" charset="0"/>
                <a:ea typeface="微软雅黑" panose="020B0503020204020204" pitchFamily="34" charset="-122"/>
                <a:cs typeface="+mn-ea"/>
                <a:sym typeface="+mn-lt"/>
              </a:endParaRPr>
            </a:p>
          </p:txBody>
        </p:sp>
        <p:sp>
          <p:nvSpPr>
            <p:cNvPr id="44" name="Freeform 992">
              <a:extLst>
                <a:ext uri="{FF2B5EF4-FFF2-40B4-BE49-F238E27FC236}">
                  <a16:creationId xmlns:a16="http://schemas.microsoft.com/office/drawing/2014/main" id="{37F0A849-9474-7E8D-1DB6-FB2FEE262FD4}"/>
                </a:ext>
              </a:extLst>
            </p:cNvPr>
            <p:cNvSpPr>
              <a:spLocks noEditPoints="1"/>
            </p:cNvSpPr>
            <p:nvPr/>
          </p:nvSpPr>
          <p:spPr bwMode="auto">
            <a:xfrm>
              <a:off x="4235" y="2980"/>
              <a:ext cx="1333" cy="1333"/>
            </a:xfrm>
            <a:custGeom>
              <a:avLst/>
              <a:gdLst>
                <a:gd name="T0" fmla="*/ 1100 w 2200"/>
                <a:gd name="T1" fmla="*/ 0 h 2200"/>
                <a:gd name="T2" fmla="*/ 0 w 2200"/>
                <a:gd name="T3" fmla="*/ 1100 h 2200"/>
                <a:gd name="T4" fmla="*/ 1100 w 2200"/>
                <a:gd name="T5" fmla="*/ 2200 h 2200"/>
                <a:gd name="T6" fmla="*/ 2200 w 2200"/>
                <a:gd name="T7" fmla="*/ 1100 h 2200"/>
                <a:gd name="T8" fmla="*/ 1100 w 2200"/>
                <a:gd name="T9" fmla="*/ 0 h 2200"/>
                <a:gd name="T10" fmla="*/ 1521 w 2200"/>
                <a:gd name="T11" fmla="*/ 1506 h 2200"/>
                <a:gd name="T12" fmla="*/ 1428 w 2200"/>
                <a:gd name="T13" fmla="*/ 1598 h 2200"/>
                <a:gd name="T14" fmla="*/ 781 w 2200"/>
                <a:gd name="T15" fmla="*/ 1598 h 2200"/>
                <a:gd name="T16" fmla="*/ 688 w 2200"/>
                <a:gd name="T17" fmla="*/ 1506 h 2200"/>
                <a:gd name="T18" fmla="*/ 688 w 2200"/>
                <a:gd name="T19" fmla="*/ 581 h 2200"/>
                <a:gd name="T20" fmla="*/ 781 w 2200"/>
                <a:gd name="T21" fmla="*/ 489 h 2200"/>
                <a:gd name="T22" fmla="*/ 1197 w 2200"/>
                <a:gd name="T23" fmla="*/ 489 h 2200"/>
                <a:gd name="T24" fmla="*/ 1521 w 2200"/>
                <a:gd name="T25" fmla="*/ 812 h 2200"/>
                <a:gd name="T26" fmla="*/ 1521 w 2200"/>
                <a:gd name="T27" fmla="*/ 1506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0" h="2200">
                  <a:moveTo>
                    <a:pt x="1100" y="0"/>
                  </a:moveTo>
                  <a:cubicBezTo>
                    <a:pt x="492" y="0"/>
                    <a:pt x="0" y="492"/>
                    <a:pt x="0" y="1100"/>
                  </a:cubicBezTo>
                  <a:cubicBezTo>
                    <a:pt x="0" y="1707"/>
                    <a:pt x="492" y="2200"/>
                    <a:pt x="1100" y="2200"/>
                  </a:cubicBezTo>
                  <a:cubicBezTo>
                    <a:pt x="1708" y="2200"/>
                    <a:pt x="2200" y="1707"/>
                    <a:pt x="2200" y="1100"/>
                  </a:cubicBezTo>
                  <a:cubicBezTo>
                    <a:pt x="2200" y="492"/>
                    <a:pt x="1708" y="0"/>
                    <a:pt x="1100" y="0"/>
                  </a:cubicBezTo>
                  <a:close/>
                  <a:moveTo>
                    <a:pt x="1521" y="1506"/>
                  </a:moveTo>
                  <a:cubicBezTo>
                    <a:pt x="1521" y="1557"/>
                    <a:pt x="1479" y="1598"/>
                    <a:pt x="1428" y="1598"/>
                  </a:cubicBezTo>
                  <a:cubicBezTo>
                    <a:pt x="781" y="1598"/>
                    <a:pt x="781" y="1598"/>
                    <a:pt x="781" y="1598"/>
                  </a:cubicBezTo>
                  <a:cubicBezTo>
                    <a:pt x="730" y="1598"/>
                    <a:pt x="688" y="1557"/>
                    <a:pt x="688" y="1506"/>
                  </a:cubicBezTo>
                  <a:cubicBezTo>
                    <a:pt x="688" y="581"/>
                    <a:pt x="688" y="581"/>
                    <a:pt x="688" y="581"/>
                  </a:cubicBezTo>
                  <a:cubicBezTo>
                    <a:pt x="688" y="530"/>
                    <a:pt x="730" y="489"/>
                    <a:pt x="781" y="489"/>
                  </a:cubicBezTo>
                  <a:cubicBezTo>
                    <a:pt x="1197" y="489"/>
                    <a:pt x="1197" y="489"/>
                    <a:pt x="1197" y="489"/>
                  </a:cubicBezTo>
                  <a:cubicBezTo>
                    <a:pt x="1521" y="812"/>
                    <a:pt x="1521" y="812"/>
                    <a:pt x="1521" y="812"/>
                  </a:cubicBezTo>
                  <a:lnTo>
                    <a:pt x="1521" y="15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noProof="0">
                <a:ln>
                  <a:noFill/>
                </a:ln>
                <a:solidFill>
                  <a:srgbClr val="000000"/>
                </a:solidFill>
                <a:effectLst/>
                <a:uLnTx/>
                <a:uFillTx/>
                <a:latin typeface="Arial" panose="020B0604020202020204" pitchFamily="34" charset="0"/>
                <a:ea typeface="微软雅黑" panose="020B0503020204020204" pitchFamily="34" charset="-122"/>
                <a:cs typeface="+mn-ea"/>
                <a:sym typeface="+mn-lt"/>
              </a:endParaRPr>
            </a:p>
          </p:txBody>
        </p:sp>
      </p:grpSp>
      <p:sp>
        <p:nvSpPr>
          <p:cNvPr id="2" name="Rectangle 29">
            <a:extLst>
              <a:ext uri="{FF2B5EF4-FFF2-40B4-BE49-F238E27FC236}">
                <a16:creationId xmlns:a16="http://schemas.microsoft.com/office/drawing/2014/main" id="{56783CF6-0DD9-C8F3-2148-C8337BFAF8B2}"/>
              </a:ext>
            </a:extLst>
          </p:cNvPr>
          <p:cNvSpPr/>
          <p:nvPr/>
        </p:nvSpPr>
        <p:spPr>
          <a:xfrm>
            <a:off x="9448466" y="4182437"/>
            <a:ext cx="2378409" cy="1555634"/>
          </a:xfrm>
          <a:prstGeom prst="rect">
            <a:avLst/>
          </a:prstGeom>
          <a:solidFill>
            <a:schemeClr val="accent2"/>
          </a:solidFill>
          <a:ln w="25400" cap="flat" cmpd="sng" algn="ctr">
            <a:noFill/>
            <a:prstDash val="solid"/>
          </a:ln>
          <a:effectLst/>
        </p:spPr>
        <p:txBody>
          <a:bodyPr lIns="182880" tIns="365760" rIns="182880" bIns="9144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noProof="0" dirty="0">
                <a:ln>
                  <a:noFill/>
                </a:ln>
                <a:solidFill>
                  <a:prstClr val="white"/>
                </a:solidFill>
                <a:effectLst/>
                <a:uLnTx/>
                <a:uFillTx/>
                <a:latin typeface="Arial" panose="020B0604020202020204" pitchFamily="34" charset="0"/>
                <a:ea typeface="微软雅黑" panose="020B0503020204020204" pitchFamily="34" charset="-122"/>
                <a:cs typeface="+mn-ea"/>
                <a:sym typeface="+mn-lt"/>
              </a:rPr>
              <a:t>利益冲突披露</a:t>
            </a:r>
            <a:endParaRPr kumimoji="0" lang="en-GB" altLang="zh-CN" sz="1600" b="1" i="0" u="none" strike="noStrike" kern="0" cap="none" spc="0" normalizeH="0" noProof="0" dirty="0">
              <a:ln>
                <a:noFill/>
              </a:ln>
              <a:solidFill>
                <a:prstClr val="white"/>
              </a:solidFill>
              <a:effectLst/>
              <a:uLnTx/>
              <a:uFillTx/>
              <a:latin typeface="Arial" panose="020B0604020202020204" pitchFamily="34" charset="0"/>
              <a:ea typeface="微软雅黑" panose="020B0503020204020204" pitchFamily="34" charset="-122"/>
              <a:cs typeface="+mn-ea"/>
              <a:sym typeface="+mn-lt"/>
            </a:endParaRPr>
          </a:p>
        </p:txBody>
      </p:sp>
      <p:sp>
        <p:nvSpPr>
          <p:cNvPr id="3" name="Isosceles Triangle 30">
            <a:extLst>
              <a:ext uri="{FF2B5EF4-FFF2-40B4-BE49-F238E27FC236}">
                <a16:creationId xmlns:a16="http://schemas.microsoft.com/office/drawing/2014/main" id="{114251C7-22FF-83C6-7E7C-75E128D224BB}"/>
              </a:ext>
            </a:extLst>
          </p:cNvPr>
          <p:cNvSpPr/>
          <p:nvPr/>
        </p:nvSpPr>
        <p:spPr>
          <a:xfrm rot="10800000">
            <a:off x="10500207" y="4182434"/>
            <a:ext cx="274925" cy="178174"/>
          </a:xfrm>
          <a:prstGeom prst="triangl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noProof="0">
              <a:ln>
                <a:noFill/>
              </a:ln>
              <a:solidFill>
                <a:prstClr val="white"/>
              </a:solidFill>
              <a:effectLst/>
              <a:uLnTx/>
              <a:uFillTx/>
              <a:latin typeface="Arial" panose="020B0604020202020204" pitchFamily="34" charset="0"/>
              <a:ea typeface="微软雅黑" panose="020B0503020204020204" pitchFamily="34" charset="-122"/>
              <a:cs typeface="+mn-ea"/>
              <a:sym typeface="+mn-lt"/>
            </a:endParaRPr>
          </a:p>
        </p:txBody>
      </p:sp>
      <p:sp>
        <p:nvSpPr>
          <p:cNvPr id="7" name="Oval 31">
            <a:extLst>
              <a:ext uri="{FF2B5EF4-FFF2-40B4-BE49-F238E27FC236}">
                <a16:creationId xmlns:a16="http://schemas.microsoft.com/office/drawing/2014/main" id="{122CCB4E-FAE6-3F5E-665C-E4AD8D0FFD6C}"/>
              </a:ext>
            </a:extLst>
          </p:cNvPr>
          <p:cNvSpPr/>
          <p:nvPr/>
        </p:nvSpPr>
        <p:spPr>
          <a:xfrm>
            <a:off x="10603393" y="4152445"/>
            <a:ext cx="68553" cy="68553"/>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noProof="0">
              <a:ln>
                <a:noFill/>
              </a:ln>
              <a:solidFill>
                <a:prstClr val="white"/>
              </a:solidFill>
              <a:effectLst/>
              <a:uLnTx/>
              <a:uFillTx/>
              <a:latin typeface="Arial" panose="020B0604020202020204" pitchFamily="34" charset="0"/>
              <a:ea typeface="微软雅黑" panose="020B0503020204020204" pitchFamily="34" charset="-122"/>
              <a:cs typeface="+mn-ea"/>
              <a:sym typeface="+mn-lt"/>
            </a:endParaRPr>
          </a:p>
        </p:txBody>
      </p:sp>
      <p:sp>
        <p:nvSpPr>
          <p:cNvPr id="8" name="Freeform 282">
            <a:extLst>
              <a:ext uri="{FF2B5EF4-FFF2-40B4-BE49-F238E27FC236}">
                <a16:creationId xmlns:a16="http://schemas.microsoft.com/office/drawing/2014/main" id="{3F267613-BECF-FDC3-8100-CF4A31E9C5A9}"/>
              </a:ext>
            </a:extLst>
          </p:cNvPr>
          <p:cNvSpPr>
            <a:spLocks noChangeAspect="1" noEditPoints="1"/>
          </p:cNvSpPr>
          <p:nvPr/>
        </p:nvSpPr>
        <p:spPr bwMode="auto">
          <a:xfrm>
            <a:off x="10272056" y="3283405"/>
            <a:ext cx="731520" cy="731520"/>
          </a:xfrm>
          <a:custGeom>
            <a:avLst/>
            <a:gdLst>
              <a:gd name="T0" fmla="*/ 0 w 2200"/>
              <a:gd name="T1" fmla="*/ 1100 h 2200"/>
              <a:gd name="T2" fmla="*/ 2200 w 2200"/>
              <a:gd name="T3" fmla="*/ 1100 h 2200"/>
              <a:gd name="T4" fmla="*/ 440 w 2200"/>
              <a:gd name="T5" fmla="*/ 966 h 2200"/>
              <a:gd name="T6" fmla="*/ 433 w 2200"/>
              <a:gd name="T7" fmla="*/ 833 h 2200"/>
              <a:gd name="T8" fmla="*/ 542 w 2200"/>
              <a:gd name="T9" fmla="*/ 740 h 2200"/>
              <a:gd name="T10" fmla="*/ 576 w 2200"/>
              <a:gd name="T11" fmla="*/ 736 h 2200"/>
              <a:gd name="T12" fmla="*/ 664 w 2200"/>
              <a:gd name="T13" fmla="*/ 796 h 2200"/>
              <a:gd name="T14" fmla="*/ 440 w 2200"/>
              <a:gd name="T15" fmla="*/ 966 h 2200"/>
              <a:gd name="T16" fmla="*/ 1156 w 2200"/>
              <a:gd name="T17" fmla="*/ 1312 h 2200"/>
              <a:gd name="T18" fmla="*/ 1141 w 2200"/>
              <a:gd name="T19" fmla="*/ 1255 h 2200"/>
              <a:gd name="T20" fmla="*/ 1323 w 2200"/>
              <a:gd name="T21" fmla="*/ 1243 h 2200"/>
              <a:gd name="T22" fmla="*/ 1345 w 2200"/>
              <a:gd name="T23" fmla="*/ 1291 h 2200"/>
              <a:gd name="T24" fmla="*/ 1345 w 2200"/>
              <a:gd name="T25" fmla="*/ 1426 h 2200"/>
              <a:gd name="T26" fmla="*/ 1323 w 2200"/>
              <a:gd name="T27" fmla="*/ 1473 h 2200"/>
              <a:gd name="T28" fmla="*/ 1178 w 2200"/>
              <a:gd name="T29" fmla="*/ 1404 h 2200"/>
              <a:gd name="T30" fmla="*/ 1345 w 2200"/>
              <a:gd name="T31" fmla="*/ 1426 h 2200"/>
              <a:gd name="T32" fmla="*/ 1051 w 2200"/>
              <a:gd name="T33" fmla="*/ 1275 h 2200"/>
              <a:gd name="T34" fmla="*/ 1095 w 2200"/>
              <a:gd name="T35" fmla="*/ 1257 h 2200"/>
              <a:gd name="T36" fmla="*/ 1150 w 2200"/>
              <a:gd name="T37" fmla="*/ 1476 h 2200"/>
              <a:gd name="T38" fmla="*/ 1141 w 2200"/>
              <a:gd name="T39" fmla="*/ 1476 h 2200"/>
              <a:gd name="T40" fmla="*/ 924 w 2200"/>
              <a:gd name="T41" fmla="*/ 1422 h 2200"/>
              <a:gd name="T42" fmla="*/ 572 w 2200"/>
              <a:gd name="T43" fmla="*/ 966 h 2200"/>
              <a:gd name="T44" fmla="*/ 634 w 2200"/>
              <a:gd name="T45" fmla="*/ 896 h 2200"/>
              <a:gd name="T46" fmla="*/ 990 w 2200"/>
              <a:gd name="T47" fmla="*/ 1252 h 2200"/>
              <a:gd name="T48" fmla="*/ 1007 w 2200"/>
              <a:gd name="T49" fmla="*/ 1288 h 2200"/>
              <a:gd name="T50" fmla="*/ 927 w 2200"/>
              <a:gd name="T51" fmla="*/ 1321 h 2200"/>
              <a:gd name="T52" fmla="*/ 1323 w 2200"/>
              <a:gd name="T53" fmla="*/ 1152 h 2200"/>
              <a:gd name="T54" fmla="*/ 1011 w 2200"/>
              <a:gd name="T55" fmla="*/ 1083 h 2200"/>
              <a:gd name="T56" fmla="*/ 1345 w 2200"/>
              <a:gd name="T57" fmla="*/ 1104 h 2200"/>
              <a:gd name="T58" fmla="*/ 1323 w 2200"/>
              <a:gd name="T59" fmla="*/ 1152 h 2200"/>
              <a:gd name="T60" fmla="*/ 1004 w 2200"/>
              <a:gd name="T61" fmla="*/ 901 h 2200"/>
              <a:gd name="T62" fmla="*/ 1026 w 2200"/>
              <a:gd name="T63" fmla="*/ 949 h 2200"/>
              <a:gd name="T64" fmla="*/ 898 w 2200"/>
              <a:gd name="T65" fmla="*/ 970 h 2200"/>
              <a:gd name="T66" fmla="*/ 860 w 2200"/>
              <a:gd name="T67" fmla="*/ 923 h 2200"/>
              <a:gd name="T68" fmla="*/ 860 w 2200"/>
              <a:gd name="T69" fmla="*/ 775 h 2200"/>
              <a:gd name="T70" fmla="*/ 991 w 2200"/>
              <a:gd name="T71" fmla="*/ 741 h 2200"/>
              <a:gd name="T72" fmla="*/ 991 w 2200"/>
              <a:gd name="T73" fmla="*/ 810 h 2200"/>
              <a:gd name="T74" fmla="*/ 860 w 2200"/>
              <a:gd name="T75" fmla="*/ 775 h 2200"/>
              <a:gd name="T76" fmla="*/ 1058 w 2200"/>
              <a:gd name="T77" fmla="*/ 1223 h 2200"/>
              <a:gd name="T78" fmla="*/ 671 w 2200"/>
              <a:gd name="T79" fmla="*/ 869 h 2200"/>
              <a:gd name="T80" fmla="*/ 699 w 2200"/>
              <a:gd name="T81" fmla="*/ 830 h 2200"/>
              <a:gd name="T82" fmla="*/ 820 w 2200"/>
              <a:gd name="T83" fmla="*/ 950 h 2200"/>
              <a:gd name="T84" fmla="*/ 501 w 2200"/>
              <a:gd name="T85" fmla="*/ 1028 h 2200"/>
              <a:gd name="T86" fmla="*/ 539 w 2200"/>
              <a:gd name="T87" fmla="*/ 997 h 2200"/>
              <a:gd name="T88" fmla="*/ 896 w 2200"/>
              <a:gd name="T89" fmla="*/ 1355 h 2200"/>
              <a:gd name="T90" fmla="*/ 861 w 2200"/>
              <a:gd name="T91" fmla="*/ 1386 h 2200"/>
              <a:gd name="T92" fmla="*/ 506 w 2200"/>
              <a:gd name="T93" fmla="*/ 1032 h 2200"/>
              <a:gd name="T94" fmla="*/ 1521 w 2200"/>
              <a:gd name="T95" fmla="*/ 1573 h 2200"/>
              <a:gd name="T96" fmla="*/ 777 w 2200"/>
              <a:gd name="T97" fmla="*/ 1666 h 2200"/>
              <a:gd name="T98" fmla="*/ 684 w 2200"/>
              <a:gd name="T99" fmla="*/ 1259 h 2200"/>
              <a:gd name="T100" fmla="*/ 777 w 2200"/>
              <a:gd name="T101" fmla="*/ 1573 h 2200"/>
              <a:gd name="T102" fmla="*/ 1428 w 2200"/>
              <a:gd name="T103" fmla="*/ 968 h 2200"/>
              <a:gd name="T104" fmla="*/ 1103 w 2200"/>
              <a:gd name="T105" fmla="*/ 643 h 2200"/>
              <a:gd name="T106" fmla="*/ 777 w 2200"/>
              <a:gd name="T107" fmla="*/ 850 h 2200"/>
              <a:gd name="T108" fmla="*/ 684 w 2200"/>
              <a:gd name="T109" fmla="*/ 757 h 2200"/>
              <a:gd name="T110" fmla="*/ 777 w 2200"/>
              <a:gd name="T111" fmla="*/ 550 h 2200"/>
              <a:gd name="T112" fmla="*/ 1521 w 2200"/>
              <a:gd name="T113" fmla="*/ 87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00" h="2200">
                <a:moveTo>
                  <a:pt x="1100" y="0"/>
                </a:moveTo>
                <a:cubicBezTo>
                  <a:pt x="493" y="0"/>
                  <a:pt x="0" y="492"/>
                  <a:pt x="0" y="1100"/>
                </a:cubicBezTo>
                <a:cubicBezTo>
                  <a:pt x="0" y="1707"/>
                  <a:pt x="493" y="2200"/>
                  <a:pt x="1100" y="2200"/>
                </a:cubicBezTo>
                <a:cubicBezTo>
                  <a:pt x="1708" y="2200"/>
                  <a:pt x="2200" y="1707"/>
                  <a:pt x="2200" y="1100"/>
                </a:cubicBezTo>
                <a:cubicBezTo>
                  <a:pt x="2200" y="492"/>
                  <a:pt x="1708" y="0"/>
                  <a:pt x="1100" y="0"/>
                </a:cubicBezTo>
                <a:moveTo>
                  <a:pt x="440" y="966"/>
                </a:moveTo>
                <a:cubicBezTo>
                  <a:pt x="419" y="945"/>
                  <a:pt x="408" y="922"/>
                  <a:pt x="409" y="892"/>
                </a:cubicBezTo>
                <a:cubicBezTo>
                  <a:pt x="410" y="869"/>
                  <a:pt x="417" y="849"/>
                  <a:pt x="433" y="833"/>
                </a:cubicBezTo>
                <a:cubicBezTo>
                  <a:pt x="456" y="809"/>
                  <a:pt x="479" y="786"/>
                  <a:pt x="502" y="763"/>
                </a:cubicBezTo>
                <a:cubicBezTo>
                  <a:pt x="513" y="752"/>
                  <a:pt x="527" y="744"/>
                  <a:pt x="542" y="740"/>
                </a:cubicBezTo>
                <a:cubicBezTo>
                  <a:pt x="548" y="739"/>
                  <a:pt x="553" y="738"/>
                  <a:pt x="559" y="736"/>
                </a:cubicBezTo>
                <a:cubicBezTo>
                  <a:pt x="576" y="736"/>
                  <a:pt x="576" y="736"/>
                  <a:pt x="576" y="736"/>
                </a:cubicBezTo>
                <a:cubicBezTo>
                  <a:pt x="580" y="737"/>
                  <a:pt x="583" y="738"/>
                  <a:pt x="586" y="739"/>
                </a:cubicBezTo>
                <a:cubicBezTo>
                  <a:pt x="622" y="745"/>
                  <a:pt x="642" y="774"/>
                  <a:pt x="664" y="796"/>
                </a:cubicBezTo>
                <a:cubicBezTo>
                  <a:pt x="598" y="862"/>
                  <a:pt x="533" y="927"/>
                  <a:pt x="467" y="993"/>
                </a:cubicBezTo>
                <a:cubicBezTo>
                  <a:pt x="459" y="984"/>
                  <a:pt x="450" y="975"/>
                  <a:pt x="440" y="966"/>
                </a:cubicBezTo>
                <a:moveTo>
                  <a:pt x="1323" y="1312"/>
                </a:moveTo>
                <a:cubicBezTo>
                  <a:pt x="1156" y="1312"/>
                  <a:pt x="1156" y="1312"/>
                  <a:pt x="1156" y="1312"/>
                </a:cubicBezTo>
                <a:cubicBezTo>
                  <a:pt x="1151" y="1294"/>
                  <a:pt x="1146" y="1275"/>
                  <a:pt x="1142" y="1256"/>
                </a:cubicBezTo>
                <a:cubicBezTo>
                  <a:pt x="1141" y="1256"/>
                  <a:pt x="1141" y="1256"/>
                  <a:pt x="1141" y="1255"/>
                </a:cubicBezTo>
                <a:cubicBezTo>
                  <a:pt x="1141" y="1252"/>
                  <a:pt x="1140" y="1247"/>
                  <a:pt x="1139" y="1243"/>
                </a:cubicBezTo>
                <a:cubicBezTo>
                  <a:pt x="1323" y="1243"/>
                  <a:pt x="1323" y="1243"/>
                  <a:pt x="1323" y="1243"/>
                </a:cubicBezTo>
                <a:cubicBezTo>
                  <a:pt x="1335" y="1243"/>
                  <a:pt x="1345" y="1253"/>
                  <a:pt x="1345" y="1265"/>
                </a:cubicBezTo>
                <a:cubicBezTo>
                  <a:pt x="1345" y="1291"/>
                  <a:pt x="1345" y="1291"/>
                  <a:pt x="1345" y="1291"/>
                </a:cubicBezTo>
                <a:cubicBezTo>
                  <a:pt x="1345" y="1302"/>
                  <a:pt x="1335" y="1312"/>
                  <a:pt x="1323" y="1312"/>
                </a:cubicBezTo>
                <a:moveTo>
                  <a:pt x="1345" y="1426"/>
                </a:moveTo>
                <a:cubicBezTo>
                  <a:pt x="1345" y="1451"/>
                  <a:pt x="1345" y="1451"/>
                  <a:pt x="1345" y="1451"/>
                </a:cubicBezTo>
                <a:cubicBezTo>
                  <a:pt x="1345" y="1463"/>
                  <a:pt x="1335" y="1473"/>
                  <a:pt x="1323" y="1473"/>
                </a:cubicBezTo>
                <a:cubicBezTo>
                  <a:pt x="1196" y="1473"/>
                  <a:pt x="1196" y="1473"/>
                  <a:pt x="1196" y="1473"/>
                </a:cubicBezTo>
                <a:cubicBezTo>
                  <a:pt x="1190" y="1450"/>
                  <a:pt x="1184" y="1427"/>
                  <a:pt x="1178" y="1404"/>
                </a:cubicBezTo>
                <a:cubicBezTo>
                  <a:pt x="1323" y="1404"/>
                  <a:pt x="1323" y="1404"/>
                  <a:pt x="1323" y="1404"/>
                </a:cubicBezTo>
                <a:cubicBezTo>
                  <a:pt x="1335" y="1404"/>
                  <a:pt x="1345" y="1414"/>
                  <a:pt x="1345" y="1426"/>
                </a:cubicBezTo>
                <a:moveTo>
                  <a:pt x="946" y="1379"/>
                </a:moveTo>
                <a:cubicBezTo>
                  <a:pt x="1009" y="1389"/>
                  <a:pt x="1060" y="1333"/>
                  <a:pt x="1051" y="1275"/>
                </a:cubicBezTo>
                <a:cubicBezTo>
                  <a:pt x="1067" y="1272"/>
                  <a:pt x="1082" y="1265"/>
                  <a:pt x="1093" y="1252"/>
                </a:cubicBezTo>
                <a:cubicBezTo>
                  <a:pt x="1094" y="1254"/>
                  <a:pt x="1095" y="1256"/>
                  <a:pt x="1095" y="1257"/>
                </a:cubicBezTo>
                <a:cubicBezTo>
                  <a:pt x="1109" y="1314"/>
                  <a:pt x="1123" y="1371"/>
                  <a:pt x="1138" y="1427"/>
                </a:cubicBezTo>
                <a:cubicBezTo>
                  <a:pt x="1142" y="1443"/>
                  <a:pt x="1146" y="1460"/>
                  <a:pt x="1150" y="1476"/>
                </a:cubicBezTo>
                <a:cubicBezTo>
                  <a:pt x="1150" y="1477"/>
                  <a:pt x="1150" y="1477"/>
                  <a:pt x="1150" y="1477"/>
                </a:cubicBezTo>
                <a:cubicBezTo>
                  <a:pt x="1147" y="1477"/>
                  <a:pt x="1144" y="1477"/>
                  <a:pt x="1141" y="1476"/>
                </a:cubicBezTo>
                <a:cubicBezTo>
                  <a:pt x="1084" y="1462"/>
                  <a:pt x="1027" y="1448"/>
                  <a:pt x="970" y="1433"/>
                </a:cubicBezTo>
                <a:cubicBezTo>
                  <a:pt x="955" y="1430"/>
                  <a:pt x="940" y="1426"/>
                  <a:pt x="924" y="1422"/>
                </a:cubicBezTo>
                <a:cubicBezTo>
                  <a:pt x="937" y="1410"/>
                  <a:pt x="943" y="1395"/>
                  <a:pt x="946" y="1379"/>
                </a:cubicBezTo>
                <a:moveTo>
                  <a:pt x="572" y="966"/>
                </a:moveTo>
                <a:cubicBezTo>
                  <a:pt x="570" y="965"/>
                  <a:pt x="569" y="963"/>
                  <a:pt x="568" y="962"/>
                </a:cubicBezTo>
                <a:cubicBezTo>
                  <a:pt x="590" y="940"/>
                  <a:pt x="611" y="918"/>
                  <a:pt x="634" y="896"/>
                </a:cubicBezTo>
                <a:cubicBezTo>
                  <a:pt x="635" y="897"/>
                  <a:pt x="637" y="899"/>
                  <a:pt x="639" y="901"/>
                </a:cubicBezTo>
                <a:cubicBezTo>
                  <a:pt x="756" y="1018"/>
                  <a:pt x="873" y="1135"/>
                  <a:pt x="990" y="1252"/>
                </a:cubicBezTo>
                <a:cubicBezTo>
                  <a:pt x="992" y="1254"/>
                  <a:pt x="994" y="1256"/>
                  <a:pt x="996" y="1258"/>
                </a:cubicBezTo>
                <a:cubicBezTo>
                  <a:pt x="1003" y="1267"/>
                  <a:pt x="1007" y="1277"/>
                  <a:pt x="1007" y="1288"/>
                </a:cubicBezTo>
                <a:cubicBezTo>
                  <a:pt x="1007" y="1307"/>
                  <a:pt x="995" y="1325"/>
                  <a:pt x="977" y="1331"/>
                </a:cubicBezTo>
                <a:cubicBezTo>
                  <a:pt x="958" y="1338"/>
                  <a:pt x="941" y="1335"/>
                  <a:pt x="927" y="1321"/>
                </a:cubicBezTo>
                <a:cubicBezTo>
                  <a:pt x="808" y="1202"/>
                  <a:pt x="690" y="1084"/>
                  <a:pt x="572" y="966"/>
                </a:cubicBezTo>
                <a:moveTo>
                  <a:pt x="1323" y="1152"/>
                </a:moveTo>
                <a:cubicBezTo>
                  <a:pt x="1080" y="1152"/>
                  <a:pt x="1080" y="1152"/>
                  <a:pt x="1080" y="1152"/>
                </a:cubicBezTo>
                <a:cubicBezTo>
                  <a:pt x="1056" y="1128"/>
                  <a:pt x="1033" y="1105"/>
                  <a:pt x="1011" y="1083"/>
                </a:cubicBezTo>
                <a:cubicBezTo>
                  <a:pt x="1323" y="1083"/>
                  <a:pt x="1323" y="1083"/>
                  <a:pt x="1323" y="1083"/>
                </a:cubicBezTo>
                <a:cubicBezTo>
                  <a:pt x="1335" y="1083"/>
                  <a:pt x="1345" y="1092"/>
                  <a:pt x="1345" y="1104"/>
                </a:cubicBezTo>
                <a:cubicBezTo>
                  <a:pt x="1345" y="1130"/>
                  <a:pt x="1345" y="1130"/>
                  <a:pt x="1345" y="1130"/>
                </a:cubicBezTo>
                <a:cubicBezTo>
                  <a:pt x="1345" y="1142"/>
                  <a:pt x="1335" y="1152"/>
                  <a:pt x="1323" y="1152"/>
                </a:cubicBezTo>
                <a:moveTo>
                  <a:pt x="882" y="901"/>
                </a:moveTo>
                <a:cubicBezTo>
                  <a:pt x="1004" y="901"/>
                  <a:pt x="1004" y="901"/>
                  <a:pt x="1004" y="901"/>
                </a:cubicBezTo>
                <a:cubicBezTo>
                  <a:pt x="1016" y="901"/>
                  <a:pt x="1026" y="911"/>
                  <a:pt x="1026" y="923"/>
                </a:cubicBezTo>
                <a:cubicBezTo>
                  <a:pt x="1026" y="949"/>
                  <a:pt x="1026" y="949"/>
                  <a:pt x="1026" y="949"/>
                </a:cubicBezTo>
                <a:cubicBezTo>
                  <a:pt x="1026" y="961"/>
                  <a:pt x="1016" y="970"/>
                  <a:pt x="1004" y="970"/>
                </a:cubicBezTo>
                <a:cubicBezTo>
                  <a:pt x="898" y="970"/>
                  <a:pt x="898" y="970"/>
                  <a:pt x="898" y="970"/>
                </a:cubicBezTo>
                <a:cubicBezTo>
                  <a:pt x="886" y="958"/>
                  <a:pt x="873" y="946"/>
                  <a:pt x="860" y="933"/>
                </a:cubicBezTo>
                <a:cubicBezTo>
                  <a:pt x="860" y="923"/>
                  <a:pt x="860" y="923"/>
                  <a:pt x="860" y="923"/>
                </a:cubicBezTo>
                <a:cubicBezTo>
                  <a:pt x="860" y="911"/>
                  <a:pt x="870" y="901"/>
                  <a:pt x="882" y="901"/>
                </a:cubicBezTo>
                <a:moveTo>
                  <a:pt x="860" y="775"/>
                </a:moveTo>
                <a:cubicBezTo>
                  <a:pt x="860" y="756"/>
                  <a:pt x="876" y="741"/>
                  <a:pt x="894" y="741"/>
                </a:cubicBezTo>
                <a:cubicBezTo>
                  <a:pt x="991" y="741"/>
                  <a:pt x="991" y="741"/>
                  <a:pt x="991" y="741"/>
                </a:cubicBezTo>
                <a:cubicBezTo>
                  <a:pt x="1010" y="741"/>
                  <a:pt x="1026" y="756"/>
                  <a:pt x="1026" y="775"/>
                </a:cubicBezTo>
                <a:cubicBezTo>
                  <a:pt x="1026" y="794"/>
                  <a:pt x="1010" y="810"/>
                  <a:pt x="991" y="810"/>
                </a:cubicBezTo>
                <a:cubicBezTo>
                  <a:pt x="894" y="810"/>
                  <a:pt x="894" y="810"/>
                  <a:pt x="894" y="810"/>
                </a:cubicBezTo>
                <a:cubicBezTo>
                  <a:pt x="876" y="810"/>
                  <a:pt x="860" y="794"/>
                  <a:pt x="860" y="775"/>
                </a:cubicBezTo>
                <a:moveTo>
                  <a:pt x="1056" y="1187"/>
                </a:moveTo>
                <a:cubicBezTo>
                  <a:pt x="1068" y="1199"/>
                  <a:pt x="1068" y="1213"/>
                  <a:pt x="1058" y="1223"/>
                </a:cubicBezTo>
                <a:cubicBezTo>
                  <a:pt x="1048" y="1233"/>
                  <a:pt x="1034" y="1232"/>
                  <a:pt x="1023" y="1221"/>
                </a:cubicBezTo>
                <a:cubicBezTo>
                  <a:pt x="906" y="1103"/>
                  <a:pt x="788" y="986"/>
                  <a:pt x="671" y="869"/>
                </a:cubicBezTo>
                <a:cubicBezTo>
                  <a:pt x="669" y="867"/>
                  <a:pt x="666" y="866"/>
                  <a:pt x="664" y="865"/>
                </a:cubicBezTo>
                <a:cubicBezTo>
                  <a:pt x="677" y="852"/>
                  <a:pt x="687" y="841"/>
                  <a:pt x="699" y="830"/>
                </a:cubicBezTo>
                <a:cubicBezTo>
                  <a:pt x="700" y="832"/>
                  <a:pt x="702" y="833"/>
                  <a:pt x="703" y="835"/>
                </a:cubicBezTo>
                <a:cubicBezTo>
                  <a:pt x="742" y="873"/>
                  <a:pt x="781" y="912"/>
                  <a:pt x="820" y="950"/>
                </a:cubicBezTo>
                <a:cubicBezTo>
                  <a:pt x="898" y="1029"/>
                  <a:pt x="977" y="1108"/>
                  <a:pt x="1056" y="1187"/>
                </a:cubicBezTo>
                <a:moveTo>
                  <a:pt x="501" y="1028"/>
                </a:moveTo>
                <a:cubicBezTo>
                  <a:pt x="513" y="1016"/>
                  <a:pt x="524" y="1005"/>
                  <a:pt x="535" y="994"/>
                </a:cubicBezTo>
                <a:cubicBezTo>
                  <a:pt x="536" y="995"/>
                  <a:pt x="537" y="996"/>
                  <a:pt x="539" y="997"/>
                </a:cubicBezTo>
                <a:cubicBezTo>
                  <a:pt x="656" y="1115"/>
                  <a:pt x="774" y="1232"/>
                  <a:pt x="892" y="1350"/>
                </a:cubicBezTo>
                <a:cubicBezTo>
                  <a:pt x="893" y="1351"/>
                  <a:pt x="895" y="1353"/>
                  <a:pt x="896" y="1355"/>
                </a:cubicBezTo>
                <a:cubicBezTo>
                  <a:pt x="904" y="1365"/>
                  <a:pt x="903" y="1379"/>
                  <a:pt x="893" y="1388"/>
                </a:cubicBezTo>
                <a:cubicBezTo>
                  <a:pt x="884" y="1396"/>
                  <a:pt x="871" y="1395"/>
                  <a:pt x="861" y="1386"/>
                </a:cubicBezTo>
                <a:cubicBezTo>
                  <a:pt x="854" y="1379"/>
                  <a:pt x="847" y="1372"/>
                  <a:pt x="839" y="1365"/>
                </a:cubicBezTo>
                <a:cubicBezTo>
                  <a:pt x="728" y="1254"/>
                  <a:pt x="617" y="1143"/>
                  <a:pt x="506" y="1032"/>
                </a:cubicBezTo>
                <a:cubicBezTo>
                  <a:pt x="505" y="1030"/>
                  <a:pt x="503" y="1029"/>
                  <a:pt x="501" y="1028"/>
                </a:cubicBezTo>
                <a:moveTo>
                  <a:pt x="1521" y="1573"/>
                </a:moveTo>
                <a:cubicBezTo>
                  <a:pt x="1521" y="1624"/>
                  <a:pt x="1480" y="1666"/>
                  <a:pt x="1428" y="1666"/>
                </a:cubicBezTo>
                <a:cubicBezTo>
                  <a:pt x="777" y="1666"/>
                  <a:pt x="777" y="1666"/>
                  <a:pt x="777" y="1666"/>
                </a:cubicBezTo>
                <a:cubicBezTo>
                  <a:pt x="726" y="1666"/>
                  <a:pt x="684" y="1624"/>
                  <a:pt x="684" y="1573"/>
                </a:cubicBezTo>
                <a:cubicBezTo>
                  <a:pt x="684" y="1259"/>
                  <a:pt x="684" y="1259"/>
                  <a:pt x="684" y="1259"/>
                </a:cubicBezTo>
                <a:cubicBezTo>
                  <a:pt x="718" y="1293"/>
                  <a:pt x="750" y="1325"/>
                  <a:pt x="777" y="1352"/>
                </a:cubicBezTo>
                <a:cubicBezTo>
                  <a:pt x="777" y="1573"/>
                  <a:pt x="777" y="1573"/>
                  <a:pt x="777" y="1573"/>
                </a:cubicBezTo>
                <a:cubicBezTo>
                  <a:pt x="1428" y="1573"/>
                  <a:pt x="1428" y="1573"/>
                  <a:pt x="1428" y="1573"/>
                </a:cubicBezTo>
                <a:cubicBezTo>
                  <a:pt x="1428" y="968"/>
                  <a:pt x="1428" y="968"/>
                  <a:pt x="1428" y="968"/>
                </a:cubicBezTo>
                <a:cubicBezTo>
                  <a:pt x="1103" y="968"/>
                  <a:pt x="1103" y="968"/>
                  <a:pt x="1103" y="968"/>
                </a:cubicBezTo>
                <a:cubicBezTo>
                  <a:pt x="1103" y="643"/>
                  <a:pt x="1103" y="643"/>
                  <a:pt x="1103" y="643"/>
                </a:cubicBezTo>
                <a:cubicBezTo>
                  <a:pt x="777" y="643"/>
                  <a:pt x="777" y="643"/>
                  <a:pt x="777" y="643"/>
                </a:cubicBezTo>
                <a:cubicBezTo>
                  <a:pt x="777" y="850"/>
                  <a:pt x="777" y="850"/>
                  <a:pt x="777" y="850"/>
                </a:cubicBezTo>
                <a:cubicBezTo>
                  <a:pt x="747" y="820"/>
                  <a:pt x="717" y="790"/>
                  <a:pt x="687" y="760"/>
                </a:cubicBezTo>
                <a:cubicBezTo>
                  <a:pt x="686" y="759"/>
                  <a:pt x="685" y="758"/>
                  <a:pt x="684" y="757"/>
                </a:cubicBezTo>
                <a:cubicBezTo>
                  <a:pt x="684" y="643"/>
                  <a:pt x="684" y="643"/>
                  <a:pt x="684" y="643"/>
                </a:cubicBezTo>
                <a:cubicBezTo>
                  <a:pt x="684" y="591"/>
                  <a:pt x="726" y="550"/>
                  <a:pt x="777" y="550"/>
                </a:cubicBezTo>
                <a:cubicBezTo>
                  <a:pt x="1196" y="550"/>
                  <a:pt x="1196" y="550"/>
                  <a:pt x="1196" y="550"/>
                </a:cubicBezTo>
                <a:cubicBezTo>
                  <a:pt x="1521" y="875"/>
                  <a:pt x="1521" y="875"/>
                  <a:pt x="1521" y="875"/>
                </a:cubicBezTo>
                <a:lnTo>
                  <a:pt x="1521" y="157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noProof="0">
              <a:ln>
                <a:noFill/>
              </a:ln>
              <a:solidFill>
                <a:srgbClr val="000000"/>
              </a:solidFill>
              <a:effectLst/>
              <a:uLnTx/>
              <a:uFillTx/>
              <a:latin typeface="Arial" panose="020B0604020202020204" pitchFamily="34" charset="0"/>
              <a:ea typeface="微软雅黑" panose="020B0503020204020204" pitchFamily="34" charset="-122"/>
              <a:cs typeface="+mn-ea"/>
              <a:sym typeface="+mn-lt"/>
            </a:endParaRPr>
          </a:p>
        </p:txBody>
      </p:sp>
      <p:sp>
        <p:nvSpPr>
          <p:cNvPr id="15" name="椭圆 14">
            <a:extLst>
              <a:ext uri="{FF2B5EF4-FFF2-40B4-BE49-F238E27FC236}">
                <a16:creationId xmlns:a16="http://schemas.microsoft.com/office/drawing/2014/main" id="{58E91079-2195-973C-617F-47DA4116807E}"/>
              </a:ext>
            </a:extLst>
          </p:cNvPr>
          <p:cNvSpPr/>
          <p:nvPr/>
        </p:nvSpPr>
        <p:spPr bwMode="auto">
          <a:xfrm>
            <a:off x="7576984" y="3283405"/>
            <a:ext cx="731520" cy="731520"/>
          </a:xfrm>
          <a:prstGeom prst="ellipse">
            <a:avLst/>
          </a:prstGeom>
          <a:solidFill>
            <a:schemeClr val="accent3"/>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eaLnBrk="0" fontAlgn="auto" hangingPunct="0">
              <a:spcBef>
                <a:spcPts val="300"/>
              </a:spcBef>
              <a:spcAft>
                <a:spcPts val="300"/>
              </a:spcAft>
              <a:buClr>
                <a:schemeClr val="tx2"/>
              </a:buClr>
              <a:buSzPct val="110000"/>
            </a:pPr>
            <a:endParaRPr lang="en-GB" sz="1600" kern="0" dirty="0" err="1">
              <a:solidFill>
                <a:schemeClr val="tx1"/>
              </a:solidFill>
              <a:latin typeface="Arial" panose="020B0604020202020204" pitchFamily="34" charset="0"/>
              <a:ea typeface="微软雅黑" panose="020B0503020204020204" pitchFamily="34" charset="-122"/>
            </a:endParaRPr>
          </a:p>
        </p:txBody>
      </p:sp>
      <p:grpSp>
        <p:nvGrpSpPr>
          <p:cNvPr id="9" name="Group 1154">
            <a:extLst>
              <a:ext uri="{FF2B5EF4-FFF2-40B4-BE49-F238E27FC236}">
                <a16:creationId xmlns:a16="http://schemas.microsoft.com/office/drawing/2014/main" id="{29F8A82F-5072-5D99-7A1E-8CD04986ECC7}"/>
              </a:ext>
            </a:extLst>
          </p:cNvPr>
          <p:cNvGrpSpPr/>
          <p:nvPr/>
        </p:nvGrpSpPr>
        <p:grpSpPr>
          <a:xfrm>
            <a:off x="7746148" y="3420565"/>
            <a:ext cx="393192" cy="457200"/>
            <a:chOff x="-8912226" y="5878513"/>
            <a:chExt cx="862013" cy="979488"/>
          </a:xfrm>
          <a:solidFill>
            <a:schemeClr val="bg1"/>
          </a:solidFill>
        </p:grpSpPr>
        <p:sp>
          <p:nvSpPr>
            <p:cNvPr id="10" name="Freeform 125">
              <a:extLst>
                <a:ext uri="{FF2B5EF4-FFF2-40B4-BE49-F238E27FC236}">
                  <a16:creationId xmlns:a16="http://schemas.microsoft.com/office/drawing/2014/main" id="{C5FC8ACF-E69F-0F00-CAA7-61F91590C5D8}"/>
                </a:ext>
              </a:extLst>
            </p:cNvPr>
            <p:cNvSpPr>
              <a:spLocks/>
            </p:cNvSpPr>
            <p:nvPr/>
          </p:nvSpPr>
          <p:spPr bwMode="auto">
            <a:xfrm>
              <a:off x="-8840788" y="5878513"/>
              <a:ext cx="206375" cy="238125"/>
            </a:xfrm>
            <a:custGeom>
              <a:avLst/>
              <a:gdLst/>
              <a:ahLst/>
              <a:cxnLst>
                <a:cxn ang="0">
                  <a:pos x="195" y="450"/>
                </a:cxn>
                <a:cxn ang="0">
                  <a:pos x="215" y="448"/>
                </a:cxn>
                <a:cxn ang="0">
                  <a:pos x="254" y="437"/>
                </a:cxn>
                <a:cxn ang="0">
                  <a:pos x="289" y="415"/>
                </a:cxn>
                <a:cxn ang="0">
                  <a:pos x="320" y="387"/>
                </a:cxn>
                <a:cxn ang="0">
                  <a:pos x="346" y="353"/>
                </a:cxn>
                <a:cxn ang="0">
                  <a:pos x="367" y="314"/>
                </a:cxn>
                <a:cxn ang="0">
                  <a:pos x="381" y="273"/>
                </a:cxn>
                <a:cxn ang="0">
                  <a:pos x="389" y="230"/>
                </a:cxn>
                <a:cxn ang="0">
                  <a:pos x="390" y="209"/>
                </a:cxn>
                <a:cxn ang="0">
                  <a:pos x="386" y="168"/>
                </a:cxn>
                <a:cxn ang="0">
                  <a:pos x="374" y="130"/>
                </a:cxn>
                <a:cxn ang="0">
                  <a:pos x="357" y="94"/>
                </a:cxn>
                <a:cxn ang="0">
                  <a:pos x="333" y="64"/>
                </a:cxn>
                <a:cxn ang="0">
                  <a:pos x="305" y="38"/>
                </a:cxn>
                <a:cxn ang="0">
                  <a:pos x="272" y="18"/>
                </a:cxn>
                <a:cxn ang="0">
                  <a:pos x="235" y="6"/>
                </a:cxn>
                <a:cxn ang="0">
                  <a:pos x="195" y="0"/>
                </a:cxn>
                <a:cxn ang="0">
                  <a:pos x="175" y="2"/>
                </a:cxn>
                <a:cxn ang="0">
                  <a:pos x="137" y="11"/>
                </a:cxn>
                <a:cxn ang="0">
                  <a:pos x="103" y="27"/>
                </a:cxn>
                <a:cxn ang="0">
                  <a:pos x="71" y="50"/>
                </a:cxn>
                <a:cxn ang="0">
                  <a:pos x="45" y="79"/>
                </a:cxn>
                <a:cxn ang="0">
                  <a:pos x="24" y="112"/>
                </a:cxn>
                <a:cxn ang="0">
                  <a:pos x="10" y="149"/>
                </a:cxn>
                <a:cxn ang="0">
                  <a:pos x="2" y="188"/>
                </a:cxn>
                <a:cxn ang="0">
                  <a:pos x="0" y="209"/>
                </a:cxn>
                <a:cxn ang="0">
                  <a:pos x="5" y="251"/>
                </a:cxn>
                <a:cxn ang="0">
                  <a:pos x="16" y="293"/>
                </a:cxn>
                <a:cxn ang="0">
                  <a:pos x="33" y="334"/>
                </a:cxn>
                <a:cxn ang="0">
                  <a:pos x="57" y="370"/>
                </a:cxn>
                <a:cxn ang="0">
                  <a:pos x="85" y="402"/>
                </a:cxn>
                <a:cxn ang="0">
                  <a:pos x="118" y="427"/>
                </a:cxn>
                <a:cxn ang="0">
                  <a:pos x="156" y="444"/>
                </a:cxn>
                <a:cxn ang="0">
                  <a:pos x="186" y="450"/>
                </a:cxn>
                <a:cxn ang="0">
                  <a:pos x="195" y="450"/>
                </a:cxn>
              </a:cxnLst>
              <a:rect l="0" t="0" r="r" b="b"/>
              <a:pathLst>
                <a:path w="390" h="450">
                  <a:moveTo>
                    <a:pt x="195" y="450"/>
                  </a:moveTo>
                  <a:lnTo>
                    <a:pt x="195" y="450"/>
                  </a:lnTo>
                  <a:lnTo>
                    <a:pt x="206" y="450"/>
                  </a:lnTo>
                  <a:lnTo>
                    <a:pt x="215" y="448"/>
                  </a:lnTo>
                  <a:lnTo>
                    <a:pt x="235" y="444"/>
                  </a:lnTo>
                  <a:lnTo>
                    <a:pt x="254" y="437"/>
                  </a:lnTo>
                  <a:lnTo>
                    <a:pt x="272" y="427"/>
                  </a:lnTo>
                  <a:lnTo>
                    <a:pt x="289" y="415"/>
                  </a:lnTo>
                  <a:lnTo>
                    <a:pt x="305" y="402"/>
                  </a:lnTo>
                  <a:lnTo>
                    <a:pt x="320" y="387"/>
                  </a:lnTo>
                  <a:lnTo>
                    <a:pt x="334" y="370"/>
                  </a:lnTo>
                  <a:lnTo>
                    <a:pt x="346" y="353"/>
                  </a:lnTo>
                  <a:lnTo>
                    <a:pt x="357" y="334"/>
                  </a:lnTo>
                  <a:lnTo>
                    <a:pt x="367" y="314"/>
                  </a:lnTo>
                  <a:lnTo>
                    <a:pt x="376" y="293"/>
                  </a:lnTo>
                  <a:lnTo>
                    <a:pt x="381" y="273"/>
                  </a:lnTo>
                  <a:lnTo>
                    <a:pt x="386" y="251"/>
                  </a:lnTo>
                  <a:lnTo>
                    <a:pt x="389" y="230"/>
                  </a:lnTo>
                  <a:lnTo>
                    <a:pt x="390" y="209"/>
                  </a:lnTo>
                  <a:lnTo>
                    <a:pt x="390" y="209"/>
                  </a:lnTo>
                  <a:lnTo>
                    <a:pt x="389" y="188"/>
                  </a:lnTo>
                  <a:lnTo>
                    <a:pt x="386" y="168"/>
                  </a:lnTo>
                  <a:lnTo>
                    <a:pt x="381" y="149"/>
                  </a:lnTo>
                  <a:lnTo>
                    <a:pt x="374" y="130"/>
                  </a:lnTo>
                  <a:lnTo>
                    <a:pt x="366" y="112"/>
                  </a:lnTo>
                  <a:lnTo>
                    <a:pt x="357" y="94"/>
                  </a:lnTo>
                  <a:lnTo>
                    <a:pt x="346" y="79"/>
                  </a:lnTo>
                  <a:lnTo>
                    <a:pt x="333" y="64"/>
                  </a:lnTo>
                  <a:lnTo>
                    <a:pt x="319" y="50"/>
                  </a:lnTo>
                  <a:lnTo>
                    <a:pt x="305" y="38"/>
                  </a:lnTo>
                  <a:lnTo>
                    <a:pt x="288" y="27"/>
                  </a:lnTo>
                  <a:lnTo>
                    <a:pt x="272" y="18"/>
                  </a:lnTo>
                  <a:lnTo>
                    <a:pt x="253" y="11"/>
                  </a:lnTo>
                  <a:lnTo>
                    <a:pt x="235" y="6"/>
                  </a:lnTo>
                  <a:lnTo>
                    <a:pt x="215" y="2"/>
                  </a:lnTo>
                  <a:lnTo>
                    <a:pt x="195" y="0"/>
                  </a:lnTo>
                  <a:lnTo>
                    <a:pt x="195" y="0"/>
                  </a:lnTo>
                  <a:lnTo>
                    <a:pt x="175" y="2"/>
                  </a:lnTo>
                  <a:lnTo>
                    <a:pt x="156" y="6"/>
                  </a:lnTo>
                  <a:lnTo>
                    <a:pt x="137" y="11"/>
                  </a:lnTo>
                  <a:lnTo>
                    <a:pt x="120" y="18"/>
                  </a:lnTo>
                  <a:lnTo>
                    <a:pt x="103" y="27"/>
                  </a:lnTo>
                  <a:lnTo>
                    <a:pt x="87" y="38"/>
                  </a:lnTo>
                  <a:lnTo>
                    <a:pt x="71" y="50"/>
                  </a:lnTo>
                  <a:lnTo>
                    <a:pt x="57" y="64"/>
                  </a:lnTo>
                  <a:lnTo>
                    <a:pt x="45" y="79"/>
                  </a:lnTo>
                  <a:lnTo>
                    <a:pt x="33" y="94"/>
                  </a:lnTo>
                  <a:lnTo>
                    <a:pt x="24" y="112"/>
                  </a:lnTo>
                  <a:lnTo>
                    <a:pt x="16" y="130"/>
                  </a:lnTo>
                  <a:lnTo>
                    <a:pt x="10" y="149"/>
                  </a:lnTo>
                  <a:lnTo>
                    <a:pt x="5" y="168"/>
                  </a:lnTo>
                  <a:lnTo>
                    <a:pt x="2" y="188"/>
                  </a:lnTo>
                  <a:lnTo>
                    <a:pt x="0" y="209"/>
                  </a:lnTo>
                  <a:lnTo>
                    <a:pt x="0" y="209"/>
                  </a:lnTo>
                  <a:lnTo>
                    <a:pt x="2" y="230"/>
                  </a:lnTo>
                  <a:lnTo>
                    <a:pt x="5" y="251"/>
                  </a:lnTo>
                  <a:lnTo>
                    <a:pt x="10" y="273"/>
                  </a:lnTo>
                  <a:lnTo>
                    <a:pt x="16" y="293"/>
                  </a:lnTo>
                  <a:lnTo>
                    <a:pt x="24" y="314"/>
                  </a:lnTo>
                  <a:lnTo>
                    <a:pt x="33" y="334"/>
                  </a:lnTo>
                  <a:lnTo>
                    <a:pt x="44" y="353"/>
                  </a:lnTo>
                  <a:lnTo>
                    <a:pt x="57" y="370"/>
                  </a:lnTo>
                  <a:lnTo>
                    <a:pt x="71" y="387"/>
                  </a:lnTo>
                  <a:lnTo>
                    <a:pt x="85" y="402"/>
                  </a:lnTo>
                  <a:lnTo>
                    <a:pt x="102" y="415"/>
                  </a:lnTo>
                  <a:lnTo>
                    <a:pt x="118" y="427"/>
                  </a:lnTo>
                  <a:lnTo>
                    <a:pt x="137" y="437"/>
                  </a:lnTo>
                  <a:lnTo>
                    <a:pt x="156" y="444"/>
                  </a:lnTo>
                  <a:lnTo>
                    <a:pt x="175" y="448"/>
                  </a:lnTo>
                  <a:lnTo>
                    <a:pt x="186" y="450"/>
                  </a:lnTo>
                  <a:lnTo>
                    <a:pt x="195" y="450"/>
                  </a:lnTo>
                  <a:lnTo>
                    <a:pt x="195" y="4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11" name="Freeform 126">
              <a:extLst>
                <a:ext uri="{FF2B5EF4-FFF2-40B4-BE49-F238E27FC236}">
                  <a16:creationId xmlns:a16="http://schemas.microsoft.com/office/drawing/2014/main" id="{FB9E446D-1120-2692-3A7C-D8777AA0341B}"/>
                </a:ext>
              </a:extLst>
            </p:cNvPr>
            <p:cNvSpPr>
              <a:spLocks/>
            </p:cNvSpPr>
            <p:nvPr/>
          </p:nvSpPr>
          <p:spPr bwMode="auto">
            <a:xfrm>
              <a:off x="-8756651" y="6134100"/>
              <a:ext cx="38100" cy="23813"/>
            </a:xfrm>
            <a:custGeom>
              <a:avLst/>
              <a:gdLst/>
              <a:ahLst/>
              <a:cxnLst>
                <a:cxn ang="0">
                  <a:pos x="63" y="1"/>
                </a:cxn>
                <a:cxn ang="0">
                  <a:pos x="63" y="1"/>
                </a:cxn>
                <a:cxn ang="0">
                  <a:pos x="35" y="0"/>
                </a:cxn>
                <a:cxn ang="0">
                  <a:pos x="8" y="1"/>
                </a:cxn>
                <a:cxn ang="0">
                  <a:pos x="8" y="1"/>
                </a:cxn>
                <a:cxn ang="0">
                  <a:pos x="4" y="2"/>
                </a:cxn>
                <a:cxn ang="0">
                  <a:pos x="3" y="4"/>
                </a:cxn>
                <a:cxn ang="0">
                  <a:pos x="3" y="4"/>
                </a:cxn>
                <a:cxn ang="0">
                  <a:pos x="0" y="11"/>
                </a:cxn>
                <a:cxn ang="0">
                  <a:pos x="0" y="11"/>
                </a:cxn>
                <a:cxn ang="0">
                  <a:pos x="0" y="14"/>
                </a:cxn>
                <a:cxn ang="0">
                  <a:pos x="0" y="16"/>
                </a:cxn>
                <a:cxn ang="0">
                  <a:pos x="0" y="16"/>
                </a:cxn>
                <a:cxn ang="0">
                  <a:pos x="13" y="42"/>
                </a:cxn>
                <a:cxn ang="0">
                  <a:pos x="13" y="42"/>
                </a:cxn>
                <a:cxn ang="0">
                  <a:pos x="14" y="44"/>
                </a:cxn>
                <a:cxn ang="0">
                  <a:pos x="16" y="44"/>
                </a:cxn>
                <a:cxn ang="0">
                  <a:pos x="16" y="44"/>
                </a:cxn>
                <a:cxn ang="0">
                  <a:pos x="35" y="44"/>
                </a:cxn>
                <a:cxn ang="0">
                  <a:pos x="35" y="44"/>
                </a:cxn>
                <a:cxn ang="0">
                  <a:pos x="55" y="44"/>
                </a:cxn>
                <a:cxn ang="0">
                  <a:pos x="55" y="44"/>
                </a:cxn>
                <a:cxn ang="0">
                  <a:pos x="57" y="44"/>
                </a:cxn>
                <a:cxn ang="0">
                  <a:pos x="59" y="42"/>
                </a:cxn>
                <a:cxn ang="0">
                  <a:pos x="59" y="42"/>
                </a:cxn>
                <a:cxn ang="0">
                  <a:pos x="63" y="33"/>
                </a:cxn>
                <a:cxn ang="0">
                  <a:pos x="68" y="23"/>
                </a:cxn>
                <a:cxn ang="0">
                  <a:pos x="68" y="23"/>
                </a:cxn>
                <a:cxn ang="0">
                  <a:pos x="70" y="18"/>
                </a:cxn>
                <a:cxn ang="0">
                  <a:pos x="72" y="14"/>
                </a:cxn>
                <a:cxn ang="0">
                  <a:pos x="70" y="9"/>
                </a:cxn>
                <a:cxn ang="0">
                  <a:pos x="68" y="4"/>
                </a:cxn>
                <a:cxn ang="0">
                  <a:pos x="68" y="4"/>
                </a:cxn>
                <a:cxn ang="0">
                  <a:pos x="66" y="2"/>
                </a:cxn>
                <a:cxn ang="0">
                  <a:pos x="63" y="1"/>
                </a:cxn>
                <a:cxn ang="0">
                  <a:pos x="63" y="1"/>
                </a:cxn>
              </a:cxnLst>
              <a:rect l="0" t="0" r="r" b="b"/>
              <a:pathLst>
                <a:path w="72" h="44">
                  <a:moveTo>
                    <a:pt x="63" y="1"/>
                  </a:moveTo>
                  <a:lnTo>
                    <a:pt x="63" y="1"/>
                  </a:lnTo>
                  <a:lnTo>
                    <a:pt x="35" y="0"/>
                  </a:lnTo>
                  <a:lnTo>
                    <a:pt x="8" y="1"/>
                  </a:lnTo>
                  <a:lnTo>
                    <a:pt x="8" y="1"/>
                  </a:lnTo>
                  <a:lnTo>
                    <a:pt x="4" y="2"/>
                  </a:lnTo>
                  <a:lnTo>
                    <a:pt x="3" y="4"/>
                  </a:lnTo>
                  <a:lnTo>
                    <a:pt x="3" y="4"/>
                  </a:lnTo>
                  <a:lnTo>
                    <a:pt x="0" y="11"/>
                  </a:lnTo>
                  <a:lnTo>
                    <a:pt x="0" y="11"/>
                  </a:lnTo>
                  <a:lnTo>
                    <a:pt x="0" y="14"/>
                  </a:lnTo>
                  <a:lnTo>
                    <a:pt x="0" y="16"/>
                  </a:lnTo>
                  <a:lnTo>
                    <a:pt x="0" y="16"/>
                  </a:lnTo>
                  <a:lnTo>
                    <a:pt x="13" y="42"/>
                  </a:lnTo>
                  <a:lnTo>
                    <a:pt x="13" y="42"/>
                  </a:lnTo>
                  <a:lnTo>
                    <a:pt x="14" y="44"/>
                  </a:lnTo>
                  <a:lnTo>
                    <a:pt x="16" y="44"/>
                  </a:lnTo>
                  <a:lnTo>
                    <a:pt x="16" y="44"/>
                  </a:lnTo>
                  <a:lnTo>
                    <a:pt x="35" y="44"/>
                  </a:lnTo>
                  <a:lnTo>
                    <a:pt x="35" y="44"/>
                  </a:lnTo>
                  <a:lnTo>
                    <a:pt x="55" y="44"/>
                  </a:lnTo>
                  <a:lnTo>
                    <a:pt x="55" y="44"/>
                  </a:lnTo>
                  <a:lnTo>
                    <a:pt x="57" y="44"/>
                  </a:lnTo>
                  <a:lnTo>
                    <a:pt x="59" y="42"/>
                  </a:lnTo>
                  <a:lnTo>
                    <a:pt x="59" y="42"/>
                  </a:lnTo>
                  <a:lnTo>
                    <a:pt x="63" y="33"/>
                  </a:lnTo>
                  <a:lnTo>
                    <a:pt x="68" y="23"/>
                  </a:lnTo>
                  <a:lnTo>
                    <a:pt x="68" y="23"/>
                  </a:lnTo>
                  <a:lnTo>
                    <a:pt x="70" y="18"/>
                  </a:lnTo>
                  <a:lnTo>
                    <a:pt x="72" y="14"/>
                  </a:lnTo>
                  <a:lnTo>
                    <a:pt x="70" y="9"/>
                  </a:lnTo>
                  <a:lnTo>
                    <a:pt x="68" y="4"/>
                  </a:lnTo>
                  <a:lnTo>
                    <a:pt x="68" y="4"/>
                  </a:lnTo>
                  <a:lnTo>
                    <a:pt x="66" y="2"/>
                  </a:lnTo>
                  <a:lnTo>
                    <a:pt x="63" y="1"/>
                  </a:lnTo>
                  <a:lnTo>
                    <a:pt x="63"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12" name="Freeform 127">
              <a:extLst>
                <a:ext uri="{FF2B5EF4-FFF2-40B4-BE49-F238E27FC236}">
                  <a16:creationId xmlns:a16="http://schemas.microsoft.com/office/drawing/2014/main" id="{CC77BA68-06FB-0947-D54D-651C43D33973}"/>
                </a:ext>
              </a:extLst>
            </p:cNvPr>
            <p:cNvSpPr>
              <a:spLocks/>
            </p:cNvSpPr>
            <p:nvPr/>
          </p:nvSpPr>
          <p:spPr bwMode="auto">
            <a:xfrm>
              <a:off x="-8912226" y="6134100"/>
              <a:ext cx="588963" cy="723900"/>
            </a:xfrm>
            <a:custGeom>
              <a:avLst/>
              <a:gdLst/>
              <a:ahLst/>
              <a:cxnLst>
                <a:cxn ang="0">
                  <a:pos x="1029" y="165"/>
                </a:cxn>
                <a:cxn ang="0">
                  <a:pos x="1053" y="160"/>
                </a:cxn>
                <a:cxn ang="0">
                  <a:pos x="1075" y="151"/>
                </a:cxn>
                <a:cxn ang="0">
                  <a:pos x="1092" y="134"/>
                </a:cxn>
                <a:cxn ang="0">
                  <a:pos x="1104" y="114"/>
                </a:cxn>
                <a:cxn ang="0">
                  <a:pos x="1110" y="90"/>
                </a:cxn>
                <a:cxn ang="0">
                  <a:pos x="1110" y="74"/>
                </a:cxn>
                <a:cxn ang="0">
                  <a:pos x="1104" y="50"/>
                </a:cxn>
                <a:cxn ang="0">
                  <a:pos x="1092" y="30"/>
                </a:cxn>
                <a:cxn ang="0">
                  <a:pos x="1075" y="14"/>
                </a:cxn>
                <a:cxn ang="0">
                  <a:pos x="1053" y="4"/>
                </a:cxn>
                <a:cxn ang="0">
                  <a:pos x="1029" y="0"/>
                </a:cxn>
                <a:cxn ang="0">
                  <a:pos x="546" y="0"/>
                </a:cxn>
                <a:cxn ang="0">
                  <a:pos x="370" y="141"/>
                </a:cxn>
                <a:cxn ang="0">
                  <a:pos x="350" y="55"/>
                </a:cxn>
                <a:cxn ang="0">
                  <a:pos x="310" y="55"/>
                </a:cxn>
                <a:cxn ang="0">
                  <a:pos x="308" y="57"/>
                </a:cxn>
                <a:cxn ang="0">
                  <a:pos x="290" y="140"/>
                </a:cxn>
                <a:cxn ang="0">
                  <a:pos x="113" y="0"/>
                </a:cxn>
                <a:cxn ang="0">
                  <a:pos x="79" y="5"/>
                </a:cxn>
                <a:cxn ang="0">
                  <a:pos x="49" y="21"/>
                </a:cxn>
                <a:cxn ang="0">
                  <a:pos x="26" y="43"/>
                </a:cxn>
                <a:cxn ang="0">
                  <a:pos x="8" y="73"/>
                </a:cxn>
                <a:cxn ang="0">
                  <a:pos x="0" y="107"/>
                </a:cxn>
                <a:cxn ang="0">
                  <a:pos x="0" y="572"/>
                </a:cxn>
                <a:cxn ang="0">
                  <a:pos x="5" y="606"/>
                </a:cxn>
                <a:cxn ang="0">
                  <a:pos x="18" y="635"/>
                </a:cxn>
                <a:cxn ang="0">
                  <a:pos x="36" y="660"/>
                </a:cxn>
                <a:cxn ang="0">
                  <a:pos x="62" y="678"/>
                </a:cxn>
                <a:cxn ang="0">
                  <a:pos x="93" y="689"/>
                </a:cxn>
                <a:cxn ang="0">
                  <a:pos x="152" y="1243"/>
                </a:cxn>
                <a:cxn ang="0">
                  <a:pos x="157" y="1267"/>
                </a:cxn>
                <a:cxn ang="0">
                  <a:pos x="167" y="1300"/>
                </a:cxn>
                <a:cxn ang="0">
                  <a:pos x="185" y="1328"/>
                </a:cxn>
                <a:cxn ang="0">
                  <a:pos x="206" y="1349"/>
                </a:cxn>
                <a:cxn ang="0">
                  <a:pos x="230" y="1362"/>
                </a:cxn>
                <a:cxn ang="0">
                  <a:pos x="248" y="1366"/>
                </a:cxn>
                <a:cxn ang="0">
                  <a:pos x="413" y="1366"/>
                </a:cxn>
                <a:cxn ang="0">
                  <a:pos x="438" y="1359"/>
                </a:cxn>
                <a:cxn ang="0">
                  <a:pos x="461" y="1343"/>
                </a:cxn>
                <a:cxn ang="0">
                  <a:pos x="481" y="1320"/>
                </a:cxn>
                <a:cxn ang="0">
                  <a:pos x="497" y="1289"/>
                </a:cxn>
                <a:cxn ang="0">
                  <a:pos x="506" y="1255"/>
                </a:cxn>
                <a:cxn ang="0">
                  <a:pos x="549" y="779"/>
                </a:cxn>
              </a:cxnLst>
              <a:rect l="0" t="0" r="r" b="b"/>
              <a:pathLst>
                <a:path w="1111" h="1367">
                  <a:moveTo>
                    <a:pt x="549" y="165"/>
                  </a:moveTo>
                  <a:lnTo>
                    <a:pt x="1029" y="165"/>
                  </a:lnTo>
                  <a:lnTo>
                    <a:pt x="1029" y="165"/>
                  </a:lnTo>
                  <a:lnTo>
                    <a:pt x="1037" y="164"/>
                  </a:lnTo>
                  <a:lnTo>
                    <a:pt x="1045" y="162"/>
                  </a:lnTo>
                  <a:lnTo>
                    <a:pt x="1053" y="160"/>
                  </a:lnTo>
                  <a:lnTo>
                    <a:pt x="1061" y="158"/>
                  </a:lnTo>
                  <a:lnTo>
                    <a:pt x="1068" y="154"/>
                  </a:lnTo>
                  <a:lnTo>
                    <a:pt x="1075" y="151"/>
                  </a:lnTo>
                  <a:lnTo>
                    <a:pt x="1081" y="146"/>
                  </a:lnTo>
                  <a:lnTo>
                    <a:pt x="1087" y="140"/>
                  </a:lnTo>
                  <a:lnTo>
                    <a:pt x="1092" y="134"/>
                  </a:lnTo>
                  <a:lnTo>
                    <a:pt x="1097" y="128"/>
                  </a:lnTo>
                  <a:lnTo>
                    <a:pt x="1101" y="121"/>
                  </a:lnTo>
                  <a:lnTo>
                    <a:pt x="1104" y="114"/>
                  </a:lnTo>
                  <a:lnTo>
                    <a:pt x="1108" y="107"/>
                  </a:lnTo>
                  <a:lnTo>
                    <a:pt x="1109" y="99"/>
                  </a:lnTo>
                  <a:lnTo>
                    <a:pt x="1110" y="90"/>
                  </a:lnTo>
                  <a:lnTo>
                    <a:pt x="1111" y="82"/>
                  </a:lnTo>
                  <a:lnTo>
                    <a:pt x="1111" y="82"/>
                  </a:lnTo>
                  <a:lnTo>
                    <a:pt x="1110" y="74"/>
                  </a:lnTo>
                  <a:lnTo>
                    <a:pt x="1109" y="66"/>
                  </a:lnTo>
                  <a:lnTo>
                    <a:pt x="1108" y="57"/>
                  </a:lnTo>
                  <a:lnTo>
                    <a:pt x="1104" y="50"/>
                  </a:lnTo>
                  <a:lnTo>
                    <a:pt x="1101" y="43"/>
                  </a:lnTo>
                  <a:lnTo>
                    <a:pt x="1097" y="36"/>
                  </a:lnTo>
                  <a:lnTo>
                    <a:pt x="1092" y="30"/>
                  </a:lnTo>
                  <a:lnTo>
                    <a:pt x="1087" y="24"/>
                  </a:lnTo>
                  <a:lnTo>
                    <a:pt x="1081" y="18"/>
                  </a:lnTo>
                  <a:lnTo>
                    <a:pt x="1075" y="14"/>
                  </a:lnTo>
                  <a:lnTo>
                    <a:pt x="1068" y="10"/>
                  </a:lnTo>
                  <a:lnTo>
                    <a:pt x="1061" y="7"/>
                  </a:lnTo>
                  <a:lnTo>
                    <a:pt x="1053" y="4"/>
                  </a:lnTo>
                  <a:lnTo>
                    <a:pt x="1045" y="2"/>
                  </a:lnTo>
                  <a:lnTo>
                    <a:pt x="1037" y="1"/>
                  </a:lnTo>
                  <a:lnTo>
                    <a:pt x="1029" y="0"/>
                  </a:lnTo>
                  <a:lnTo>
                    <a:pt x="546" y="0"/>
                  </a:lnTo>
                  <a:lnTo>
                    <a:pt x="546" y="0"/>
                  </a:lnTo>
                  <a:lnTo>
                    <a:pt x="546" y="0"/>
                  </a:lnTo>
                  <a:lnTo>
                    <a:pt x="442" y="0"/>
                  </a:lnTo>
                  <a:lnTo>
                    <a:pt x="370" y="141"/>
                  </a:lnTo>
                  <a:lnTo>
                    <a:pt x="370" y="141"/>
                  </a:lnTo>
                  <a:lnTo>
                    <a:pt x="362" y="106"/>
                  </a:lnTo>
                  <a:lnTo>
                    <a:pt x="362" y="106"/>
                  </a:lnTo>
                  <a:lnTo>
                    <a:pt x="350" y="55"/>
                  </a:lnTo>
                  <a:lnTo>
                    <a:pt x="350" y="55"/>
                  </a:lnTo>
                  <a:lnTo>
                    <a:pt x="310" y="55"/>
                  </a:lnTo>
                  <a:lnTo>
                    <a:pt x="310" y="55"/>
                  </a:lnTo>
                  <a:lnTo>
                    <a:pt x="308" y="55"/>
                  </a:lnTo>
                  <a:lnTo>
                    <a:pt x="308" y="57"/>
                  </a:lnTo>
                  <a:lnTo>
                    <a:pt x="308" y="57"/>
                  </a:lnTo>
                  <a:lnTo>
                    <a:pt x="291" y="132"/>
                  </a:lnTo>
                  <a:lnTo>
                    <a:pt x="291" y="132"/>
                  </a:lnTo>
                  <a:lnTo>
                    <a:pt x="290" y="140"/>
                  </a:lnTo>
                  <a:lnTo>
                    <a:pt x="217" y="0"/>
                  </a:lnTo>
                  <a:lnTo>
                    <a:pt x="113" y="0"/>
                  </a:lnTo>
                  <a:lnTo>
                    <a:pt x="113" y="0"/>
                  </a:lnTo>
                  <a:lnTo>
                    <a:pt x="101" y="1"/>
                  </a:lnTo>
                  <a:lnTo>
                    <a:pt x="91" y="2"/>
                  </a:lnTo>
                  <a:lnTo>
                    <a:pt x="79" y="5"/>
                  </a:lnTo>
                  <a:lnTo>
                    <a:pt x="70" y="9"/>
                  </a:lnTo>
                  <a:lnTo>
                    <a:pt x="59" y="15"/>
                  </a:lnTo>
                  <a:lnTo>
                    <a:pt x="49" y="21"/>
                  </a:lnTo>
                  <a:lnTo>
                    <a:pt x="41" y="28"/>
                  </a:lnTo>
                  <a:lnTo>
                    <a:pt x="33" y="35"/>
                  </a:lnTo>
                  <a:lnTo>
                    <a:pt x="26" y="43"/>
                  </a:lnTo>
                  <a:lnTo>
                    <a:pt x="19" y="53"/>
                  </a:lnTo>
                  <a:lnTo>
                    <a:pt x="13" y="62"/>
                  </a:lnTo>
                  <a:lnTo>
                    <a:pt x="8" y="73"/>
                  </a:lnTo>
                  <a:lnTo>
                    <a:pt x="5" y="85"/>
                  </a:lnTo>
                  <a:lnTo>
                    <a:pt x="2" y="95"/>
                  </a:lnTo>
                  <a:lnTo>
                    <a:pt x="0" y="107"/>
                  </a:lnTo>
                  <a:lnTo>
                    <a:pt x="0" y="120"/>
                  </a:lnTo>
                  <a:lnTo>
                    <a:pt x="0" y="572"/>
                  </a:lnTo>
                  <a:lnTo>
                    <a:pt x="0" y="572"/>
                  </a:lnTo>
                  <a:lnTo>
                    <a:pt x="0" y="584"/>
                  </a:lnTo>
                  <a:lnTo>
                    <a:pt x="1" y="594"/>
                  </a:lnTo>
                  <a:lnTo>
                    <a:pt x="5" y="606"/>
                  </a:lnTo>
                  <a:lnTo>
                    <a:pt x="7" y="615"/>
                  </a:lnTo>
                  <a:lnTo>
                    <a:pt x="12" y="626"/>
                  </a:lnTo>
                  <a:lnTo>
                    <a:pt x="18" y="635"/>
                  </a:lnTo>
                  <a:lnTo>
                    <a:pt x="23" y="644"/>
                  </a:lnTo>
                  <a:lnTo>
                    <a:pt x="29" y="652"/>
                  </a:lnTo>
                  <a:lnTo>
                    <a:pt x="36" y="660"/>
                  </a:lnTo>
                  <a:lnTo>
                    <a:pt x="45" y="667"/>
                  </a:lnTo>
                  <a:lnTo>
                    <a:pt x="54" y="673"/>
                  </a:lnTo>
                  <a:lnTo>
                    <a:pt x="62" y="678"/>
                  </a:lnTo>
                  <a:lnTo>
                    <a:pt x="72" y="683"/>
                  </a:lnTo>
                  <a:lnTo>
                    <a:pt x="82" y="686"/>
                  </a:lnTo>
                  <a:lnTo>
                    <a:pt x="93" y="689"/>
                  </a:lnTo>
                  <a:lnTo>
                    <a:pt x="104" y="690"/>
                  </a:lnTo>
                  <a:lnTo>
                    <a:pt x="104" y="690"/>
                  </a:lnTo>
                  <a:lnTo>
                    <a:pt x="152" y="1243"/>
                  </a:lnTo>
                  <a:lnTo>
                    <a:pt x="152" y="1243"/>
                  </a:lnTo>
                  <a:lnTo>
                    <a:pt x="154" y="1255"/>
                  </a:lnTo>
                  <a:lnTo>
                    <a:pt x="157" y="1267"/>
                  </a:lnTo>
                  <a:lnTo>
                    <a:pt x="159" y="1279"/>
                  </a:lnTo>
                  <a:lnTo>
                    <a:pt x="163" y="1289"/>
                  </a:lnTo>
                  <a:lnTo>
                    <a:pt x="167" y="1300"/>
                  </a:lnTo>
                  <a:lnTo>
                    <a:pt x="173" y="1310"/>
                  </a:lnTo>
                  <a:lnTo>
                    <a:pt x="178" y="1320"/>
                  </a:lnTo>
                  <a:lnTo>
                    <a:pt x="185" y="1328"/>
                  </a:lnTo>
                  <a:lnTo>
                    <a:pt x="191" y="1336"/>
                  </a:lnTo>
                  <a:lnTo>
                    <a:pt x="198" y="1343"/>
                  </a:lnTo>
                  <a:lnTo>
                    <a:pt x="206" y="1349"/>
                  </a:lnTo>
                  <a:lnTo>
                    <a:pt x="213" y="1355"/>
                  </a:lnTo>
                  <a:lnTo>
                    <a:pt x="222" y="1359"/>
                  </a:lnTo>
                  <a:lnTo>
                    <a:pt x="230" y="1362"/>
                  </a:lnTo>
                  <a:lnTo>
                    <a:pt x="238" y="1365"/>
                  </a:lnTo>
                  <a:lnTo>
                    <a:pt x="248" y="1366"/>
                  </a:lnTo>
                  <a:lnTo>
                    <a:pt x="248" y="1366"/>
                  </a:lnTo>
                  <a:lnTo>
                    <a:pt x="330" y="1367"/>
                  </a:lnTo>
                  <a:lnTo>
                    <a:pt x="413" y="1366"/>
                  </a:lnTo>
                  <a:lnTo>
                    <a:pt x="413" y="1366"/>
                  </a:lnTo>
                  <a:lnTo>
                    <a:pt x="421" y="1365"/>
                  </a:lnTo>
                  <a:lnTo>
                    <a:pt x="429" y="1362"/>
                  </a:lnTo>
                  <a:lnTo>
                    <a:pt x="438" y="1359"/>
                  </a:lnTo>
                  <a:lnTo>
                    <a:pt x="446" y="1355"/>
                  </a:lnTo>
                  <a:lnTo>
                    <a:pt x="454" y="1349"/>
                  </a:lnTo>
                  <a:lnTo>
                    <a:pt x="461" y="1343"/>
                  </a:lnTo>
                  <a:lnTo>
                    <a:pt x="468" y="1336"/>
                  </a:lnTo>
                  <a:lnTo>
                    <a:pt x="475" y="1328"/>
                  </a:lnTo>
                  <a:lnTo>
                    <a:pt x="481" y="1320"/>
                  </a:lnTo>
                  <a:lnTo>
                    <a:pt x="487" y="1310"/>
                  </a:lnTo>
                  <a:lnTo>
                    <a:pt x="492" y="1300"/>
                  </a:lnTo>
                  <a:lnTo>
                    <a:pt x="497" y="1289"/>
                  </a:lnTo>
                  <a:lnTo>
                    <a:pt x="500" y="1279"/>
                  </a:lnTo>
                  <a:lnTo>
                    <a:pt x="504" y="1267"/>
                  </a:lnTo>
                  <a:lnTo>
                    <a:pt x="506" y="1255"/>
                  </a:lnTo>
                  <a:lnTo>
                    <a:pt x="507" y="1243"/>
                  </a:lnTo>
                  <a:lnTo>
                    <a:pt x="507" y="1243"/>
                  </a:lnTo>
                  <a:lnTo>
                    <a:pt x="549" y="779"/>
                  </a:lnTo>
                  <a:lnTo>
                    <a:pt x="549" y="779"/>
                  </a:lnTo>
                  <a:lnTo>
                    <a:pt x="549" y="16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13" name="Freeform 128">
              <a:extLst>
                <a:ext uri="{FF2B5EF4-FFF2-40B4-BE49-F238E27FC236}">
                  <a16:creationId xmlns:a16="http://schemas.microsoft.com/office/drawing/2014/main" id="{037F82A9-C19F-8042-147A-F59D9B944CB6}"/>
                </a:ext>
              </a:extLst>
            </p:cNvPr>
            <p:cNvSpPr>
              <a:spLocks/>
            </p:cNvSpPr>
            <p:nvPr/>
          </p:nvSpPr>
          <p:spPr bwMode="auto">
            <a:xfrm>
              <a:off x="-8542338" y="6678613"/>
              <a:ext cx="346075" cy="179388"/>
            </a:xfrm>
            <a:custGeom>
              <a:avLst/>
              <a:gdLst/>
              <a:ahLst/>
              <a:cxnLst>
                <a:cxn ang="0">
                  <a:pos x="397" y="0"/>
                </a:cxn>
                <a:cxn ang="0">
                  <a:pos x="256" y="0"/>
                </a:cxn>
                <a:cxn ang="0">
                  <a:pos x="14" y="250"/>
                </a:cxn>
                <a:cxn ang="0">
                  <a:pos x="14" y="250"/>
                </a:cxn>
                <a:cxn ang="0">
                  <a:pos x="8" y="259"/>
                </a:cxn>
                <a:cxn ang="0">
                  <a:pos x="4" y="268"/>
                </a:cxn>
                <a:cxn ang="0">
                  <a:pos x="0" y="277"/>
                </a:cxn>
                <a:cxn ang="0">
                  <a:pos x="0" y="287"/>
                </a:cxn>
                <a:cxn ang="0">
                  <a:pos x="0" y="298"/>
                </a:cxn>
                <a:cxn ang="0">
                  <a:pos x="4" y="307"/>
                </a:cxn>
                <a:cxn ang="0">
                  <a:pos x="8" y="316"/>
                </a:cxn>
                <a:cxn ang="0">
                  <a:pos x="14" y="325"/>
                </a:cxn>
                <a:cxn ang="0">
                  <a:pos x="14" y="325"/>
                </a:cxn>
                <a:cxn ang="0">
                  <a:pos x="23" y="331"/>
                </a:cxn>
                <a:cxn ang="0">
                  <a:pos x="31" y="335"/>
                </a:cxn>
                <a:cxn ang="0">
                  <a:pos x="40" y="339"/>
                </a:cxn>
                <a:cxn ang="0">
                  <a:pos x="50" y="340"/>
                </a:cxn>
                <a:cxn ang="0">
                  <a:pos x="50" y="340"/>
                </a:cxn>
                <a:cxn ang="0">
                  <a:pos x="60" y="339"/>
                </a:cxn>
                <a:cxn ang="0">
                  <a:pos x="70" y="335"/>
                </a:cxn>
                <a:cxn ang="0">
                  <a:pos x="78" y="331"/>
                </a:cxn>
                <a:cxn ang="0">
                  <a:pos x="86" y="325"/>
                </a:cxn>
                <a:cxn ang="0">
                  <a:pos x="327" y="75"/>
                </a:cxn>
                <a:cxn ang="0">
                  <a:pos x="568" y="325"/>
                </a:cxn>
                <a:cxn ang="0">
                  <a:pos x="568" y="325"/>
                </a:cxn>
                <a:cxn ang="0">
                  <a:pos x="575" y="331"/>
                </a:cxn>
                <a:cxn ang="0">
                  <a:pos x="584" y="335"/>
                </a:cxn>
                <a:cxn ang="0">
                  <a:pos x="594" y="339"/>
                </a:cxn>
                <a:cxn ang="0">
                  <a:pos x="603" y="340"/>
                </a:cxn>
                <a:cxn ang="0">
                  <a:pos x="603" y="340"/>
                </a:cxn>
                <a:cxn ang="0">
                  <a:pos x="613" y="339"/>
                </a:cxn>
                <a:cxn ang="0">
                  <a:pos x="622" y="335"/>
                </a:cxn>
                <a:cxn ang="0">
                  <a:pos x="631" y="331"/>
                </a:cxn>
                <a:cxn ang="0">
                  <a:pos x="638" y="325"/>
                </a:cxn>
                <a:cxn ang="0">
                  <a:pos x="638" y="325"/>
                </a:cxn>
                <a:cxn ang="0">
                  <a:pos x="646" y="316"/>
                </a:cxn>
                <a:cxn ang="0">
                  <a:pos x="650" y="307"/>
                </a:cxn>
                <a:cxn ang="0">
                  <a:pos x="653" y="298"/>
                </a:cxn>
                <a:cxn ang="0">
                  <a:pos x="654" y="287"/>
                </a:cxn>
                <a:cxn ang="0">
                  <a:pos x="653" y="277"/>
                </a:cxn>
                <a:cxn ang="0">
                  <a:pos x="650" y="268"/>
                </a:cxn>
                <a:cxn ang="0">
                  <a:pos x="646" y="259"/>
                </a:cxn>
                <a:cxn ang="0">
                  <a:pos x="638" y="250"/>
                </a:cxn>
                <a:cxn ang="0">
                  <a:pos x="397" y="0"/>
                </a:cxn>
              </a:cxnLst>
              <a:rect l="0" t="0" r="r" b="b"/>
              <a:pathLst>
                <a:path w="654" h="340">
                  <a:moveTo>
                    <a:pt x="397" y="0"/>
                  </a:moveTo>
                  <a:lnTo>
                    <a:pt x="256" y="0"/>
                  </a:lnTo>
                  <a:lnTo>
                    <a:pt x="14" y="250"/>
                  </a:lnTo>
                  <a:lnTo>
                    <a:pt x="14" y="250"/>
                  </a:lnTo>
                  <a:lnTo>
                    <a:pt x="8" y="259"/>
                  </a:lnTo>
                  <a:lnTo>
                    <a:pt x="4" y="268"/>
                  </a:lnTo>
                  <a:lnTo>
                    <a:pt x="0" y="277"/>
                  </a:lnTo>
                  <a:lnTo>
                    <a:pt x="0" y="287"/>
                  </a:lnTo>
                  <a:lnTo>
                    <a:pt x="0" y="298"/>
                  </a:lnTo>
                  <a:lnTo>
                    <a:pt x="4" y="307"/>
                  </a:lnTo>
                  <a:lnTo>
                    <a:pt x="8" y="316"/>
                  </a:lnTo>
                  <a:lnTo>
                    <a:pt x="14" y="325"/>
                  </a:lnTo>
                  <a:lnTo>
                    <a:pt x="14" y="325"/>
                  </a:lnTo>
                  <a:lnTo>
                    <a:pt x="23" y="331"/>
                  </a:lnTo>
                  <a:lnTo>
                    <a:pt x="31" y="335"/>
                  </a:lnTo>
                  <a:lnTo>
                    <a:pt x="40" y="339"/>
                  </a:lnTo>
                  <a:lnTo>
                    <a:pt x="50" y="340"/>
                  </a:lnTo>
                  <a:lnTo>
                    <a:pt x="50" y="340"/>
                  </a:lnTo>
                  <a:lnTo>
                    <a:pt x="60" y="339"/>
                  </a:lnTo>
                  <a:lnTo>
                    <a:pt x="70" y="335"/>
                  </a:lnTo>
                  <a:lnTo>
                    <a:pt x="78" y="331"/>
                  </a:lnTo>
                  <a:lnTo>
                    <a:pt x="86" y="325"/>
                  </a:lnTo>
                  <a:lnTo>
                    <a:pt x="327" y="75"/>
                  </a:lnTo>
                  <a:lnTo>
                    <a:pt x="568" y="325"/>
                  </a:lnTo>
                  <a:lnTo>
                    <a:pt x="568" y="325"/>
                  </a:lnTo>
                  <a:lnTo>
                    <a:pt x="575" y="331"/>
                  </a:lnTo>
                  <a:lnTo>
                    <a:pt x="584" y="335"/>
                  </a:lnTo>
                  <a:lnTo>
                    <a:pt x="594" y="339"/>
                  </a:lnTo>
                  <a:lnTo>
                    <a:pt x="603" y="340"/>
                  </a:lnTo>
                  <a:lnTo>
                    <a:pt x="603" y="340"/>
                  </a:lnTo>
                  <a:lnTo>
                    <a:pt x="613" y="339"/>
                  </a:lnTo>
                  <a:lnTo>
                    <a:pt x="622" y="335"/>
                  </a:lnTo>
                  <a:lnTo>
                    <a:pt x="631" y="331"/>
                  </a:lnTo>
                  <a:lnTo>
                    <a:pt x="638" y="325"/>
                  </a:lnTo>
                  <a:lnTo>
                    <a:pt x="638" y="325"/>
                  </a:lnTo>
                  <a:lnTo>
                    <a:pt x="646" y="316"/>
                  </a:lnTo>
                  <a:lnTo>
                    <a:pt x="650" y="307"/>
                  </a:lnTo>
                  <a:lnTo>
                    <a:pt x="653" y="298"/>
                  </a:lnTo>
                  <a:lnTo>
                    <a:pt x="654" y="287"/>
                  </a:lnTo>
                  <a:lnTo>
                    <a:pt x="653" y="277"/>
                  </a:lnTo>
                  <a:lnTo>
                    <a:pt x="650" y="268"/>
                  </a:lnTo>
                  <a:lnTo>
                    <a:pt x="646" y="259"/>
                  </a:lnTo>
                  <a:lnTo>
                    <a:pt x="638" y="250"/>
                  </a:lnTo>
                  <a:lnTo>
                    <a:pt x="39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14" name="Freeform 129">
              <a:extLst>
                <a:ext uri="{FF2B5EF4-FFF2-40B4-BE49-F238E27FC236}">
                  <a16:creationId xmlns:a16="http://schemas.microsoft.com/office/drawing/2014/main" id="{2928DC0B-DB20-BE70-5CB5-9AF836454475}"/>
                </a:ext>
              </a:extLst>
            </p:cNvPr>
            <p:cNvSpPr>
              <a:spLocks/>
            </p:cNvSpPr>
            <p:nvPr/>
          </p:nvSpPr>
          <p:spPr bwMode="auto">
            <a:xfrm>
              <a:off x="-8597901" y="5881688"/>
              <a:ext cx="547688" cy="760413"/>
            </a:xfrm>
            <a:custGeom>
              <a:avLst/>
              <a:gdLst/>
              <a:ahLst/>
              <a:cxnLst>
                <a:cxn ang="0">
                  <a:pos x="627" y="127"/>
                </a:cxn>
                <a:cxn ang="0">
                  <a:pos x="624" y="114"/>
                </a:cxn>
                <a:cxn ang="0">
                  <a:pos x="616" y="88"/>
                </a:cxn>
                <a:cxn ang="0">
                  <a:pos x="603" y="66"/>
                </a:cxn>
                <a:cxn ang="0">
                  <a:pos x="587" y="46"/>
                </a:cxn>
                <a:cxn ang="0">
                  <a:pos x="568" y="28"/>
                </a:cxn>
                <a:cxn ang="0">
                  <a:pos x="545" y="15"/>
                </a:cxn>
                <a:cxn ang="0">
                  <a:pos x="520" y="5"/>
                </a:cxn>
                <a:cxn ang="0">
                  <a:pos x="495" y="1"/>
                </a:cxn>
                <a:cxn ang="0">
                  <a:pos x="382" y="0"/>
                </a:cxn>
                <a:cxn ang="0">
                  <a:pos x="369" y="1"/>
                </a:cxn>
                <a:cxn ang="0">
                  <a:pos x="342" y="5"/>
                </a:cxn>
                <a:cxn ang="0">
                  <a:pos x="318" y="15"/>
                </a:cxn>
                <a:cxn ang="0">
                  <a:pos x="296" y="28"/>
                </a:cxn>
                <a:cxn ang="0">
                  <a:pos x="276" y="46"/>
                </a:cxn>
                <a:cxn ang="0">
                  <a:pos x="260" y="66"/>
                </a:cxn>
                <a:cxn ang="0">
                  <a:pos x="248" y="88"/>
                </a:cxn>
                <a:cxn ang="0">
                  <a:pos x="240" y="114"/>
                </a:cxn>
                <a:cxn ang="0">
                  <a:pos x="0" y="127"/>
                </a:cxn>
                <a:cxn ang="0">
                  <a:pos x="5" y="146"/>
                </a:cxn>
                <a:cxn ang="0">
                  <a:pos x="10" y="185"/>
                </a:cxn>
                <a:cxn ang="0">
                  <a:pos x="11" y="205"/>
                </a:cxn>
                <a:cxn ang="0">
                  <a:pos x="297" y="225"/>
                </a:cxn>
                <a:cxn ang="0">
                  <a:pos x="526" y="225"/>
                </a:cxn>
                <a:cxn ang="0">
                  <a:pos x="891" y="225"/>
                </a:cxn>
                <a:cxn ang="0">
                  <a:pos x="900" y="226"/>
                </a:cxn>
                <a:cxn ang="0">
                  <a:pos x="918" y="234"/>
                </a:cxn>
                <a:cxn ang="0">
                  <a:pos x="931" y="250"/>
                </a:cxn>
                <a:cxn ang="0">
                  <a:pos x="939" y="269"/>
                </a:cxn>
                <a:cxn ang="0">
                  <a:pos x="939" y="1286"/>
                </a:cxn>
                <a:cxn ang="0">
                  <a:pos x="939" y="1297"/>
                </a:cxn>
                <a:cxn ang="0">
                  <a:pos x="931" y="1317"/>
                </a:cxn>
                <a:cxn ang="0">
                  <a:pos x="918" y="1332"/>
                </a:cxn>
                <a:cxn ang="0">
                  <a:pos x="900" y="1340"/>
                </a:cxn>
                <a:cxn ang="0">
                  <a:pos x="27" y="1341"/>
                </a:cxn>
                <a:cxn ang="0">
                  <a:pos x="19" y="1439"/>
                </a:cxn>
                <a:cxn ang="0">
                  <a:pos x="891" y="1439"/>
                </a:cxn>
                <a:cxn ang="0">
                  <a:pos x="920" y="1437"/>
                </a:cxn>
                <a:cxn ang="0">
                  <a:pos x="948" y="1427"/>
                </a:cxn>
                <a:cxn ang="0">
                  <a:pos x="974" y="1413"/>
                </a:cxn>
                <a:cxn ang="0">
                  <a:pos x="995" y="1394"/>
                </a:cxn>
                <a:cxn ang="0">
                  <a:pos x="1012" y="1372"/>
                </a:cxn>
                <a:cxn ang="0">
                  <a:pos x="1027" y="1346"/>
                </a:cxn>
                <a:cxn ang="0">
                  <a:pos x="1035" y="1317"/>
                </a:cxn>
                <a:cxn ang="0">
                  <a:pos x="1037" y="1286"/>
                </a:cxn>
                <a:cxn ang="0">
                  <a:pos x="1037" y="280"/>
                </a:cxn>
                <a:cxn ang="0">
                  <a:pos x="1035" y="250"/>
                </a:cxn>
                <a:cxn ang="0">
                  <a:pos x="1027" y="220"/>
                </a:cxn>
                <a:cxn ang="0">
                  <a:pos x="1012" y="194"/>
                </a:cxn>
                <a:cxn ang="0">
                  <a:pos x="995" y="172"/>
                </a:cxn>
                <a:cxn ang="0">
                  <a:pos x="974" y="153"/>
                </a:cxn>
                <a:cxn ang="0">
                  <a:pos x="948" y="139"/>
                </a:cxn>
                <a:cxn ang="0">
                  <a:pos x="920" y="130"/>
                </a:cxn>
                <a:cxn ang="0">
                  <a:pos x="891" y="127"/>
                </a:cxn>
              </a:cxnLst>
              <a:rect l="0" t="0" r="r" b="b"/>
              <a:pathLst>
                <a:path w="1037" h="1439">
                  <a:moveTo>
                    <a:pt x="891" y="127"/>
                  </a:moveTo>
                  <a:lnTo>
                    <a:pt x="627" y="127"/>
                  </a:lnTo>
                  <a:lnTo>
                    <a:pt x="627" y="127"/>
                  </a:lnTo>
                  <a:lnTo>
                    <a:pt x="624" y="114"/>
                  </a:lnTo>
                  <a:lnTo>
                    <a:pt x="621" y="101"/>
                  </a:lnTo>
                  <a:lnTo>
                    <a:pt x="616" y="88"/>
                  </a:lnTo>
                  <a:lnTo>
                    <a:pt x="610" y="76"/>
                  </a:lnTo>
                  <a:lnTo>
                    <a:pt x="603" y="66"/>
                  </a:lnTo>
                  <a:lnTo>
                    <a:pt x="596" y="55"/>
                  </a:lnTo>
                  <a:lnTo>
                    <a:pt x="587" y="46"/>
                  </a:lnTo>
                  <a:lnTo>
                    <a:pt x="577" y="36"/>
                  </a:lnTo>
                  <a:lnTo>
                    <a:pt x="568" y="28"/>
                  </a:lnTo>
                  <a:lnTo>
                    <a:pt x="557" y="21"/>
                  </a:lnTo>
                  <a:lnTo>
                    <a:pt x="545" y="15"/>
                  </a:lnTo>
                  <a:lnTo>
                    <a:pt x="533" y="9"/>
                  </a:lnTo>
                  <a:lnTo>
                    <a:pt x="520" y="5"/>
                  </a:lnTo>
                  <a:lnTo>
                    <a:pt x="508" y="2"/>
                  </a:lnTo>
                  <a:lnTo>
                    <a:pt x="495" y="1"/>
                  </a:lnTo>
                  <a:lnTo>
                    <a:pt x="480" y="0"/>
                  </a:lnTo>
                  <a:lnTo>
                    <a:pt x="382" y="0"/>
                  </a:lnTo>
                  <a:lnTo>
                    <a:pt x="382" y="0"/>
                  </a:lnTo>
                  <a:lnTo>
                    <a:pt x="369" y="1"/>
                  </a:lnTo>
                  <a:lnTo>
                    <a:pt x="355" y="2"/>
                  </a:lnTo>
                  <a:lnTo>
                    <a:pt x="342" y="5"/>
                  </a:lnTo>
                  <a:lnTo>
                    <a:pt x="331" y="9"/>
                  </a:lnTo>
                  <a:lnTo>
                    <a:pt x="318" y="15"/>
                  </a:lnTo>
                  <a:lnTo>
                    <a:pt x="307" y="21"/>
                  </a:lnTo>
                  <a:lnTo>
                    <a:pt x="296" y="28"/>
                  </a:lnTo>
                  <a:lnTo>
                    <a:pt x="286" y="36"/>
                  </a:lnTo>
                  <a:lnTo>
                    <a:pt x="276" y="46"/>
                  </a:lnTo>
                  <a:lnTo>
                    <a:pt x="268" y="55"/>
                  </a:lnTo>
                  <a:lnTo>
                    <a:pt x="260" y="66"/>
                  </a:lnTo>
                  <a:lnTo>
                    <a:pt x="254" y="76"/>
                  </a:lnTo>
                  <a:lnTo>
                    <a:pt x="248" y="88"/>
                  </a:lnTo>
                  <a:lnTo>
                    <a:pt x="243" y="101"/>
                  </a:lnTo>
                  <a:lnTo>
                    <a:pt x="240" y="114"/>
                  </a:lnTo>
                  <a:lnTo>
                    <a:pt x="237" y="127"/>
                  </a:lnTo>
                  <a:lnTo>
                    <a:pt x="0" y="127"/>
                  </a:lnTo>
                  <a:lnTo>
                    <a:pt x="0" y="127"/>
                  </a:lnTo>
                  <a:lnTo>
                    <a:pt x="5" y="146"/>
                  </a:lnTo>
                  <a:lnTo>
                    <a:pt x="7" y="165"/>
                  </a:lnTo>
                  <a:lnTo>
                    <a:pt x="10" y="185"/>
                  </a:lnTo>
                  <a:lnTo>
                    <a:pt x="11" y="205"/>
                  </a:lnTo>
                  <a:lnTo>
                    <a:pt x="11" y="205"/>
                  </a:lnTo>
                  <a:lnTo>
                    <a:pt x="10" y="225"/>
                  </a:lnTo>
                  <a:lnTo>
                    <a:pt x="297" y="225"/>
                  </a:lnTo>
                  <a:lnTo>
                    <a:pt x="336" y="225"/>
                  </a:lnTo>
                  <a:lnTo>
                    <a:pt x="526" y="225"/>
                  </a:lnTo>
                  <a:lnTo>
                    <a:pt x="578" y="225"/>
                  </a:lnTo>
                  <a:lnTo>
                    <a:pt x="891" y="225"/>
                  </a:lnTo>
                  <a:lnTo>
                    <a:pt x="891" y="225"/>
                  </a:lnTo>
                  <a:lnTo>
                    <a:pt x="900" y="226"/>
                  </a:lnTo>
                  <a:lnTo>
                    <a:pt x="910" y="230"/>
                  </a:lnTo>
                  <a:lnTo>
                    <a:pt x="918" y="234"/>
                  </a:lnTo>
                  <a:lnTo>
                    <a:pt x="925" y="241"/>
                  </a:lnTo>
                  <a:lnTo>
                    <a:pt x="931" y="250"/>
                  </a:lnTo>
                  <a:lnTo>
                    <a:pt x="936" y="259"/>
                  </a:lnTo>
                  <a:lnTo>
                    <a:pt x="939" y="269"/>
                  </a:lnTo>
                  <a:lnTo>
                    <a:pt x="939" y="280"/>
                  </a:lnTo>
                  <a:lnTo>
                    <a:pt x="939" y="1286"/>
                  </a:lnTo>
                  <a:lnTo>
                    <a:pt x="939" y="1286"/>
                  </a:lnTo>
                  <a:lnTo>
                    <a:pt x="939" y="1297"/>
                  </a:lnTo>
                  <a:lnTo>
                    <a:pt x="936" y="1308"/>
                  </a:lnTo>
                  <a:lnTo>
                    <a:pt x="931" y="1317"/>
                  </a:lnTo>
                  <a:lnTo>
                    <a:pt x="925" y="1326"/>
                  </a:lnTo>
                  <a:lnTo>
                    <a:pt x="918" y="1332"/>
                  </a:lnTo>
                  <a:lnTo>
                    <a:pt x="910" y="1337"/>
                  </a:lnTo>
                  <a:lnTo>
                    <a:pt x="900" y="1340"/>
                  </a:lnTo>
                  <a:lnTo>
                    <a:pt x="891" y="1341"/>
                  </a:lnTo>
                  <a:lnTo>
                    <a:pt x="27" y="1341"/>
                  </a:lnTo>
                  <a:lnTo>
                    <a:pt x="27" y="1341"/>
                  </a:lnTo>
                  <a:lnTo>
                    <a:pt x="19" y="1439"/>
                  </a:lnTo>
                  <a:lnTo>
                    <a:pt x="891" y="1439"/>
                  </a:lnTo>
                  <a:lnTo>
                    <a:pt x="891" y="1439"/>
                  </a:lnTo>
                  <a:lnTo>
                    <a:pt x="906" y="1439"/>
                  </a:lnTo>
                  <a:lnTo>
                    <a:pt x="920" y="1437"/>
                  </a:lnTo>
                  <a:lnTo>
                    <a:pt x="935" y="1433"/>
                  </a:lnTo>
                  <a:lnTo>
                    <a:pt x="948" y="1427"/>
                  </a:lnTo>
                  <a:lnTo>
                    <a:pt x="961" y="1421"/>
                  </a:lnTo>
                  <a:lnTo>
                    <a:pt x="974" y="1413"/>
                  </a:lnTo>
                  <a:lnTo>
                    <a:pt x="984" y="1405"/>
                  </a:lnTo>
                  <a:lnTo>
                    <a:pt x="995" y="1394"/>
                  </a:lnTo>
                  <a:lnTo>
                    <a:pt x="1004" y="1383"/>
                  </a:lnTo>
                  <a:lnTo>
                    <a:pt x="1012" y="1372"/>
                  </a:lnTo>
                  <a:lnTo>
                    <a:pt x="1020" y="1359"/>
                  </a:lnTo>
                  <a:lnTo>
                    <a:pt x="1027" y="1346"/>
                  </a:lnTo>
                  <a:lnTo>
                    <a:pt x="1031" y="1332"/>
                  </a:lnTo>
                  <a:lnTo>
                    <a:pt x="1035" y="1317"/>
                  </a:lnTo>
                  <a:lnTo>
                    <a:pt x="1037" y="1302"/>
                  </a:lnTo>
                  <a:lnTo>
                    <a:pt x="1037" y="1286"/>
                  </a:lnTo>
                  <a:lnTo>
                    <a:pt x="1037" y="280"/>
                  </a:lnTo>
                  <a:lnTo>
                    <a:pt x="1037" y="280"/>
                  </a:lnTo>
                  <a:lnTo>
                    <a:pt x="1037" y="265"/>
                  </a:lnTo>
                  <a:lnTo>
                    <a:pt x="1035" y="250"/>
                  </a:lnTo>
                  <a:lnTo>
                    <a:pt x="1031" y="234"/>
                  </a:lnTo>
                  <a:lnTo>
                    <a:pt x="1027" y="220"/>
                  </a:lnTo>
                  <a:lnTo>
                    <a:pt x="1020" y="207"/>
                  </a:lnTo>
                  <a:lnTo>
                    <a:pt x="1012" y="194"/>
                  </a:lnTo>
                  <a:lnTo>
                    <a:pt x="1004" y="182"/>
                  </a:lnTo>
                  <a:lnTo>
                    <a:pt x="995" y="172"/>
                  </a:lnTo>
                  <a:lnTo>
                    <a:pt x="984" y="162"/>
                  </a:lnTo>
                  <a:lnTo>
                    <a:pt x="974" y="153"/>
                  </a:lnTo>
                  <a:lnTo>
                    <a:pt x="961" y="146"/>
                  </a:lnTo>
                  <a:lnTo>
                    <a:pt x="948" y="139"/>
                  </a:lnTo>
                  <a:lnTo>
                    <a:pt x="935" y="134"/>
                  </a:lnTo>
                  <a:lnTo>
                    <a:pt x="920" y="130"/>
                  </a:lnTo>
                  <a:lnTo>
                    <a:pt x="906" y="128"/>
                  </a:lnTo>
                  <a:lnTo>
                    <a:pt x="891" y="127"/>
                  </a:lnTo>
                  <a:lnTo>
                    <a:pt x="891" y="1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grpSp>
      <p:sp>
        <p:nvSpPr>
          <p:cNvPr id="17" name="矩形: 圆角 16">
            <a:extLst>
              <a:ext uri="{FF2B5EF4-FFF2-40B4-BE49-F238E27FC236}">
                <a16:creationId xmlns:a16="http://schemas.microsoft.com/office/drawing/2014/main" id="{67DE0F7E-DC0A-3BD6-AACE-501931D4BB34}"/>
              </a:ext>
            </a:extLst>
          </p:cNvPr>
          <p:cNvSpPr/>
          <p:nvPr/>
        </p:nvSpPr>
        <p:spPr bwMode="auto">
          <a:xfrm>
            <a:off x="1759684" y="4927803"/>
            <a:ext cx="747462" cy="313906"/>
          </a:xfrm>
          <a:prstGeom prst="round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fontAlgn="auto" hangingPunct="0">
              <a:spcBef>
                <a:spcPts val="300"/>
              </a:spcBef>
              <a:spcAft>
                <a:spcPts val="300"/>
              </a:spcAft>
              <a:buClr>
                <a:schemeClr val="tx2"/>
              </a:buClr>
              <a:buSzPct val="110000"/>
            </a:pPr>
            <a:r>
              <a:rPr lang="zh-CN" altLang="en-US" sz="1400" kern="0" dirty="0">
                <a:solidFill>
                  <a:schemeClr val="tx1"/>
                </a:solidFill>
                <a:latin typeface="Arial" panose="020B0604020202020204" pitchFamily="34" charset="0"/>
                <a:ea typeface="微软雅黑" panose="020B0503020204020204" pitchFamily="34" charset="-122"/>
                <a:cs typeface="Arial" panose="020B0604020202020204" pitchFamily="34" charset="0"/>
              </a:rPr>
              <a:t>定义</a:t>
            </a:r>
            <a:endParaRPr lang="en-GB" sz="1400" kern="0" dirty="0" err="1">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矩形: 圆角 17">
            <a:extLst>
              <a:ext uri="{FF2B5EF4-FFF2-40B4-BE49-F238E27FC236}">
                <a16:creationId xmlns:a16="http://schemas.microsoft.com/office/drawing/2014/main" id="{9FC93D06-6590-3E80-9E6A-102FE6F46D81}"/>
              </a:ext>
            </a:extLst>
          </p:cNvPr>
          <p:cNvSpPr/>
          <p:nvPr/>
        </p:nvSpPr>
        <p:spPr bwMode="auto">
          <a:xfrm>
            <a:off x="1759684" y="5354879"/>
            <a:ext cx="1596974" cy="313906"/>
          </a:xfrm>
          <a:prstGeom prst="round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fontAlgn="auto" hangingPunct="0">
              <a:spcBef>
                <a:spcPts val="300"/>
              </a:spcBef>
              <a:spcAft>
                <a:spcPts val="300"/>
              </a:spcAft>
              <a:buClr>
                <a:schemeClr val="tx2"/>
              </a:buClr>
              <a:buSzPct val="110000"/>
            </a:pPr>
            <a:r>
              <a:rPr lang="zh-CN" altLang="en-US" sz="1400" kern="0" dirty="0">
                <a:solidFill>
                  <a:schemeClr val="tx1"/>
                </a:solidFill>
                <a:latin typeface="Arial" panose="020B0604020202020204" pitchFamily="34" charset="0"/>
                <a:ea typeface="微软雅黑" panose="020B0503020204020204" pitchFamily="34" charset="-122"/>
                <a:cs typeface="Arial" panose="020B0604020202020204" pitchFamily="34" charset="0"/>
              </a:rPr>
              <a:t>职责</a:t>
            </a:r>
            <a:endParaRPr lang="en-GB" sz="1400" kern="0" dirty="0" err="1">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22" name="组合 21">
            <a:extLst>
              <a:ext uri="{FF2B5EF4-FFF2-40B4-BE49-F238E27FC236}">
                <a16:creationId xmlns:a16="http://schemas.microsoft.com/office/drawing/2014/main" id="{192DDB2F-8988-680E-C218-EF406EC28AA3}"/>
              </a:ext>
            </a:extLst>
          </p:cNvPr>
          <p:cNvGrpSpPr/>
          <p:nvPr/>
        </p:nvGrpSpPr>
        <p:grpSpPr>
          <a:xfrm>
            <a:off x="4275577" y="4927803"/>
            <a:ext cx="1942656" cy="740982"/>
            <a:chOff x="4310954" y="4927803"/>
            <a:chExt cx="1942656" cy="740982"/>
          </a:xfrm>
        </p:grpSpPr>
        <p:sp>
          <p:nvSpPr>
            <p:cNvPr id="19" name="矩形: 圆角 18">
              <a:extLst>
                <a:ext uri="{FF2B5EF4-FFF2-40B4-BE49-F238E27FC236}">
                  <a16:creationId xmlns:a16="http://schemas.microsoft.com/office/drawing/2014/main" id="{721386A8-3D2F-9109-DA5C-DF637B0006ED}"/>
                </a:ext>
              </a:extLst>
            </p:cNvPr>
            <p:cNvSpPr/>
            <p:nvPr/>
          </p:nvSpPr>
          <p:spPr bwMode="auto">
            <a:xfrm>
              <a:off x="4310954" y="4927803"/>
              <a:ext cx="906407" cy="313906"/>
            </a:xfrm>
            <a:prstGeom prst="round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fontAlgn="auto" hangingPunct="0">
                <a:spcBef>
                  <a:spcPts val="300"/>
                </a:spcBef>
                <a:spcAft>
                  <a:spcPts val="300"/>
                </a:spcAft>
                <a:buClr>
                  <a:schemeClr val="tx2"/>
                </a:buClr>
                <a:buSzPct val="110000"/>
              </a:pPr>
              <a:r>
                <a:rPr lang="zh-CN" altLang="en-US" sz="1400" kern="0" dirty="0">
                  <a:solidFill>
                    <a:schemeClr val="tx1"/>
                  </a:solidFill>
                  <a:latin typeface="Arial" panose="020B0604020202020204" pitchFamily="34" charset="0"/>
                  <a:ea typeface="微软雅黑" panose="020B0503020204020204" pitchFamily="34" charset="-122"/>
                  <a:cs typeface="Arial" panose="020B0604020202020204" pitchFamily="34" charset="0"/>
                </a:rPr>
                <a:t>识别</a:t>
              </a:r>
              <a:endParaRPr lang="en-GB" sz="1400" kern="0" dirty="0" err="1">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20" name="矩形: 圆角 19">
              <a:extLst>
                <a:ext uri="{FF2B5EF4-FFF2-40B4-BE49-F238E27FC236}">
                  <a16:creationId xmlns:a16="http://schemas.microsoft.com/office/drawing/2014/main" id="{9879528E-2024-B4E1-28DD-65581515CC5A}"/>
                </a:ext>
              </a:extLst>
            </p:cNvPr>
            <p:cNvSpPr/>
            <p:nvPr/>
          </p:nvSpPr>
          <p:spPr bwMode="auto">
            <a:xfrm>
              <a:off x="4310954" y="5354879"/>
              <a:ext cx="906407" cy="313906"/>
            </a:xfrm>
            <a:prstGeom prst="round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fontAlgn="auto" hangingPunct="0">
                <a:spcBef>
                  <a:spcPts val="300"/>
                </a:spcBef>
                <a:spcAft>
                  <a:spcPts val="300"/>
                </a:spcAft>
                <a:buClr>
                  <a:schemeClr val="tx2"/>
                </a:buClr>
                <a:buSzPct val="110000"/>
              </a:pPr>
              <a:r>
                <a:rPr lang="zh-CN" altLang="en-US" sz="1400" kern="0" dirty="0">
                  <a:solidFill>
                    <a:schemeClr val="tx1"/>
                  </a:solidFill>
                  <a:latin typeface="Arial" panose="020B0604020202020204" pitchFamily="34" charset="0"/>
                  <a:ea typeface="微软雅黑" panose="020B0503020204020204" pitchFamily="34" charset="-122"/>
                  <a:cs typeface="Arial" panose="020B0604020202020204" pitchFamily="34" charset="0"/>
                </a:rPr>
                <a:t>管理</a:t>
              </a:r>
              <a:endParaRPr lang="en-GB" sz="1400" kern="0" dirty="0" err="1">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矩形: 圆角 20">
              <a:extLst>
                <a:ext uri="{FF2B5EF4-FFF2-40B4-BE49-F238E27FC236}">
                  <a16:creationId xmlns:a16="http://schemas.microsoft.com/office/drawing/2014/main" id="{4B018FB9-CC98-E1A5-AD26-6D3D1CBC6774}"/>
                </a:ext>
              </a:extLst>
            </p:cNvPr>
            <p:cNvSpPr/>
            <p:nvPr/>
          </p:nvSpPr>
          <p:spPr bwMode="auto">
            <a:xfrm>
              <a:off x="5347203" y="4927803"/>
              <a:ext cx="906407" cy="313906"/>
            </a:xfrm>
            <a:prstGeom prst="round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fontAlgn="auto" hangingPunct="0">
                <a:spcBef>
                  <a:spcPts val="300"/>
                </a:spcBef>
                <a:spcAft>
                  <a:spcPts val="300"/>
                </a:spcAft>
                <a:buClr>
                  <a:schemeClr val="tx2"/>
                </a:buClr>
                <a:buSzPct val="110000"/>
              </a:pPr>
              <a:r>
                <a:rPr lang="zh-CN" altLang="en-US" sz="1400" kern="0" dirty="0">
                  <a:solidFill>
                    <a:schemeClr val="tx1"/>
                  </a:solidFill>
                  <a:latin typeface="Arial" panose="020B0604020202020204" pitchFamily="34" charset="0"/>
                  <a:ea typeface="微软雅黑" panose="020B0503020204020204" pitchFamily="34" charset="-122"/>
                  <a:cs typeface="Arial" panose="020B0604020202020204" pitchFamily="34" charset="0"/>
                </a:rPr>
                <a:t>披露</a:t>
              </a:r>
              <a:endParaRPr lang="en-GB" sz="1400" kern="0" dirty="0" err="1">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矩形: 圆角 15">
              <a:extLst>
                <a:ext uri="{FF2B5EF4-FFF2-40B4-BE49-F238E27FC236}">
                  <a16:creationId xmlns:a16="http://schemas.microsoft.com/office/drawing/2014/main" id="{D884239D-1E04-4876-527B-FC066ABF6E79}"/>
                </a:ext>
              </a:extLst>
            </p:cNvPr>
            <p:cNvSpPr/>
            <p:nvPr/>
          </p:nvSpPr>
          <p:spPr bwMode="auto">
            <a:xfrm>
              <a:off x="5347202" y="5354879"/>
              <a:ext cx="906407" cy="313906"/>
            </a:xfrm>
            <a:prstGeom prst="round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fontAlgn="auto" hangingPunct="0">
                <a:spcBef>
                  <a:spcPts val="300"/>
                </a:spcBef>
                <a:spcAft>
                  <a:spcPts val="300"/>
                </a:spcAft>
                <a:buClr>
                  <a:schemeClr val="tx2"/>
                </a:buClr>
                <a:buSzPct val="110000"/>
              </a:pPr>
              <a:r>
                <a:rPr lang="zh-CN" altLang="en-US" sz="1400" kern="0" dirty="0">
                  <a:solidFill>
                    <a:schemeClr val="tx1"/>
                  </a:solidFill>
                  <a:latin typeface="Arial" panose="020B0604020202020204" pitchFamily="34" charset="0"/>
                  <a:ea typeface="微软雅黑" panose="020B0503020204020204" pitchFamily="34" charset="-122"/>
                  <a:cs typeface="Arial" panose="020B0604020202020204" pitchFamily="34" charset="0"/>
                </a:rPr>
                <a:t>其他场景</a:t>
              </a:r>
              <a:endParaRPr lang="en-GB" sz="1400" kern="0" dirty="0" err="1">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3" name="矩形: 圆角 22">
            <a:extLst>
              <a:ext uri="{FF2B5EF4-FFF2-40B4-BE49-F238E27FC236}">
                <a16:creationId xmlns:a16="http://schemas.microsoft.com/office/drawing/2014/main" id="{14D914E0-600D-1469-1C10-FEF6A29DFE13}"/>
              </a:ext>
            </a:extLst>
          </p:cNvPr>
          <p:cNvSpPr/>
          <p:nvPr/>
        </p:nvSpPr>
        <p:spPr bwMode="auto">
          <a:xfrm>
            <a:off x="6970960" y="4927803"/>
            <a:ext cx="1942656" cy="313906"/>
          </a:xfrm>
          <a:prstGeom prst="round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fontAlgn="auto" hangingPunct="0">
              <a:spcBef>
                <a:spcPts val="300"/>
              </a:spcBef>
              <a:spcAft>
                <a:spcPts val="300"/>
              </a:spcAft>
              <a:buClr>
                <a:schemeClr val="tx2"/>
              </a:buClr>
              <a:buSzPct val="110000"/>
            </a:pPr>
            <a:r>
              <a:rPr lang="zh-CN" altLang="en-US" sz="1400" kern="0" dirty="0">
                <a:solidFill>
                  <a:schemeClr val="tx1"/>
                </a:solidFill>
                <a:highlight>
                  <a:srgbClr val="FFFF00"/>
                </a:highlight>
                <a:latin typeface="Arial" panose="020B0604020202020204" pitchFamily="34" charset="0"/>
                <a:ea typeface="微软雅黑" panose="020B0503020204020204" pitchFamily="34" charset="-122"/>
                <a:cs typeface="Arial" panose="020B0604020202020204" pitchFamily="34" charset="0"/>
              </a:rPr>
              <a:t>案例学习</a:t>
            </a:r>
            <a:endParaRPr lang="en-GB" sz="1400" kern="0" dirty="0" err="1">
              <a:solidFill>
                <a:schemeClr val="tx1"/>
              </a:solidFill>
              <a:highlight>
                <a:srgbClr val="FFFF00"/>
              </a:highlight>
              <a:latin typeface="Arial" panose="020B0604020202020204" pitchFamily="34" charset="0"/>
              <a:ea typeface="微软雅黑" panose="020B0503020204020204" pitchFamily="34" charset="-122"/>
              <a:cs typeface="Arial" panose="020B0604020202020204" pitchFamily="34" charset="0"/>
            </a:endParaRPr>
          </a:p>
        </p:txBody>
      </p:sp>
      <p:sp>
        <p:nvSpPr>
          <p:cNvPr id="24" name="矩形: 圆角 23">
            <a:extLst>
              <a:ext uri="{FF2B5EF4-FFF2-40B4-BE49-F238E27FC236}">
                <a16:creationId xmlns:a16="http://schemas.microsoft.com/office/drawing/2014/main" id="{364CB102-108F-F28D-D893-8D01FB741F8E}"/>
              </a:ext>
            </a:extLst>
          </p:cNvPr>
          <p:cNvSpPr/>
          <p:nvPr/>
        </p:nvSpPr>
        <p:spPr bwMode="auto">
          <a:xfrm>
            <a:off x="6970960" y="5354879"/>
            <a:ext cx="1942656" cy="313906"/>
          </a:xfrm>
          <a:prstGeom prst="round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fontAlgn="auto" hangingPunct="0">
              <a:spcBef>
                <a:spcPts val="300"/>
              </a:spcBef>
              <a:spcAft>
                <a:spcPts val="300"/>
              </a:spcAft>
              <a:buClr>
                <a:schemeClr val="tx2"/>
              </a:buClr>
              <a:buSzPct val="110000"/>
            </a:pPr>
            <a:r>
              <a:rPr lang="zh-CN" altLang="en-US" sz="1400" kern="0" dirty="0">
                <a:solidFill>
                  <a:schemeClr val="tx1"/>
                </a:solidFill>
                <a:highlight>
                  <a:srgbClr val="FFFF00"/>
                </a:highlight>
                <a:latin typeface="Arial" panose="020B0604020202020204" pitchFamily="34" charset="0"/>
                <a:ea typeface="微软雅黑" panose="020B0503020204020204" pitchFamily="34" charset="-122"/>
                <a:cs typeface="Arial" panose="020B0604020202020204" pitchFamily="34" charset="0"/>
              </a:rPr>
              <a:t>各类型定义</a:t>
            </a:r>
            <a:endParaRPr lang="en-GB" sz="1400" kern="0" dirty="0" err="1">
              <a:solidFill>
                <a:schemeClr val="tx1"/>
              </a:solidFill>
              <a:highlight>
                <a:srgbClr val="FFFF00"/>
              </a:highlight>
              <a:latin typeface="Arial" panose="020B0604020202020204" pitchFamily="34" charset="0"/>
              <a:ea typeface="微软雅黑" panose="020B0503020204020204" pitchFamily="34" charset="-122"/>
              <a:cs typeface="Arial" panose="020B0604020202020204" pitchFamily="34" charset="0"/>
            </a:endParaRPr>
          </a:p>
        </p:txBody>
      </p:sp>
      <p:sp>
        <p:nvSpPr>
          <p:cNvPr id="25" name="矩形: 圆角 24">
            <a:extLst>
              <a:ext uri="{FF2B5EF4-FFF2-40B4-BE49-F238E27FC236}">
                <a16:creationId xmlns:a16="http://schemas.microsoft.com/office/drawing/2014/main" id="{F94B2561-5AB2-598C-6A5C-F9964E081C91}"/>
              </a:ext>
            </a:extLst>
          </p:cNvPr>
          <p:cNvSpPr/>
          <p:nvPr/>
        </p:nvSpPr>
        <p:spPr bwMode="auto">
          <a:xfrm>
            <a:off x="9700618" y="4927803"/>
            <a:ext cx="1942656" cy="313906"/>
          </a:xfrm>
          <a:prstGeom prst="round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fontAlgn="auto" hangingPunct="0">
              <a:spcBef>
                <a:spcPts val="300"/>
              </a:spcBef>
              <a:spcAft>
                <a:spcPts val="300"/>
              </a:spcAft>
              <a:buClr>
                <a:schemeClr val="tx2"/>
              </a:buClr>
              <a:buSzPct val="110000"/>
            </a:pPr>
            <a:r>
              <a:rPr lang="zh-CN" altLang="en-US" sz="1400" kern="0" dirty="0">
                <a:solidFill>
                  <a:schemeClr val="tx1"/>
                </a:solidFill>
                <a:latin typeface="Arial" panose="020B0604020202020204" pitchFamily="34" charset="0"/>
                <a:ea typeface="微软雅黑" panose="020B0503020204020204" pitchFamily="34" charset="-122"/>
                <a:cs typeface="Arial" panose="020B0604020202020204" pitchFamily="34" charset="0"/>
              </a:rPr>
              <a:t>完成</a:t>
            </a:r>
            <a:r>
              <a:rPr lang="en-GB" altLang="zh-CN" sz="1400" kern="0" dirty="0">
                <a:solidFill>
                  <a:schemeClr val="tx1"/>
                </a:solidFill>
                <a:latin typeface="Arial" panose="020B0604020202020204" pitchFamily="34" charset="0"/>
                <a:ea typeface="微软雅黑" panose="020B0503020204020204" pitchFamily="34" charset="-122"/>
                <a:cs typeface="Arial" panose="020B0604020202020204" pitchFamily="34" charset="0"/>
              </a:rPr>
              <a:t>/</a:t>
            </a:r>
            <a:r>
              <a:rPr lang="zh-CN" altLang="en-US" sz="1400" kern="0" dirty="0">
                <a:solidFill>
                  <a:schemeClr val="tx1"/>
                </a:solidFill>
                <a:latin typeface="Arial" panose="020B0604020202020204" pitchFamily="34" charset="0"/>
                <a:ea typeface="微软雅黑" panose="020B0503020204020204" pitchFamily="34" charset="-122"/>
                <a:cs typeface="Arial" panose="020B0604020202020204" pitchFamily="34" charset="0"/>
              </a:rPr>
              <a:t>无需披露</a:t>
            </a:r>
            <a:endParaRPr lang="en-GB" sz="1400" kern="0" dirty="0" err="1">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26" name="矩形: 圆角 25">
            <a:extLst>
              <a:ext uri="{FF2B5EF4-FFF2-40B4-BE49-F238E27FC236}">
                <a16:creationId xmlns:a16="http://schemas.microsoft.com/office/drawing/2014/main" id="{A7DB059E-B0A3-874F-0946-B667D3819D0A}"/>
              </a:ext>
            </a:extLst>
          </p:cNvPr>
          <p:cNvSpPr/>
          <p:nvPr/>
        </p:nvSpPr>
        <p:spPr bwMode="auto">
          <a:xfrm>
            <a:off x="9700618" y="5354879"/>
            <a:ext cx="1942656" cy="313906"/>
          </a:xfrm>
          <a:prstGeom prst="round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fontAlgn="auto" hangingPunct="0">
              <a:spcBef>
                <a:spcPts val="300"/>
              </a:spcBef>
              <a:spcAft>
                <a:spcPts val="300"/>
              </a:spcAft>
              <a:buClr>
                <a:schemeClr val="tx2"/>
              </a:buClr>
              <a:buSzPct val="110000"/>
            </a:pPr>
            <a:r>
              <a:rPr lang="zh-CN" altLang="en-US" sz="1400" kern="0" dirty="0">
                <a:solidFill>
                  <a:schemeClr val="tx1"/>
                </a:solidFill>
                <a:latin typeface="Arial" panose="020B0604020202020204" pitchFamily="34" charset="0"/>
                <a:ea typeface="微软雅黑" panose="020B0503020204020204" pitchFamily="34" charset="-122"/>
                <a:cs typeface="Arial" panose="020B0604020202020204" pitchFamily="34" charset="0"/>
              </a:rPr>
              <a:t>完成培训</a:t>
            </a:r>
            <a:endParaRPr lang="en-GB" sz="1400" kern="0" dirty="0" err="1">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27" name="矩形: 圆角 26">
            <a:extLst>
              <a:ext uri="{FF2B5EF4-FFF2-40B4-BE49-F238E27FC236}">
                <a16:creationId xmlns:a16="http://schemas.microsoft.com/office/drawing/2014/main" id="{9A566429-4D65-9341-6086-1C756B6D0A2E}"/>
              </a:ext>
            </a:extLst>
          </p:cNvPr>
          <p:cNvSpPr/>
          <p:nvPr/>
        </p:nvSpPr>
        <p:spPr bwMode="auto">
          <a:xfrm>
            <a:off x="2609196" y="4927803"/>
            <a:ext cx="747462" cy="313906"/>
          </a:xfrm>
          <a:prstGeom prst="round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fontAlgn="auto" hangingPunct="0">
              <a:spcBef>
                <a:spcPts val="300"/>
              </a:spcBef>
              <a:spcAft>
                <a:spcPts val="300"/>
              </a:spcAft>
              <a:buClr>
                <a:schemeClr val="tx2"/>
              </a:buClr>
              <a:buSzPct val="110000"/>
            </a:pPr>
            <a:r>
              <a:rPr lang="zh-CN" altLang="en-US" sz="1400" kern="0" dirty="0">
                <a:solidFill>
                  <a:schemeClr val="tx1"/>
                </a:solidFill>
                <a:latin typeface="Arial" panose="020B0604020202020204" pitchFamily="34" charset="0"/>
                <a:ea typeface="微软雅黑" panose="020B0503020204020204" pitchFamily="34" charset="-122"/>
                <a:cs typeface="Arial" panose="020B0604020202020204" pitchFamily="34" charset="0"/>
              </a:rPr>
              <a:t>范围</a:t>
            </a:r>
            <a:endParaRPr lang="en-GB" sz="1400" kern="0" dirty="0" err="1">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76872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59C44C-8D14-0389-BFA9-56BF9E563245}"/>
              </a:ext>
            </a:extLst>
          </p:cNvPr>
          <p:cNvSpPr>
            <a:spLocks noGrp="1"/>
          </p:cNvSpPr>
          <p:nvPr>
            <p:ph type="title"/>
          </p:nvPr>
        </p:nvSpPr>
        <p:spPr/>
        <p:txBody>
          <a:bodyPr/>
          <a:lstStyle/>
          <a:p>
            <a:r>
              <a:rPr lang="zh-CN" altLang="en-US" dirty="0"/>
              <a:t>招聘相关</a:t>
            </a:r>
            <a:endParaRPr lang="en-US" dirty="0"/>
          </a:p>
        </p:txBody>
      </p:sp>
      <p:pic>
        <p:nvPicPr>
          <p:cNvPr id="10" name="图片 9" descr="游戏机里面的人物&#10;&#10;中度可信度描述已自动生成">
            <a:extLst>
              <a:ext uri="{FF2B5EF4-FFF2-40B4-BE49-F238E27FC236}">
                <a16:creationId xmlns:a16="http://schemas.microsoft.com/office/drawing/2014/main" id="{CD02F1D2-E6E1-ED84-AABD-D87370C607C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976"/>
          <a:stretch/>
        </p:blipFill>
        <p:spPr>
          <a:xfrm>
            <a:off x="710691" y="1411356"/>
            <a:ext cx="4318509" cy="4651513"/>
          </a:xfrm>
          <a:prstGeom prst="rect">
            <a:avLst/>
          </a:prstGeom>
        </p:spPr>
      </p:pic>
      <p:graphicFrame>
        <p:nvGraphicFramePr>
          <p:cNvPr id="33" name="表格 32">
            <a:extLst>
              <a:ext uri="{FF2B5EF4-FFF2-40B4-BE49-F238E27FC236}">
                <a16:creationId xmlns:a16="http://schemas.microsoft.com/office/drawing/2014/main" id="{34015642-B01C-BB7B-6CEF-3B5C6B5CB734}"/>
              </a:ext>
            </a:extLst>
          </p:cNvPr>
          <p:cNvGraphicFramePr>
            <a:graphicFrameLocks noGrp="1"/>
          </p:cNvGraphicFramePr>
          <p:nvPr>
            <p:extLst>
              <p:ext uri="{D42A27DB-BD31-4B8C-83A1-F6EECF244321}">
                <p14:modId xmlns:p14="http://schemas.microsoft.com/office/powerpoint/2010/main" val="2958793991"/>
              </p:ext>
            </p:extLst>
          </p:nvPr>
        </p:nvGraphicFramePr>
        <p:xfrm>
          <a:off x="0" y="-11036"/>
          <a:ext cx="12192000" cy="253923"/>
        </p:xfrm>
        <a:graphic>
          <a:graphicData uri="http://schemas.openxmlformats.org/drawingml/2006/table">
            <a:tbl>
              <a:tblPr firstRow="1" bandRow="1">
                <a:tableStyleId>{9D7B26C5-4107-4FEC-AEDC-1716B250A1EF}</a:tableStyleId>
              </a:tblPr>
              <a:tblGrid>
                <a:gridCol w="1016000">
                  <a:extLst>
                    <a:ext uri="{9D8B030D-6E8A-4147-A177-3AD203B41FA5}">
                      <a16:colId xmlns:a16="http://schemas.microsoft.com/office/drawing/2014/main" val="430702346"/>
                    </a:ext>
                  </a:extLst>
                </a:gridCol>
                <a:gridCol w="1016000">
                  <a:extLst>
                    <a:ext uri="{9D8B030D-6E8A-4147-A177-3AD203B41FA5}">
                      <a16:colId xmlns:a16="http://schemas.microsoft.com/office/drawing/2014/main" val="3238340718"/>
                    </a:ext>
                  </a:extLst>
                </a:gridCol>
                <a:gridCol w="1016000">
                  <a:extLst>
                    <a:ext uri="{9D8B030D-6E8A-4147-A177-3AD203B41FA5}">
                      <a16:colId xmlns:a16="http://schemas.microsoft.com/office/drawing/2014/main" val="375901009"/>
                    </a:ext>
                  </a:extLst>
                </a:gridCol>
                <a:gridCol w="1016000">
                  <a:extLst>
                    <a:ext uri="{9D8B030D-6E8A-4147-A177-3AD203B41FA5}">
                      <a16:colId xmlns:a16="http://schemas.microsoft.com/office/drawing/2014/main" val="1186696337"/>
                    </a:ext>
                  </a:extLst>
                </a:gridCol>
                <a:gridCol w="1016000">
                  <a:extLst>
                    <a:ext uri="{9D8B030D-6E8A-4147-A177-3AD203B41FA5}">
                      <a16:colId xmlns:a16="http://schemas.microsoft.com/office/drawing/2014/main" val="1856434816"/>
                    </a:ext>
                  </a:extLst>
                </a:gridCol>
                <a:gridCol w="1016000">
                  <a:extLst>
                    <a:ext uri="{9D8B030D-6E8A-4147-A177-3AD203B41FA5}">
                      <a16:colId xmlns:a16="http://schemas.microsoft.com/office/drawing/2014/main" val="2631607187"/>
                    </a:ext>
                  </a:extLst>
                </a:gridCol>
                <a:gridCol w="1016000">
                  <a:extLst>
                    <a:ext uri="{9D8B030D-6E8A-4147-A177-3AD203B41FA5}">
                      <a16:colId xmlns:a16="http://schemas.microsoft.com/office/drawing/2014/main" val="3908009043"/>
                    </a:ext>
                  </a:extLst>
                </a:gridCol>
                <a:gridCol w="1016000">
                  <a:extLst>
                    <a:ext uri="{9D8B030D-6E8A-4147-A177-3AD203B41FA5}">
                      <a16:colId xmlns:a16="http://schemas.microsoft.com/office/drawing/2014/main" val="2320919784"/>
                    </a:ext>
                  </a:extLst>
                </a:gridCol>
                <a:gridCol w="1016000">
                  <a:extLst>
                    <a:ext uri="{9D8B030D-6E8A-4147-A177-3AD203B41FA5}">
                      <a16:colId xmlns:a16="http://schemas.microsoft.com/office/drawing/2014/main" val="345247987"/>
                    </a:ext>
                  </a:extLst>
                </a:gridCol>
                <a:gridCol w="1016000">
                  <a:extLst>
                    <a:ext uri="{9D8B030D-6E8A-4147-A177-3AD203B41FA5}">
                      <a16:colId xmlns:a16="http://schemas.microsoft.com/office/drawing/2014/main" val="2953035068"/>
                    </a:ext>
                  </a:extLst>
                </a:gridCol>
                <a:gridCol w="1016000">
                  <a:extLst>
                    <a:ext uri="{9D8B030D-6E8A-4147-A177-3AD203B41FA5}">
                      <a16:colId xmlns:a16="http://schemas.microsoft.com/office/drawing/2014/main" val="3468142707"/>
                    </a:ext>
                  </a:extLst>
                </a:gridCol>
                <a:gridCol w="1016000">
                  <a:extLst>
                    <a:ext uri="{9D8B030D-6E8A-4147-A177-3AD203B41FA5}">
                      <a16:colId xmlns:a16="http://schemas.microsoft.com/office/drawing/2014/main" val="3194531347"/>
                    </a:ext>
                  </a:extLst>
                </a:gridCol>
              </a:tblGrid>
              <a:tr h="253923">
                <a:tc>
                  <a:txBody>
                    <a:bodyPr/>
                    <a:lstStyle/>
                    <a:p>
                      <a:endParaRPr lang="en-GB" sz="900" dirty="0"/>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70703203"/>
                  </a:ext>
                </a:extLst>
              </a:tr>
            </a:tbl>
          </a:graphicData>
        </a:graphic>
      </p:graphicFrame>
      <p:grpSp>
        <p:nvGrpSpPr>
          <p:cNvPr id="34" name="组合 33">
            <a:extLst>
              <a:ext uri="{FF2B5EF4-FFF2-40B4-BE49-F238E27FC236}">
                <a16:creationId xmlns:a16="http://schemas.microsoft.com/office/drawing/2014/main" id="{25A462F3-A07C-0D01-8AFD-04F2F9C6BB70}"/>
              </a:ext>
            </a:extLst>
          </p:cNvPr>
          <p:cNvGrpSpPr/>
          <p:nvPr/>
        </p:nvGrpSpPr>
        <p:grpSpPr>
          <a:xfrm>
            <a:off x="118580" y="-11037"/>
            <a:ext cx="11981979" cy="250244"/>
            <a:chOff x="474181" y="1053094"/>
            <a:chExt cx="11274184" cy="250244"/>
          </a:xfrm>
        </p:grpSpPr>
        <p:sp>
          <p:nvSpPr>
            <p:cNvPr id="35" name="文本框 34">
              <a:extLst>
                <a:ext uri="{FF2B5EF4-FFF2-40B4-BE49-F238E27FC236}">
                  <a16:creationId xmlns:a16="http://schemas.microsoft.com/office/drawing/2014/main" id="{8DEB056F-AFBE-F01C-1BA0-FAB57DEFFAA7}"/>
                </a:ext>
              </a:extLst>
            </p:cNvPr>
            <p:cNvSpPr txBox="1"/>
            <p:nvPr/>
          </p:nvSpPr>
          <p:spPr>
            <a:xfrm>
              <a:off x="47418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定义</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6" name="文本框 35">
              <a:extLst>
                <a:ext uri="{FF2B5EF4-FFF2-40B4-BE49-F238E27FC236}">
                  <a16:creationId xmlns:a16="http://schemas.microsoft.com/office/drawing/2014/main" id="{53411752-1E9E-C51F-0C6B-B53A7075A9CC}"/>
                </a:ext>
              </a:extLst>
            </p:cNvPr>
            <p:cNvSpPr txBox="1"/>
            <p:nvPr/>
          </p:nvSpPr>
          <p:spPr>
            <a:xfrm>
              <a:off x="238356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职责</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7" name="文本框 36">
              <a:extLst>
                <a:ext uri="{FF2B5EF4-FFF2-40B4-BE49-F238E27FC236}">
                  <a16:creationId xmlns:a16="http://schemas.microsoft.com/office/drawing/2014/main" id="{550C7C88-0520-18A1-5598-1F15E820DACA}"/>
                </a:ext>
              </a:extLst>
            </p:cNvPr>
            <p:cNvSpPr txBox="1"/>
            <p:nvPr/>
          </p:nvSpPr>
          <p:spPr>
            <a:xfrm>
              <a:off x="142887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范围</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8" name="文本框 37">
              <a:extLst>
                <a:ext uri="{FF2B5EF4-FFF2-40B4-BE49-F238E27FC236}">
                  <a16:creationId xmlns:a16="http://schemas.microsoft.com/office/drawing/2014/main" id="{F5AB16A8-6B76-6B55-C42D-5E57DB43215C}"/>
                </a:ext>
              </a:extLst>
            </p:cNvPr>
            <p:cNvSpPr txBox="1"/>
            <p:nvPr/>
          </p:nvSpPr>
          <p:spPr>
            <a:xfrm>
              <a:off x="333825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识别</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9" name="文本框 38">
              <a:extLst>
                <a:ext uri="{FF2B5EF4-FFF2-40B4-BE49-F238E27FC236}">
                  <a16:creationId xmlns:a16="http://schemas.microsoft.com/office/drawing/2014/main" id="{E62326BB-74E2-4890-5AB4-23A54FAAD572}"/>
                </a:ext>
              </a:extLst>
            </p:cNvPr>
            <p:cNvSpPr txBox="1"/>
            <p:nvPr/>
          </p:nvSpPr>
          <p:spPr>
            <a:xfrm>
              <a:off x="429294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披露</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0" name="文本框 39">
              <a:extLst>
                <a:ext uri="{FF2B5EF4-FFF2-40B4-BE49-F238E27FC236}">
                  <a16:creationId xmlns:a16="http://schemas.microsoft.com/office/drawing/2014/main" id="{F210E4BE-03F6-38F7-899D-7A7B8CE5419D}"/>
                </a:ext>
              </a:extLst>
            </p:cNvPr>
            <p:cNvSpPr txBox="1"/>
            <p:nvPr/>
          </p:nvSpPr>
          <p:spPr>
            <a:xfrm>
              <a:off x="524764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管理</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1" name="文本框 40">
              <a:extLst>
                <a:ext uri="{FF2B5EF4-FFF2-40B4-BE49-F238E27FC236}">
                  <a16:creationId xmlns:a16="http://schemas.microsoft.com/office/drawing/2014/main" id="{F8294538-4D13-DF4C-3E80-4F10A80B013A}"/>
                </a:ext>
              </a:extLst>
            </p:cNvPr>
            <p:cNvSpPr txBox="1"/>
            <p:nvPr/>
          </p:nvSpPr>
          <p:spPr>
            <a:xfrm>
              <a:off x="620233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其他场景</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2" name="文本框 41">
              <a:extLst>
                <a:ext uri="{FF2B5EF4-FFF2-40B4-BE49-F238E27FC236}">
                  <a16:creationId xmlns:a16="http://schemas.microsoft.com/office/drawing/2014/main" id="{E3A5F4B6-56C8-D589-5C63-454CD27E58B0}"/>
                </a:ext>
              </a:extLst>
            </p:cNvPr>
            <p:cNvSpPr txBox="1"/>
            <p:nvPr/>
          </p:nvSpPr>
          <p:spPr>
            <a:xfrm>
              <a:off x="715702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具体示例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3" name="文本框 42">
              <a:extLst>
                <a:ext uri="{FF2B5EF4-FFF2-40B4-BE49-F238E27FC236}">
                  <a16:creationId xmlns:a16="http://schemas.microsoft.com/office/drawing/2014/main" id="{B1D23667-EBA7-F6AA-D3C4-D7CAD0901CD3}"/>
                </a:ext>
              </a:extLst>
            </p:cNvPr>
            <p:cNvSpPr txBox="1"/>
            <p:nvPr/>
          </p:nvSpPr>
          <p:spPr>
            <a:xfrm>
              <a:off x="811171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类别示例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4" name="文本框 43">
              <a:extLst>
                <a:ext uri="{FF2B5EF4-FFF2-40B4-BE49-F238E27FC236}">
                  <a16:creationId xmlns:a16="http://schemas.microsoft.com/office/drawing/2014/main" id="{78120483-89F2-6C77-09D1-A5852C3F69B1}"/>
                </a:ext>
              </a:extLst>
            </p:cNvPr>
            <p:cNvSpPr txBox="1"/>
            <p:nvPr/>
          </p:nvSpPr>
          <p:spPr>
            <a:xfrm>
              <a:off x="1002110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点击完成</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5" name="文本框 44">
              <a:extLst>
                <a:ext uri="{FF2B5EF4-FFF2-40B4-BE49-F238E27FC236}">
                  <a16:creationId xmlns:a16="http://schemas.microsoft.com/office/drawing/2014/main" id="{7E2E9286-5875-50C1-ADE0-8101E70526DE}"/>
                </a:ext>
              </a:extLst>
            </p:cNvPr>
            <p:cNvSpPr txBox="1"/>
            <p:nvPr/>
          </p:nvSpPr>
          <p:spPr>
            <a:xfrm>
              <a:off x="1097578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完成培训</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6" name="文本框 45">
              <a:extLst>
                <a:ext uri="{FF2B5EF4-FFF2-40B4-BE49-F238E27FC236}">
                  <a16:creationId xmlns:a16="http://schemas.microsoft.com/office/drawing/2014/main" id="{532F1118-DAA4-AF69-9BF2-955E39230BEE}"/>
                </a:ext>
              </a:extLst>
            </p:cNvPr>
            <p:cNvSpPr txBox="1"/>
            <p:nvPr/>
          </p:nvSpPr>
          <p:spPr>
            <a:xfrm>
              <a:off x="8966455" y="1053094"/>
              <a:ext cx="968607" cy="250244"/>
            </a:xfrm>
            <a:prstGeom prst="rect">
              <a:avLst/>
            </a:prstGeom>
            <a:noFill/>
          </p:spPr>
          <p:txBody>
            <a:bodyPr wrap="square" lIns="0" tIns="0" rIns="0" bIns="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a:t>
              </a:r>
              <a:r>
                <a:rPr lang="en-US" altLang="zh-CN" sz="1200" dirty="0">
                  <a:solidFill>
                    <a:schemeClr val="bg1"/>
                  </a:solidFill>
                  <a:latin typeface="Arial" panose="020B0604020202020204" pitchFamily="34" charset="0"/>
                  <a:ea typeface="微软雅黑" panose="020B0503020204020204" pitchFamily="34" charset="-122"/>
                </a:rPr>
                <a:t>/</a:t>
              </a:r>
              <a:r>
                <a:rPr lang="zh-CN" altLang="en-US" sz="1200" dirty="0">
                  <a:solidFill>
                    <a:schemeClr val="bg1"/>
                  </a:solidFill>
                  <a:latin typeface="Arial" panose="020B0604020202020204" pitchFamily="34" charset="0"/>
                  <a:ea typeface="微软雅黑" panose="020B0503020204020204" pitchFamily="34" charset="-122"/>
                </a:rPr>
                <a:t>无需披露</a:t>
              </a:r>
              <a:endParaRPr lang="en-GB" sz="1200" dirty="0" err="1">
                <a:solidFill>
                  <a:schemeClr val="bg1"/>
                </a:solidFill>
                <a:latin typeface="Arial" panose="020B0604020202020204" pitchFamily="34" charset="0"/>
                <a:ea typeface="微软雅黑" panose="020B0503020204020204" pitchFamily="34" charset="-122"/>
              </a:endParaRPr>
            </a:p>
          </p:txBody>
        </p:sp>
      </p:grpSp>
      <p:grpSp>
        <p:nvGrpSpPr>
          <p:cNvPr id="18" name="组合 17">
            <a:extLst>
              <a:ext uri="{FF2B5EF4-FFF2-40B4-BE49-F238E27FC236}">
                <a16:creationId xmlns:a16="http://schemas.microsoft.com/office/drawing/2014/main" id="{51C3546F-597D-5445-877B-0C09B927A8DE}"/>
              </a:ext>
            </a:extLst>
          </p:cNvPr>
          <p:cNvGrpSpPr/>
          <p:nvPr/>
        </p:nvGrpSpPr>
        <p:grpSpPr>
          <a:xfrm>
            <a:off x="7307317" y="1446444"/>
            <a:ext cx="3411518" cy="4788703"/>
            <a:chOff x="7307317" y="1446444"/>
            <a:chExt cx="3411518" cy="4788703"/>
          </a:xfrm>
        </p:grpSpPr>
        <p:grpSp>
          <p:nvGrpSpPr>
            <p:cNvPr id="11" name="组合 10">
              <a:extLst>
                <a:ext uri="{FF2B5EF4-FFF2-40B4-BE49-F238E27FC236}">
                  <a16:creationId xmlns:a16="http://schemas.microsoft.com/office/drawing/2014/main" id="{00ED6E36-EAC4-0932-A152-BCBFD5B3114B}"/>
                </a:ext>
              </a:extLst>
            </p:cNvPr>
            <p:cNvGrpSpPr/>
            <p:nvPr/>
          </p:nvGrpSpPr>
          <p:grpSpPr>
            <a:xfrm>
              <a:off x="7307317" y="1446444"/>
              <a:ext cx="3411518" cy="4788703"/>
              <a:chOff x="7307317" y="1446444"/>
              <a:chExt cx="3411518" cy="4788703"/>
            </a:xfrm>
          </p:grpSpPr>
          <p:pic>
            <p:nvPicPr>
              <p:cNvPr id="12" name="图片 11" descr="文本&#10;&#10;描述已自动生成">
                <a:extLst>
                  <a:ext uri="{FF2B5EF4-FFF2-40B4-BE49-F238E27FC236}">
                    <a16:creationId xmlns:a16="http://schemas.microsoft.com/office/drawing/2014/main" id="{6309152F-14BE-C9AA-57BF-9C20F3C276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7317" y="1446444"/>
                <a:ext cx="3411518" cy="4788703"/>
              </a:xfrm>
              <a:prstGeom prst="rect">
                <a:avLst/>
              </a:prstGeom>
            </p:spPr>
          </p:pic>
          <p:pic>
            <p:nvPicPr>
              <p:cNvPr id="4" name="图片 3" descr="文本&#10;&#10;描述已自动生成">
                <a:extLst>
                  <a:ext uri="{FF2B5EF4-FFF2-40B4-BE49-F238E27FC236}">
                    <a16:creationId xmlns:a16="http://schemas.microsoft.com/office/drawing/2014/main" id="{840A054B-4808-7FE3-43D9-E5FC38164D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095" t="43787" r="29317" b="49822"/>
              <a:stretch/>
            </p:blipFill>
            <p:spPr>
              <a:xfrm>
                <a:off x="7397955" y="3840794"/>
                <a:ext cx="3093064" cy="1684935"/>
              </a:xfrm>
              <a:prstGeom prst="rect">
                <a:avLst/>
              </a:prstGeom>
            </p:spPr>
          </p:pic>
          <p:pic>
            <p:nvPicPr>
              <p:cNvPr id="5" name="图片 4" descr="文本&#10;&#10;描述已自动生成">
                <a:extLst>
                  <a:ext uri="{FF2B5EF4-FFF2-40B4-BE49-F238E27FC236}">
                    <a16:creationId xmlns:a16="http://schemas.microsoft.com/office/drawing/2014/main" id="{00E915D7-DC85-E3E5-8A4F-E442AB723E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095" t="43787" r="29317" b="49822"/>
              <a:stretch/>
            </p:blipFill>
            <p:spPr>
              <a:xfrm>
                <a:off x="7397955" y="4076844"/>
                <a:ext cx="2306484" cy="1684935"/>
              </a:xfrm>
              <a:prstGeom prst="rect">
                <a:avLst/>
              </a:prstGeom>
            </p:spPr>
          </p:pic>
          <p:pic>
            <p:nvPicPr>
              <p:cNvPr id="7" name="图片 6" descr="文本&#10;&#10;描述已自动生成">
                <a:extLst>
                  <a:ext uri="{FF2B5EF4-FFF2-40B4-BE49-F238E27FC236}">
                    <a16:creationId xmlns:a16="http://schemas.microsoft.com/office/drawing/2014/main" id="{F1C78CE5-DAD8-0C0B-429E-56ACCE3210B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4095" t="43787" r="29317" b="49822"/>
              <a:stretch/>
            </p:blipFill>
            <p:spPr>
              <a:xfrm>
                <a:off x="9564737" y="5326409"/>
                <a:ext cx="545691" cy="398639"/>
              </a:xfrm>
              <a:prstGeom prst="rect">
                <a:avLst/>
              </a:prstGeom>
            </p:spPr>
          </p:pic>
          <p:pic>
            <p:nvPicPr>
              <p:cNvPr id="8" name="图片 7" descr="文本&#10;&#10;描述已自动生成">
                <a:extLst>
                  <a:ext uri="{FF2B5EF4-FFF2-40B4-BE49-F238E27FC236}">
                    <a16:creationId xmlns:a16="http://schemas.microsoft.com/office/drawing/2014/main" id="{E4E90AD2-80B4-D52D-C52E-A76F9162A77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4095" t="43787" r="29317" b="49822"/>
              <a:stretch/>
            </p:blipFill>
            <p:spPr>
              <a:xfrm>
                <a:off x="10202330" y="5505450"/>
                <a:ext cx="125053" cy="219598"/>
              </a:xfrm>
              <a:prstGeom prst="rect">
                <a:avLst/>
              </a:prstGeom>
            </p:spPr>
          </p:pic>
          <p:pic>
            <p:nvPicPr>
              <p:cNvPr id="9" name="图片 8" descr="文本&#10;&#10;描述已自动生成">
                <a:extLst>
                  <a:ext uri="{FF2B5EF4-FFF2-40B4-BE49-F238E27FC236}">
                    <a16:creationId xmlns:a16="http://schemas.microsoft.com/office/drawing/2014/main" id="{83FC5CE4-20DC-4DFF-3ACB-9A0E6E0EC41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4095" t="43787" r="29317" b="49822"/>
              <a:stretch/>
            </p:blipFill>
            <p:spPr>
              <a:xfrm>
                <a:off x="10392820" y="5482329"/>
                <a:ext cx="125053" cy="219598"/>
              </a:xfrm>
              <a:prstGeom prst="rect">
                <a:avLst/>
              </a:prstGeom>
            </p:spPr>
          </p:pic>
        </p:grpSp>
        <p:pic>
          <p:nvPicPr>
            <p:cNvPr id="13" name="图片 12" descr="文本&#10;&#10;描述已自动生成">
              <a:extLst>
                <a:ext uri="{FF2B5EF4-FFF2-40B4-BE49-F238E27FC236}">
                  <a16:creationId xmlns:a16="http://schemas.microsoft.com/office/drawing/2014/main" id="{BAB5D972-0AFF-726A-5FA0-54A13FFCA6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095" t="43787" r="29317" b="49822"/>
            <a:stretch/>
          </p:blipFill>
          <p:spPr>
            <a:xfrm>
              <a:off x="7356984" y="2155859"/>
              <a:ext cx="3072726" cy="2244691"/>
            </a:xfrm>
            <a:prstGeom prst="rect">
              <a:avLst/>
            </a:prstGeom>
          </p:spPr>
        </p:pic>
      </p:grpSp>
      <p:sp>
        <p:nvSpPr>
          <p:cNvPr id="17" name="文本框 16">
            <a:extLst>
              <a:ext uri="{FF2B5EF4-FFF2-40B4-BE49-F238E27FC236}">
                <a16:creationId xmlns:a16="http://schemas.microsoft.com/office/drawing/2014/main" id="{63BEB1BE-7B0F-71E5-3173-C726CFD081C7}"/>
              </a:ext>
            </a:extLst>
          </p:cNvPr>
          <p:cNvSpPr txBox="1"/>
          <p:nvPr/>
        </p:nvSpPr>
        <p:spPr>
          <a:xfrm>
            <a:off x="7412365" y="2125558"/>
            <a:ext cx="2980455" cy="3522759"/>
          </a:xfrm>
          <a:prstGeom prst="rect">
            <a:avLst/>
          </a:prstGeom>
          <a:noFill/>
        </p:spPr>
        <p:txBody>
          <a:bodyPr wrap="square">
            <a:spAutoFit/>
          </a:bodyPr>
          <a:lstStyle/>
          <a:p>
            <a:pPr>
              <a:lnSpc>
                <a:spcPct val="125000"/>
              </a:lnSpc>
            </a:pPr>
            <a:r>
              <a:rPr lang="en-GB" sz="1800" dirty="0">
                <a:latin typeface="Arial" panose="020B0604020202020204" pitchFamily="34" charset="0"/>
                <a:ea typeface="微软雅黑" panose="020B0503020204020204" pitchFamily="34" charset="-122"/>
              </a:rPr>
              <a:t>显然，小王的舅舅在可能对GSK业务产生影响的政府机构任职，郝经理应与小王进一步确认具体情形以判断是否存在与GSK有实质性的利益冲突或潜在的利益冲突，从而支持小王做好对应的利益冲突解决计划。同时，郝经理应该确保小王完成利益冲突申报流程。</a:t>
            </a:r>
          </a:p>
        </p:txBody>
      </p:sp>
    </p:spTree>
    <p:extLst>
      <p:ext uri="{BB962C8B-B14F-4D97-AF65-F5344CB8AC3E}">
        <p14:creationId xmlns:p14="http://schemas.microsoft.com/office/powerpoint/2010/main" val="116578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表格 19">
            <a:extLst>
              <a:ext uri="{FF2B5EF4-FFF2-40B4-BE49-F238E27FC236}">
                <a16:creationId xmlns:a16="http://schemas.microsoft.com/office/drawing/2014/main" id="{541B18DE-4097-5029-C79B-033290868F0F}"/>
              </a:ext>
            </a:extLst>
          </p:cNvPr>
          <p:cNvGraphicFramePr>
            <a:graphicFrameLocks noGrp="1"/>
          </p:cNvGraphicFramePr>
          <p:nvPr>
            <p:extLst>
              <p:ext uri="{D42A27DB-BD31-4B8C-83A1-F6EECF244321}">
                <p14:modId xmlns:p14="http://schemas.microsoft.com/office/powerpoint/2010/main" val="1311695486"/>
              </p:ext>
            </p:extLst>
          </p:nvPr>
        </p:nvGraphicFramePr>
        <p:xfrm>
          <a:off x="0" y="-11036"/>
          <a:ext cx="12192000" cy="253923"/>
        </p:xfrm>
        <a:graphic>
          <a:graphicData uri="http://schemas.openxmlformats.org/drawingml/2006/table">
            <a:tbl>
              <a:tblPr firstRow="1" bandRow="1">
                <a:tableStyleId>{9D7B26C5-4107-4FEC-AEDC-1716B250A1EF}</a:tableStyleId>
              </a:tblPr>
              <a:tblGrid>
                <a:gridCol w="1016000">
                  <a:extLst>
                    <a:ext uri="{9D8B030D-6E8A-4147-A177-3AD203B41FA5}">
                      <a16:colId xmlns:a16="http://schemas.microsoft.com/office/drawing/2014/main" val="430702346"/>
                    </a:ext>
                  </a:extLst>
                </a:gridCol>
                <a:gridCol w="1016000">
                  <a:extLst>
                    <a:ext uri="{9D8B030D-6E8A-4147-A177-3AD203B41FA5}">
                      <a16:colId xmlns:a16="http://schemas.microsoft.com/office/drawing/2014/main" val="3238340718"/>
                    </a:ext>
                  </a:extLst>
                </a:gridCol>
                <a:gridCol w="1016000">
                  <a:extLst>
                    <a:ext uri="{9D8B030D-6E8A-4147-A177-3AD203B41FA5}">
                      <a16:colId xmlns:a16="http://schemas.microsoft.com/office/drawing/2014/main" val="375901009"/>
                    </a:ext>
                  </a:extLst>
                </a:gridCol>
                <a:gridCol w="1016000">
                  <a:extLst>
                    <a:ext uri="{9D8B030D-6E8A-4147-A177-3AD203B41FA5}">
                      <a16:colId xmlns:a16="http://schemas.microsoft.com/office/drawing/2014/main" val="1186696337"/>
                    </a:ext>
                  </a:extLst>
                </a:gridCol>
                <a:gridCol w="1016000">
                  <a:extLst>
                    <a:ext uri="{9D8B030D-6E8A-4147-A177-3AD203B41FA5}">
                      <a16:colId xmlns:a16="http://schemas.microsoft.com/office/drawing/2014/main" val="1856434816"/>
                    </a:ext>
                  </a:extLst>
                </a:gridCol>
                <a:gridCol w="1016000">
                  <a:extLst>
                    <a:ext uri="{9D8B030D-6E8A-4147-A177-3AD203B41FA5}">
                      <a16:colId xmlns:a16="http://schemas.microsoft.com/office/drawing/2014/main" val="2631607187"/>
                    </a:ext>
                  </a:extLst>
                </a:gridCol>
                <a:gridCol w="1016000">
                  <a:extLst>
                    <a:ext uri="{9D8B030D-6E8A-4147-A177-3AD203B41FA5}">
                      <a16:colId xmlns:a16="http://schemas.microsoft.com/office/drawing/2014/main" val="3908009043"/>
                    </a:ext>
                  </a:extLst>
                </a:gridCol>
                <a:gridCol w="1016000">
                  <a:extLst>
                    <a:ext uri="{9D8B030D-6E8A-4147-A177-3AD203B41FA5}">
                      <a16:colId xmlns:a16="http://schemas.microsoft.com/office/drawing/2014/main" val="2320919784"/>
                    </a:ext>
                  </a:extLst>
                </a:gridCol>
                <a:gridCol w="1016000">
                  <a:extLst>
                    <a:ext uri="{9D8B030D-6E8A-4147-A177-3AD203B41FA5}">
                      <a16:colId xmlns:a16="http://schemas.microsoft.com/office/drawing/2014/main" val="345247987"/>
                    </a:ext>
                  </a:extLst>
                </a:gridCol>
                <a:gridCol w="1016000">
                  <a:extLst>
                    <a:ext uri="{9D8B030D-6E8A-4147-A177-3AD203B41FA5}">
                      <a16:colId xmlns:a16="http://schemas.microsoft.com/office/drawing/2014/main" val="2953035068"/>
                    </a:ext>
                  </a:extLst>
                </a:gridCol>
                <a:gridCol w="1016000">
                  <a:extLst>
                    <a:ext uri="{9D8B030D-6E8A-4147-A177-3AD203B41FA5}">
                      <a16:colId xmlns:a16="http://schemas.microsoft.com/office/drawing/2014/main" val="3468142707"/>
                    </a:ext>
                  </a:extLst>
                </a:gridCol>
                <a:gridCol w="1016000">
                  <a:extLst>
                    <a:ext uri="{9D8B030D-6E8A-4147-A177-3AD203B41FA5}">
                      <a16:colId xmlns:a16="http://schemas.microsoft.com/office/drawing/2014/main" val="3194531347"/>
                    </a:ext>
                  </a:extLst>
                </a:gridCol>
              </a:tblGrid>
              <a:tr h="253923">
                <a:tc>
                  <a:txBody>
                    <a:bodyPr/>
                    <a:lstStyle/>
                    <a:p>
                      <a:endParaRPr lang="en-GB" sz="900" dirty="0"/>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70703203"/>
                  </a:ext>
                </a:extLst>
              </a:tr>
            </a:tbl>
          </a:graphicData>
        </a:graphic>
      </p:graphicFrame>
      <p:sp>
        <p:nvSpPr>
          <p:cNvPr id="2" name="Title 1">
            <a:extLst>
              <a:ext uri="{FF2B5EF4-FFF2-40B4-BE49-F238E27FC236}">
                <a16:creationId xmlns:a16="http://schemas.microsoft.com/office/drawing/2014/main" id="{084694DD-E9BB-4901-9DE2-6A6D30D8A52B}"/>
              </a:ext>
            </a:extLst>
          </p:cNvPr>
          <p:cNvSpPr>
            <a:spLocks noGrp="1"/>
          </p:cNvSpPr>
          <p:nvPr>
            <p:ph type="title"/>
          </p:nvPr>
        </p:nvSpPr>
        <p:spPr/>
        <p:txBody>
          <a:bodyPr/>
          <a:lstStyle/>
          <a:p>
            <a:r>
              <a:rPr lang="zh-CN" altLang="en-US" dirty="0">
                <a:cs typeface="Arial" panose="020B0604020202020204" pitchFamily="34" charset="0"/>
                <a:sym typeface="+mn-lt"/>
              </a:rPr>
              <a:t>外部董事会</a:t>
            </a:r>
            <a:r>
              <a:rPr lang="en-US" altLang="zh-CN" dirty="0">
                <a:cs typeface="Arial" panose="020B0604020202020204" pitchFamily="34" charset="0"/>
                <a:sym typeface="+mn-lt"/>
              </a:rPr>
              <a:t>/</a:t>
            </a:r>
            <a:r>
              <a:rPr lang="zh-CN" altLang="en-US" dirty="0">
                <a:cs typeface="Arial" panose="020B0604020202020204" pitchFamily="34" charset="0"/>
                <a:sym typeface="+mn-lt"/>
              </a:rPr>
              <a:t>委员会成员资格</a:t>
            </a:r>
          </a:p>
        </p:txBody>
      </p:sp>
      <p:sp>
        <p:nvSpPr>
          <p:cNvPr id="10" name="Rectangle 9">
            <a:extLst>
              <a:ext uri="{FF2B5EF4-FFF2-40B4-BE49-F238E27FC236}">
                <a16:creationId xmlns:a16="http://schemas.microsoft.com/office/drawing/2014/main" id="{FCA4245B-E3AF-4F6D-BE7D-1C0ACD87CDEB}"/>
              </a:ext>
            </a:extLst>
          </p:cNvPr>
          <p:cNvSpPr/>
          <p:nvPr/>
        </p:nvSpPr>
        <p:spPr bwMode="auto">
          <a:xfrm>
            <a:off x="4512691" y="1281032"/>
            <a:ext cx="7260209" cy="2560320"/>
          </a:xfrm>
          <a:prstGeom prst="rect">
            <a:avLst/>
          </a:prstGeom>
          <a:solidFill>
            <a:schemeClr val="bg1">
              <a:lumMod val="95000"/>
            </a:schemeClr>
          </a:solidFill>
          <a:ln w="19050">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4000" tIns="10800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noProof="0">
              <a:ln>
                <a:noFill/>
              </a:ln>
              <a:solidFill>
                <a:srgbClr val="FF6600"/>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1" name="Rectangle 10">
            <a:extLst>
              <a:ext uri="{FF2B5EF4-FFF2-40B4-BE49-F238E27FC236}">
                <a16:creationId xmlns:a16="http://schemas.microsoft.com/office/drawing/2014/main" id="{989CEDA4-677D-43EB-8FDE-49A290F2684D}"/>
              </a:ext>
            </a:extLst>
          </p:cNvPr>
          <p:cNvSpPr/>
          <p:nvPr/>
        </p:nvSpPr>
        <p:spPr>
          <a:xfrm>
            <a:off x="4662744" y="2438082"/>
            <a:ext cx="5943601" cy="587020"/>
          </a:xfrm>
          <a:prstGeom prst="rect">
            <a:avLst/>
          </a:prstGeom>
          <a:noFill/>
        </p:spPr>
        <p:txBody>
          <a:bodyPr wrap="square" lIns="0" tIns="0" rIns="0" bIns="0" rtlCol="0">
            <a:spAutoFit/>
          </a:bodyPr>
          <a:lstStyle/>
          <a:p>
            <a:pPr>
              <a:lnSpc>
                <a:spcPct val="125000"/>
              </a:lnSpc>
              <a:spcAft>
                <a:spcPts val="600"/>
              </a:spcAft>
              <a:buClr>
                <a:srgbClr val="544F40"/>
              </a:buClr>
            </a:pPr>
            <a:r>
              <a:rPr lang="zh-CN" altLang="en-US" sz="1600" kern="0" dirty="0">
                <a:latin typeface="Arial" panose="020B0604020202020204" pitchFamily="34" charset="0"/>
                <a:ea typeface="微软雅黑" panose="020B0503020204020204" pitchFamily="34" charset="-122"/>
                <a:cs typeface="Arial" panose="020B0604020202020204" pitchFamily="34" charset="0"/>
                <a:sym typeface="+mn-lt"/>
              </a:rPr>
              <a:t>你被邀请加入某财务咨询公司成为董事会成员，在接受该职务之前，你应该采取什么行动？</a:t>
            </a:r>
          </a:p>
        </p:txBody>
      </p:sp>
      <p:sp>
        <p:nvSpPr>
          <p:cNvPr id="15" name="Rectangle 14">
            <a:extLst>
              <a:ext uri="{FF2B5EF4-FFF2-40B4-BE49-F238E27FC236}">
                <a16:creationId xmlns:a16="http://schemas.microsoft.com/office/drawing/2014/main" id="{A238915C-2D43-4DF5-A9FF-AC9821EC5840}"/>
              </a:ext>
            </a:extLst>
          </p:cNvPr>
          <p:cNvSpPr/>
          <p:nvPr/>
        </p:nvSpPr>
        <p:spPr>
          <a:xfrm>
            <a:off x="4459165" y="1281032"/>
            <a:ext cx="80516" cy="25603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6" name="Rectangle 15">
            <a:extLst>
              <a:ext uri="{FF2B5EF4-FFF2-40B4-BE49-F238E27FC236}">
                <a16:creationId xmlns:a16="http://schemas.microsoft.com/office/drawing/2014/main" id="{A13A3ABF-E619-4E70-B9B9-059E914A6DC0}"/>
              </a:ext>
            </a:extLst>
          </p:cNvPr>
          <p:cNvSpPr/>
          <p:nvPr/>
        </p:nvSpPr>
        <p:spPr>
          <a:xfrm>
            <a:off x="400048" y="4205023"/>
            <a:ext cx="11372852" cy="876143"/>
          </a:xfrm>
          <a:prstGeom prst="rect">
            <a:avLst/>
          </a:prstGeom>
          <a:solidFill>
            <a:schemeClr val="tx2"/>
          </a:solidFill>
        </p:spPr>
        <p:txBody>
          <a:bodyPr wrap="square" lIns="91440" anchor="ctr">
            <a:noAutofit/>
          </a:bodyPr>
          <a:lstStyle/>
          <a:p>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外部董事会成员有时会造成</a:t>
            </a: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GSK</a:t>
            </a:r>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与其他相关组织的利益冲突。因此，所有外部董事会</a:t>
            </a: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a:t>
            </a:r>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委员会成员资格都必须进行披露并得到</a:t>
            </a:r>
            <a:r>
              <a:rPr lang="zh-CN" altLang="en-US" sz="1600" b="1" u="sng"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经理</a:t>
            </a:r>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与</a:t>
            </a:r>
            <a:r>
              <a:rPr lang="zh-CN" altLang="en-US" sz="1600" b="1" u="sng"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道德与合规部门</a:t>
            </a:r>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的审批。</a:t>
            </a:r>
          </a:p>
        </p:txBody>
      </p:sp>
      <p:grpSp>
        <p:nvGrpSpPr>
          <p:cNvPr id="387" name="组合 38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731D23BA-8705-4390-B032-E50DF0DD4AF4}"/>
              </a:ext>
            </a:extLst>
          </p:cNvPr>
          <p:cNvGrpSpPr>
            <a:grpSpLocks noChangeAspect="1"/>
          </p:cNvGrpSpPr>
          <p:nvPr/>
        </p:nvGrpSpPr>
        <p:grpSpPr>
          <a:xfrm>
            <a:off x="335102" y="1412773"/>
            <a:ext cx="3460473" cy="2387321"/>
            <a:chOff x="2846396" y="1452565"/>
            <a:chExt cx="6496045" cy="4481511"/>
          </a:xfrm>
        </p:grpSpPr>
        <p:grpSp>
          <p:nvGrpSpPr>
            <p:cNvPr id="388" name="ïšļíḍê">
              <a:extLst>
                <a:ext uri="{FF2B5EF4-FFF2-40B4-BE49-F238E27FC236}">
                  <a16:creationId xmlns:a16="http://schemas.microsoft.com/office/drawing/2014/main" id="{E54447E3-ADCA-4236-AEAC-E61A9EAEFB4A}"/>
                </a:ext>
              </a:extLst>
            </p:cNvPr>
            <p:cNvGrpSpPr>
              <a:grpSpLocks/>
            </p:cNvGrpSpPr>
            <p:nvPr/>
          </p:nvGrpSpPr>
          <p:grpSpPr bwMode="auto">
            <a:xfrm>
              <a:off x="3430589" y="1452565"/>
              <a:ext cx="5911852" cy="4452947"/>
              <a:chOff x="2161" y="915"/>
              <a:chExt cx="3724" cy="2805"/>
            </a:xfrm>
          </p:grpSpPr>
          <p:sp>
            <p:nvSpPr>
              <p:cNvPr id="622" name="íšliḑê">
                <a:extLst>
                  <a:ext uri="{FF2B5EF4-FFF2-40B4-BE49-F238E27FC236}">
                    <a16:creationId xmlns:a16="http://schemas.microsoft.com/office/drawing/2014/main" id="{6ED3FC1F-2FE5-4135-B601-989F18F013F2}"/>
                  </a:ext>
                </a:extLst>
              </p:cNvPr>
              <p:cNvSpPr/>
              <p:nvPr/>
            </p:nvSpPr>
            <p:spPr bwMode="auto">
              <a:xfrm>
                <a:off x="5008" y="953"/>
                <a:ext cx="166" cy="186"/>
              </a:xfrm>
              <a:custGeom>
                <a:avLst/>
                <a:gdLst>
                  <a:gd name="T0" fmla="*/ 31 w 137"/>
                  <a:gd name="T1" fmla="*/ 104 h 154"/>
                  <a:gd name="T2" fmla="*/ 125 w 137"/>
                  <a:gd name="T3" fmla="*/ 154 h 154"/>
                  <a:gd name="T4" fmla="*/ 106 w 137"/>
                  <a:gd name="T5" fmla="*/ 50 h 154"/>
                  <a:gd name="T6" fmla="*/ 12 w 137"/>
                  <a:gd name="T7" fmla="*/ 0 h 154"/>
                  <a:gd name="T8" fmla="*/ 31 w 137"/>
                  <a:gd name="T9" fmla="*/ 104 h 154"/>
                </a:gdLst>
                <a:ahLst/>
                <a:cxnLst>
                  <a:cxn ang="0">
                    <a:pos x="T0" y="T1"/>
                  </a:cxn>
                  <a:cxn ang="0">
                    <a:pos x="T2" y="T3"/>
                  </a:cxn>
                  <a:cxn ang="0">
                    <a:pos x="T4" y="T5"/>
                  </a:cxn>
                  <a:cxn ang="0">
                    <a:pos x="T6" y="T7"/>
                  </a:cxn>
                  <a:cxn ang="0">
                    <a:pos x="T8" y="T9"/>
                  </a:cxn>
                </a:cxnLst>
                <a:rect l="0" t="0" r="r" b="b"/>
                <a:pathLst>
                  <a:path w="137" h="154">
                    <a:moveTo>
                      <a:pt x="31" y="104"/>
                    </a:moveTo>
                    <a:cubicBezTo>
                      <a:pt x="62" y="147"/>
                      <a:pt x="125" y="154"/>
                      <a:pt x="125" y="154"/>
                    </a:cubicBezTo>
                    <a:cubicBezTo>
                      <a:pt x="125" y="154"/>
                      <a:pt x="137" y="92"/>
                      <a:pt x="106" y="50"/>
                    </a:cubicBezTo>
                    <a:cubicBezTo>
                      <a:pt x="74" y="7"/>
                      <a:pt x="12" y="0"/>
                      <a:pt x="12" y="0"/>
                    </a:cubicBezTo>
                    <a:cubicBezTo>
                      <a:pt x="12" y="0"/>
                      <a:pt x="0" y="62"/>
                      <a:pt x="31" y="104"/>
                    </a:cubicBezTo>
                    <a:close/>
                  </a:path>
                </a:pathLst>
              </a:custGeom>
              <a:solidFill>
                <a:srgbClr val="517F3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23" name="is1idé">
                <a:extLst>
                  <a:ext uri="{FF2B5EF4-FFF2-40B4-BE49-F238E27FC236}">
                    <a16:creationId xmlns:a16="http://schemas.microsoft.com/office/drawing/2014/main" id="{989C2E4A-82BE-4E18-A54B-5EF278BC762D}"/>
                  </a:ext>
                </a:extLst>
              </p:cNvPr>
              <p:cNvSpPr/>
              <p:nvPr/>
            </p:nvSpPr>
            <p:spPr bwMode="auto">
              <a:xfrm>
                <a:off x="5169" y="1015"/>
                <a:ext cx="129" cy="128"/>
              </a:xfrm>
              <a:custGeom>
                <a:avLst/>
                <a:gdLst>
                  <a:gd name="T0" fmla="*/ 29 w 107"/>
                  <a:gd name="T1" fmla="*/ 28 h 106"/>
                  <a:gd name="T2" fmla="*/ 2 w 107"/>
                  <a:gd name="T3" fmla="*/ 104 h 106"/>
                  <a:gd name="T4" fmla="*/ 79 w 107"/>
                  <a:gd name="T5" fmla="*/ 78 h 106"/>
                  <a:gd name="T6" fmla="*/ 106 w 107"/>
                  <a:gd name="T7" fmla="*/ 2 h 106"/>
                  <a:gd name="T8" fmla="*/ 29 w 107"/>
                  <a:gd name="T9" fmla="*/ 28 h 106"/>
                </a:gdLst>
                <a:ahLst/>
                <a:cxnLst>
                  <a:cxn ang="0">
                    <a:pos x="T0" y="T1"/>
                  </a:cxn>
                  <a:cxn ang="0">
                    <a:pos x="T2" y="T3"/>
                  </a:cxn>
                  <a:cxn ang="0">
                    <a:pos x="T4" y="T5"/>
                  </a:cxn>
                  <a:cxn ang="0">
                    <a:pos x="T6" y="T7"/>
                  </a:cxn>
                  <a:cxn ang="0">
                    <a:pos x="T8" y="T9"/>
                  </a:cxn>
                </a:cxnLst>
                <a:rect l="0" t="0" r="r" b="b"/>
                <a:pathLst>
                  <a:path w="107" h="106">
                    <a:moveTo>
                      <a:pt x="29" y="28"/>
                    </a:moveTo>
                    <a:cubicBezTo>
                      <a:pt x="0" y="56"/>
                      <a:pt x="2" y="104"/>
                      <a:pt x="2" y="104"/>
                    </a:cubicBezTo>
                    <a:cubicBezTo>
                      <a:pt x="2" y="104"/>
                      <a:pt x="50" y="106"/>
                      <a:pt x="79" y="78"/>
                    </a:cubicBezTo>
                    <a:cubicBezTo>
                      <a:pt x="107" y="50"/>
                      <a:pt x="106" y="2"/>
                      <a:pt x="106" y="2"/>
                    </a:cubicBezTo>
                    <a:cubicBezTo>
                      <a:pt x="106" y="2"/>
                      <a:pt x="58" y="0"/>
                      <a:pt x="29" y="28"/>
                    </a:cubicBezTo>
                    <a:close/>
                  </a:path>
                </a:pathLst>
              </a:custGeom>
              <a:solidFill>
                <a:srgbClr val="3B683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24" name="ïśļíḑé">
                <a:extLst>
                  <a:ext uri="{FF2B5EF4-FFF2-40B4-BE49-F238E27FC236}">
                    <a16:creationId xmlns:a16="http://schemas.microsoft.com/office/drawing/2014/main" id="{FDDFEDD5-F36B-4A4B-8DCB-FB5DA872789B}"/>
                  </a:ext>
                </a:extLst>
              </p:cNvPr>
              <p:cNvSpPr/>
              <p:nvPr/>
            </p:nvSpPr>
            <p:spPr bwMode="auto">
              <a:xfrm>
                <a:off x="5111" y="915"/>
                <a:ext cx="126" cy="229"/>
              </a:xfrm>
              <a:custGeom>
                <a:avLst/>
                <a:gdLst>
                  <a:gd name="T0" fmla="*/ 6 w 104"/>
                  <a:gd name="T1" fmla="*/ 90 h 190"/>
                  <a:gd name="T2" fmla="*/ 42 w 104"/>
                  <a:gd name="T3" fmla="*/ 190 h 190"/>
                  <a:gd name="T4" fmla="*/ 98 w 104"/>
                  <a:gd name="T5" fmla="*/ 100 h 190"/>
                  <a:gd name="T6" fmla="*/ 63 w 104"/>
                  <a:gd name="T7" fmla="*/ 0 h 190"/>
                  <a:gd name="T8" fmla="*/ 6 w 104"/>
                  <a:gd name="T9" fmla="*/ 90 h 190"/>
                </a:gdLst>
                <a:ahLst/>
                <a:cxnLst>
                  <a:cxn ang="0">
                    <a:pos x="T0" y="T1"/>
                  </a:cxn>
                  <a:cxn ang="0">
                    <a:pos x="T2" y="T3"/>
                  </a:cxn>
                  <a:cxn ang="0">
                    <a:pos x="T4" y="T5"/>
                  </a:cxn>
                  <a:cxn ang="0">
                    <a:pos x="T6" y="T7"/>
                  </a:cxn>
                  <a:cxn ang="0">
                    <a:pos x="T8" y="T9"/>
                  </a:cxn>
                </a:cxnLst>
                <a:rect l="0" t="0" r="r" b="b"/>
                <a:pathLst>
                  <a:path w="104" h="190">
                    <a:moveTo>
                      <a:pt x="6" y="90"/>
                    </a:moveTo>
                    <a:cubicBezTo>
                      <a:pt x="0" y="142"/>
                      <a:pt x="42" y="190"/>
                      <a:pt x="42" y="190"/>
                    </a:cubicBezTo>
                    <a:cubicBezTo>
                      <a:pt x="42" y="190"/>
                      <a:pt x="92" y="152"/>
                      <a:pt x="98" y="100"/>
                    </a:cubicBezTo>
                    <a:cubicBezTo>
                      <a:pt x="104" y="47"/>
                      <a:pt x="63" y="0"/>
                      <a:pt x="63" y="0"/>
                    </a:cubicBezTo>
                    <a:cubicBezTo>
                      <a:pt x="63" y="0"/>
                      <a:pt x="12" y="37"/>
                      <a:pt x="6" y="90"/>
                    </a:cubicBezTo>
                    <a:close/>
                  </a:path>
                </a:pathLst>
              </a:custGeom>
              <a:solidFill>
                <a:srgbClr val="65B15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25" name="î$lïḑe">
                <a:extLst>
                  <a:ext uri="{FF2B5EF4-FFF2-40B4-BE49-F238E27FC236}">
                    <a16:creationId xmlns:a16="http://schemas.microsoft.com/office/drawing/2014/main" id="{9F7EA4FC-8A83-4C3B-A86E-0923ADA2C38D}"/>
                  </a:ext>
                </a:extLst>
              </p:cNvPr>
              <p:cNvSpPr/>
              <p:nvPr/>
            </p:nvSpPr>
            <p:spPr bwMode="auto">
              <a:xfrm>
                <a:off x="5080" y="1127"/>
                <a:ext cx="217" cy="192"/>
              </a:xfrm>
              <a:custGeom>
                <a:avLst/>
                <a:gdLst>
                  <a:gd name="T0" fmla="*/ 43 w 217"/>
                  <a:gd name="T1" fmla="*/ 192 h 192"/>
                  <a:gd name="T2" fmla="*/ 175 w 217"/>
                  <a:gd name="T3" fmla="*/ 192 h 192"/>
                  <a:gd name="T4" fmla="*/ 217 w 217"/>
                  <a:gd name="T5" fmla="*/ 0 h 192"/>
                  <a:gd name="T6" fmla="*/ 0 w 217"/>
                  <a:gd name="T7" fmla="*/ 0 h 192"/>
                  <a:gd name="T8" fmla="*/ 43 w 217"/>
                  <a:gd name="T9" fmla="*/ 192 h 192"/>
                </a:gdLst>
                <a:ahLst/>
                <a:cxnLst>
                  <a:cxn ang="0">
                    <a:pos x="T0" y="T1"/>
                  </a:cxn>
                  <a:cxn ang="0">
                    <a:pos x="T2" y="T3"/>
                  </a:cxn>
                  <a:cxn ang="0">
                    <a:pos x="T4" y="T5"/>
                  </a:cxn>
                  <a:cxn ang="0">
                    <a:pos x="T6" y="T7"/>
                  </a:cxn>
                  <a:cxn ang="0">
                    <a:pos x="T8" y="T9"/>
                  </a:cxn>
                </a:cxnLst>
                <a:rect l="0" t="0" r="r" b="b"/>
                <a:pathLst>
                  <a:path w="217" h="192">
                    <a:moveTo>
                      <a:pt x="43" y="192"/>
                    </a:moveTo>
                    <a:lnTo>
                      <a:pt x="175" y="192"/>
                    </a:lnTo>
                    <a:lnTo>
                      <a:pt x="217" y="0"/>
                    </a:lnTo>
                    <a:lnTo>
                      <a:pt x="0" y="0"/>
                    </a:lnTo>
                    <a:lnTo>
                      <a:pt x="43" y="192"/>
                    </a:lnTo>
                    <a:close/>
                  </a:path>
                </a:pathLst>
              </a:custGeom>
              <a:solidFill>
                <a:srgbClr val="62324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26" name="ïsḷîḍé">
                <a:extLst>
                  <a:ext uri="{FF2B5EF4-FFF2-40B4-BE49-F238E27FC236}">
                    <a16:creationId xmlns:a16="http://schemas.microsoft.com/office/drawing/2014/main" id="{E792C8C4-EA23-4184-87A0-EAC9A4493465}"/>
                  </a:ext>
                </a:extLst>
              </p:cNvPr>
              <p:cNvSpPr/>
              <p:nvPr/>
            </p:nvSpPr>
            <p:spPr bwMode="auto">
              <a:xfrm>
                <a:off x="5030" y="1127"/>
                <a:ext cx="194" cy="192"/>
              </a:xfrm>
              <a:custGeom>
                <a:avLst/>
                <a:gdLst>
                  <a:gd name="T0" fmla="*/ 44 w 194"/>
                  <a:gd name="T1" fmla="*/ 192 h 192"/>
                  <a:gd name="T2" fmla="*/ 175 w 194"/>
                  <a:gd name="T3" fmla="*/ 192 h 192"/>
                  <a:gd name="T4" fmla="*/ 194 w 194"/>
                  <a:gd name="T5" fmla="*/ 0 h 192"/>
                  <a:gd name="T6" fmla="*/ 0 w 194"/>
                  <a:gd name="T7" fmla="*/ 0 h 192"/>
                  <a:gd name="T8" fmla="*/ 44 w 194"/>
                  <a:gd name="T9" fmla="*/ 192 h 192"/>
                </a:gdLst>
                <a:ahLst/>
                <a:cxnLst>
                  <a:cxn ang="0">
                    <a:pos x="T0" y="T1"/>
                  </a:cxn>
                  <a:cxn ang="0">
                    <a:pos x="T2" y="T3"/>
                  </a:cxn>
                  <a:cxn ang="0">
                    <a:pos x="T4" y="T5"/>
                  </a:cxn>
                  <a:cxn ang="0">
                    <a:pos x="T6" y="T7"/>
                  </a:cxn>
                  <a:cxn ang="0">
                    <a:pos x="T8" y="T9"/>
                  </a:cxn>
                </a:cxnLst>
                <a:rect l="0" t="0" r="r" b="b"/>
                <a:pathLst>
                  <a:path w="194" h="192">
                    <a:moveTo>
                      <a:pt x="44" y="192"/>
                    </a:moveTo>
                    <a:lnTo>
                      <a:pt x="175" y="192"/>
                    </a:lnTo>
                    <a:lnTo>
                      <a:pt x="194" y="0"/>
                    </a:lnTo>
                    <a:lnTo>
                      <a:pt x="0" y="0"/>
                    </a:lnTo>
                    <a:lnTo>
                      <a:pt x="44" y="192"/>
                    </a:lnTo>
                    <a:close/>
                  </a:path>
                </a:pathLst>
              </a:custGeom>
              <a:solidFill>
                <a:srgbClr val="A0523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27" name="íSļïdê">
                <a:extLst>
                  <a:ext uri="{FF2B5EF4-FFF2-40B4-BE49-F238E27FC236}">
                    <a16:creationId xmlns:a16="http://schemas.microsoft.com/office/drawing/2014/main" id="{FA8B73CE-55F8-4EE2-AE6E-CD566328DDAD}"/>
                  </a:ext>
                </a:extLst>
              </p:cNvPr>
              <p:cNvSpPr/>
              <p:nvPr/>
            </p:nvSpPr>
            <p:spPr bwMode="auto">
              <a:xfrm>
                <a:off x="4570" y="2255"/>
                <a:ext cx="68" cy="275"/>
              </a:xfrm>
              <a:custGeom>
                <a:avLst/>
                <a:gdLst>
                  <a:gd name="T0" fmla="*/ 20 w 68"/>
                  <a:gd name="T1" fmla="*/ 275 h 275"/>
                  <a:gd name="T2" fmla="*/ 0 w 68"/>
                  <a:gd name="T3" fmla="*/ 271 h 275"/>
                  <a:gd name="T4" fmla="*/ 49 w 68"/>
                  <a:gd name="T5" fmla="*/ 0 h 275"/>
                  <a:gd name="T6" fmla="*/ 68 w 68"/>
                  <a:gd name="T7" fmla="*/ 3 h 275"/>
                  <a:gd name="T8" fmla="*/ 20 w 68"/>
                  <a:gd name="T9" fmla="*/ 275 h 275"/>
                </a:gdLst>
                <a:ahLst/>
                <a:cxnLst>
                  <a:cxn ang="0">
                    <a:pos x="T0" y="T1"/>
                  </a:cxn>
                  <a:cxn ang="0">
                    <a:pos x="T2" y="T3"/>
                  </a:cxn>
                  <a:cxn ang="0">
                    <a:pos x="T4" y="T5"/>
                  </a:cxn>
                  <a:cxn ang="0">
                    <a:pos x="T6" y="T7"/>
                  </a:cxn>
                  <a:cxn ang="0">
                    <a:pos x="T8" y="T9"/>
                  </a:cxn>
                </a:cxnLst>
                <a:rect l="0" t="0" r="r" b="b"/>
                <a:pathLst>
                  <a:path w="68" h="275">
                    <a:moveTo>
                      <a:pt x="20" y="275"/>
                    </a:moveTo>
                    <a:lnTo>
                      <a:pt x="0" y="271"/>
                    </a:lnTo>
                    <a:lnTo>
                      <a:pt x="49" y="0"/>
                    </a:lnTo>
                    <a:lnTo>
                      <a:pt x="68" y="3"/>
                    </a:lnTo>
                    <a:lnTo>
                      <a:pt x="20" y="275"/>
                    </a:lnTo>
                    <a:close/>
                  </a:path>
                </a:pathLst>
              </a:custGeom>
              <a:solidFill>
                <a:srgbClr val="6075B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28" name="ïṣḷîďe">
                <a:extLst>
                  <a:ext uri="{FF2B5EF4-FFF2-40B4-BE49-F238E27FC236}">
                    <a16:creationId xmlns:a16="http://schemas.microsoft.com/office/drawing/2014/main" id="{D4981F15-1F4B-428F-95A9-1F92ED92CC24}"/>
                  </a:ext>
                </a:extLst>
              </p:cNvPr>
              <p:cNvSpPr/>
              <p:nvPr/>
            </p:nvSpPr>
            <p:spPr bwMode="auto">
              <a:xfrm>
                <a:off x="4600" y="2247"/>
                <a:ext cx="45" cy="87"/>
              </a:xfrm>
              <a:custGeom>
                <a:avLst/>
                <a:gdLst>
                  <a:gd name="T0" fmla="*/ 31 w 45"/>
                  <a:gd name="T1" fmla="*/ 87 h 87"/>
                  <a:gd name="T2" fmla="*/ 0 w 45"/>
                  <a:gd name="T3" fmla="*/ 82 h 87"/>
                  <a:gd name="T4" fmla="*/ 15 w 45"/>
                  <a:gd name="T5" fmla="*/ 0 h 87"/>
                  <a:gd name="T6" fmla="*/ 45 w 45"/>
                  <a:gd name="T7" fmla="*/ 5 h 87"/>
                  <a:gd name="T8" fmla="*/ 31 w 45"/>
                  <a:gd name="T9" fmla="*/ 87 h 87"/>
                </a:gdLst>
                <a:ahLst/>
                <a:cxnLst>
                  <a:cxn ang="0">
                    <a:pos x="T0" y="T1"/>
                  </a:cxn>
                  <a:cxn ang="0">
                    <a:pos x="T2" y="T3"/>
                  </a:cxn>
                  <a:cxn ang="0">
                    <a:pos x="T4" y="T5"/>
                  </a:cxn>
                  <a:cxn ang="0">
                    <a:pos x="T6" y="T7"/>
                  </a:cxn>
                  <a:cxn ang="0">
                    <a:pos x="T8" y="T9"/>
                  </a:cxn>
                </a:cxnLst>
                <a:rect l="0" t="0" r="r" b="b"/>
                <a:pathLst>
                  <a:path w="45" h="87">
                    <a:moveTo>
                      <a:pt x="31" y="87"/>
                    </a:moveTo>
                    <a:lnTo>
                      <a:pt x="0" y="82"/>
                    </a:lnTo>
                    <a:lnTo>
                      <a:pt x="15" y="0"/>
                    </a:lnTo>
                    <a:lnTo>
                      <a:pt x="45" y="5"/>
                    </a:lnTo>
                    <a:lnTo>
                      <a:pt x="31" y="87"/>
                    </a:lnTo>
                    <a:close/>
                  </a:path>
                </a:pathLst>
              </a:custGeom>
              <a:solidFill>
                <a:srgbClr val="6075B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29" name="íśḷîḍe">
                <a:extLst>
                  <a:ext uri="{FF2B5EF4-FFF2-40B4-BE49-F238E27FC236}">
                    <a16:creationId xmlns:a16="http://schemas.microsoft.com/office/drawing/2014/main" id="{08989D80-527D-4B9A-917D-89B7221B639F}"/>
                  </a:ext>
                </a:extLst>
              </p:cNvPr>
              <p:cNvSpPr/>
              <p:nvPr/>
            </p:nvSpPr>
            <p:spPr bwMode="auto">
              <a:xfrm>
                <a:off x="4536" y="2270"/>
                <a:ext cx="44" cy="295"/>
              </a:xfrm>
              <a:custGeom>
                <a:avLst/>
                <a:gdLst>
                  <a:gd name="T0" fmla="*/ 21 w 44"/>
                  <a:gd name="T1" fmla="*/ 295 h 295"/>
                  <a:gd name="T2" fmla="*/ 0 w 44"/>
                  <a:gd name="T3" fmla="*/ 293 h 295"/>
                  <a:gd name="T4" fmla="*/ 25 w 44"/>
                  <a:gd name="T5" fmla="*/ 18 h 295"/>
                  <a:gd name="T6" fmla="*/ 37 w 44"/>
                  <a:gd name="T7" fmla="*/ 0 h 295"/>
                  <a:gd name="T8" fmla="*/ 44 w 44"/>
                  <a:gd name="T9" fmla="*/ 20 h 295"/>
                  <a:gd name="T10" fmla="*/ 21 w 44"/>
                  <a:gd name="T11" fmla="*/ 295 h 295"/>
                </a:gdLst>
                <a:ahLst/>
                <a:cxnLst>
                  <a:cxn ang="0">
                    <a:pos x="T0" y="T1"/>
                  </a:cxn>
                  <a:cxn ang="0">
                    <a:pos x="T2" y="T3"/>
                  </a:cxn>
                  <a:cxn ang="0">
                    <a:pos x="T4" y="T5"/>
                  </a:cxn>
                  <a:cxn ang="0">
                    <a:pos x="T6" y="T7"/>
                  </a:cxn>
                  <a:cxn ang="0">
                    <a:pos x="T8" y="T9"/>
                  </a:cxn>
                  <a:cxn ang="0">
                    <a:pos x="T10" y="T11"/>
                  </a:cxn>
                </a:cxnLst>
                <a:rect l="0" t="0" r="r" b="b"/>
                <a:pathLst>
                  <a:path w="44" h="295">
                    <a:moveTo>
                      <a:pt x="21" y="295"/>
                    </a:moveTo>
                    <a:lnTo>
                      <a:pt x="0" y="293"/>
                    </a:lnTo>
                    <a:lnTo>
                      <a:pt x="25" y="18"/>
                    </a:lnTo>
                    <a:lnTo>
                      <a:pt x="37" y="0"/>
                    </a:lnTo>
                    <a:lnTo>
                      <a:pt x="44" y="20"/>
                    </a:lnTo>
                    <a:lnTo>
                      <a:pt x="21" y="295"/>
                    </a:lnTo>
                    <a:close/>
                  </a:path>
                </a:pathLst>
              </a:custGeom>
              <a:solidFill>
                <a:srgbClr val="79406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30" name="iş1íḑe">
                <a:extLst>
                  <a:ext uri="{FF2B5EF4-FFF2-40B4-BE49-F238E27FC236}">
                    <a16:creationId xmlns:a16="http://schemas.microsoft.com/office/drawing/2014/main" id="{90D99227-0139-457F-8956-F6A77D66F86F}"/>
                  </a:ext>
                </a:extLst>
              </p:cNvPr>
              <p:cNvSpPr/>
              <p:nvPr/>
            </p:nvSpPr>
            <p:spPr bwMode="auto">
              <a:xfrm>
                <a:off x="4457" y="2292"/>
                <a:ext cx="72" cy="291"/>
              </a:xfrm>
              <a:custGeom>
                <a:avLst/>
                <a:gdLst>
                  <a:gd name="T0" fmla="*/ 72 w 72"/>
                  <a:gd name="T1" fmla="*/ 287 h 291"/>
                  <a:gd name="T2" fmla="*/ 53 w 72"/>
                  <a:gd name="T3" fmla="*/ 291 h 291"/>
                  <a:gd name="T4" fmla="*/ 0 w 72"/>
                  <a:gd name="T5" fmla="*/ 19 h 291"/>
                  <a:gd name="T6" fmla="*/ 7 w 72"/>
                  <a:gd name="T7" fmla="*/ 0 h 291"/>
                  <a:gd name="T8" fmla="*/ 19 w 72"/>
                  <a:gd name="T9" fmla="*/ 16 h 291"/>
                  <a:gd name="T10" fmla="*/ 72 w 72"/>
                  <a:gd name="T11" fmla="*/ 287 h 291"/>
                </a:gdLst>
                <a:ahLst/>
                <a:cxnLst>
                  <a:cxn ang="0">
                    <a:pos x="T0" y="T1"/>
                  </a:cxn>
                  <a:cxn ang="0">
                    <a:pos x="T2" y="T3"/>
                  </a:cxn>
                  <a:cxn ang="0">
                    <a:pos x="T4" y="T5"/>
                  </a:cxn>
                  <a:cxn ang="0">
                    <a:pos x="T6" y="T7"/>
                  </a:cxn>
                  <a:cxn ang="0">
                    <a:pos x="T8" y="T9"/>
                  </a:cxn>
                  <a:cxn ang="0">
                    <a:pos x="T10" y="T11"/>
                  </a:cxn>
                </a:cxnLst>
                <a:rect l="0" t="0" r="r" b="b"/>
                <a:pathLst>
                  <a:path w="72" h="291">
                    <a:moveTo>
                      <a:pt x="72" y="287"/>
                    </a:moveTo>
                    <a:lnTo>
                      <a:pt x="53" y="291"/>
                    </a:lnTo>
                    <a:lnTo>
                      <a:pt x="0" y="19"/>
                    </a:lnTo>
                    <a:lnTo>
                      <a:pt x="7" y="0"/>
                    </a:lnTo>
                    <a:lnTo>
                      <a:pt x="19" y="16"/>
                    </a:lnTo>
                    <a:lnTo>
                      <a:pt x="72" y="287"/>
                    </a:lnTo>
                    <a:close/>
                  </a:path>
                </a:pathLst>
              </a:custGeom>
              <a:solidFill>
                <a:srgbClr val="0728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31" name="îṥlidé">
                <a:extLst>
                  <a:ext uri="{FF2B5EF4-FFF2-40B4-BE49-F238E27FC236}">
                    <a16:creationId xmlns:a16="http://schemas.microsoft.com/office/drawing/2014/main" id="{8364DCDE-0FE7-48BC-BDB1-E7DE23D26DE8}"/>
                  </a:ext>
                </a:extLst>
              </p:cNvPr>
              <p:cNvSpPr/>
              <p:nvPr/>
            </p:nvSpPr>
            <p:spPr bwMode="auto">
              <a:xfrm>
                <a:off x="4460" y="2415"/>
                <a:ext cx="142" cy="227"/>
              </a:xfrm>
              <a:custGeom>
                <a:avLst/>
                <a:gdLst>
                  <a:gd name="T0" fmla="*/ 114 w 142"/>
                  <a:gd name="T1" fmla="*/ 227 h 227"/>
                  <a:gd name="T2" fmla="*/ 28 w 142"/>
                  <a:gd name="T3" fmla="*/ 227 h 227"/>
                  <a:gd name="T4" fmla="*/ 0 w 142"/>
                  <a:gd name="T5" fmla="*/ 0 h 227"/>
                  <a:gd name="T6" fmla="*/ 142 w 142"/>
                  <a:gd name="T7" fmla="*/ 0 h 227"/>
                  <a:gd name="T8" fmla="*/ 114 w 142"/>
                  <a:gd name="T9" fmla="*/ 227 h 227"/>
                </a:gdLst>
                <a:ahLst/>
                <a:cxnLst>
                  <a:cxn ang="0">
                    <a:pos x="T0" y="T1"/>
                  </a:cxn>
                  <a:cxn ang="0">
                    <a:pos x="T2" y="T3"/>
                  </a:cxn>
                  <a:cxn ang="0">
                    <a:pos x="T4" y="T5"/>
                  </a:cxn>
                  <a:cxn ang="0">
                    <a:pos x="T6" y="T7"/>
                  </a:cxn>
                  <a:cxn ang="0">
                    <a:pos x="T8" y="T9"/>
                  </a:cxn>
                </a:cxnLst>
                <a:rect l="0" t="0" r="r" b="b"/>
                <a:pathLst>
                  <a:path w="142" h="227">
                    <a:moveTo>
                      <a:pt x="114" y="227"/>
                    </a:moveTo>
                    <a:lnTo>
                      <a:pt x="28" y="227"/>
                    </a:lnTo>
                    <a:lnTo>
                      <a:pt x="0" y="0"/>
                    </a:lnTo>
                    <a:lnTo>
                      <a:pt x="142" y="0"/>
                    </a:lnTo>
                    <a:lnTo>
                      <a:pt x="114" y="227"/>
                    </a:lnTo>
                    <a:close/>
                  </a:path>
                </a:pathLst>
              </a:custGeom>
              <a:solidFill>
                <a:srgbClr val="F388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32" name="iṥḷíḓe">
                <a:extLst>
                  <a:ext uri="{FF2B5EF4-FFF2-40B4-BE49-F238E27FC236}">
                    <a16:creationId xmlns:a16="http://schemas.microsoft.com/office/drawing/2014/main" id="{77720E5C-A36F-4050-BAFB-9CFD70BF71CD}"/>
                  </a:ext>
                </a:extLst>
              </p:cNvPr>
              <p:cNvSpPr/>
              <p:nvPr/>
            </p:nvSpPr>
            <p:spPr bwMode="auto">
              <a:xfrm>
                <a:off x="4507" y="2415"/>
                <a:ext cx="127" cy="227"/>
              </a:xfrm>
              <a:custGeom>
                <a:avLst/>
                <a:gdLst>
                  <a:gd name="T0" fmla="*/ 98 w 127"/>
                  <a:gd name="T1" fmla="*/ 227 h 227"/>
                  <a:gd name="T2" fmla="*/ 14 w 127"/>
                  <a:gd name="T3" fmla="*/ 227 h 227"/>
                  <a:gd name="T4" fmla="*/ 0 w 127"/>
                  <a:gd name="T5" fmla="*/ 0 h 227"/>
                  <a:gd name="T6" fmla="*/ 127 w 127"/>
                  <a:gd name="T7" fmla="*/ 0 h 227"/>
                  <a:gd name="T8" fmla="*/ 98 w 127"/>
                  <a:gd name="T9" fmla="*/ 227 h 227"/>
                </a:gdLst>
                <a:ahLst/>
                <a:cxnLst>
                  <a:cxn ang="0">
                    <a:pos x="T0" y="T1"/>
                  </a:cxn>
                  <a:cxn ang="0">
                    <a:pos x="T2" y="T3"/>
                  </a:cxn>
                  <a:cxn ang="0">
                    <a:pos x="T4" y="T5"/>
                  </a:cxn>
                  <a:cxn ang="0">
                    <a:pos x="T6" y="T7"/>
                  </a:cxn>
                  <a:cxn ang="0">
                    <a:pos x="T8" y="T9"/>
                  </a:cxn>
                </a:cxnLst>
                <a:rect l="0" t="0" r="r" b="b"/>
                <a:pathLst>
                  <a:path w="127" h="227">
                    <a:moveTo>
                      <a:pt x="98" y="227"/>
                    </a:moveTo>
                    <a:lnTo>
                      <a:pt x="14" y="227"/>
                    </a:lnTo>
                    <a:lnTo>
                      <a:pt x="0" y="0"/>
                    </a:lnTo>
                    <a:lnTo>
                      <a:pt x="127" y="0"/>
                    </a:lnTo>
                    <a:lnTo>
                      <a:pt x="98" y="227"/>
                    </a:lnTo>
                    <a:close/>
                  </a:path>
                </a:pathLst>
              </a:custGeom>
              <a:solidFill>
                <a:srgbClr val="FFBE6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33" name="ïS1ïḑê">
                <a:extLst>
                  <a:ext uri="{FF2B5EF4-FFF2-40B4-BE49-F238E27FC236}">
                    <a16:creationId xmlns:a16="http://schemas.microsoft.com/office/drawing/2014/main" id="{68C110DA-2CCE-4F84-ABD6-45710F6F2238}"/>
                  </a:ext>
                </a:extLst>
              </p:cNvPr>
              <p:cNvSpPr/>
              <p:nvPr/>
            </p:nvSpPr>
            <p:spPr bwMode="auto">
              <a:xfrm>
                <a:off x="4343" y="1383"/>
                <a:ext cx="1019" cy="144"/>
              </a:xfrm>
              <a:prstGeom prst="rect">
                <a:avLst/>
              </a:prstGeom>
              <a:solidFill>
                <a:srgbClr val="D4D2D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34" name="ï$liḑè">
                <a:extLst>
                  <a:ext uri="{FF2B5EF4-FFF2-40B4-BE49-F238E27FC236}">
                    <a16:creationId xmlns:a16="http://schemas.microsoft.com/office/drawing/2014/main" id="{B58CDD58-D1A2-4F34-A4FA-393BFFA4AF08}"/>
                  </a:ext>
                </a:extLst>
              </p:cNvPr>
              <p:cNvSpPr/>
              <p:nvPr/>
            </p:nvSpPr>
            <p:spPr bwMode="auto">
              <a:xfrm>
                <a:off x="4343" y="1383"/>
                <a:ext cx="1019"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35" name="íṡḷîḍé">
                <a:extLst>
                  <a:ext uri="{FF2B5EF4-FFF2-40B4-BE49-F238E27FC236}">
                    <a16:creationId xmlns:a16="http://schemas.microsoft.com/office/drawing/2014/main" id="{933BF22A-13E5-4F9B-B49E-14370E150919}"/>
                  </a:ext>
                </a:extLst>
              </p:cNvPr>
              <p:cNvSpPr/>
              <p:nvPr/>
            </p:nvSpPr>
            <p:spPr bwMode="auto">
              <a:xfrm>
                <a:off x="4808" y="1597"/>
                <a:ext cx="115" cy="169"/>
              </a:xfrm>
              <a:custGeom>
                <a:avLst/>
                <a:gdLst>
                  <a:gd name="T0" fmla="*/ 93 w 95"/>
                  <a:gd name="T1" fmla="*/ 0 h 140"/>
                  <a:gd name="T2" fmla="*/ 46 w 95"/>
                  <a:gd name="T3" fmla="*/ 29 h 140"/>
                  <a:gd name="T4" fmla="*/ 18 w 95"/>
                  <a:gd name="T5" fmla="*/ 129 h 140"/>
                  <a:gd name="T6" fmla="*/ 24 w 95"/>
                  <a:gd name="T7" fmla="*/ 140 h 140"/>
                  <a:gd name="T8" fmla="*/ 95 w 95"/>
                  <a:gd name="T9" fmla="*/ 1 h 140"/>
                </a:gdLst>
                <a:ahLst/>
                <a:cxnLst>
                  <a:cxn ang="0">
                    <a:pos x="T0" y="T1"/>
                  </a:cxn>
                  <a:cxn ang="0">
                    <a:pos x="T2" y="T3"/>
                  </a:cxn>
                  <a:cxn ang="0">
                    <a:pos x="T4" y="T5"/>
                  </a:cxn>
                  <a:cxn ang="0">
                    <a:pos x="T6" y="T7"/>
                  </a:cxn>
                  <a:cxn ang="0">
                    <a:pos x="T8" y="T9"/>
                  </a:cxn>
                </a:cxnLst>
                <a:rect l="0" t="0" r="r" b="b"/>
                <a:pathLst>
                  <a:path w="95" h="140">
                    <a:moveTo>
                      <a:pt x="93" y="0"/>
                    </a:moveTo>
                    <a:cubicBezTo>
                      <a:pt x="46" y="29"/>
                      <a:pt x="46" y="29"/>
                      <a:pt x="46" y="29"/>
                    </a:cubicBezTo>
                    <a:cubicBezTo>
                      <a:pt x="12" y="50"/>
                      <a:pt x="0" y="93"/>
                      <a:pt x="18" y="129"/>
                    </a:cubicBezTo>
                    <a:cubicBezTo>
                      <a:pt x="22" y="136"/>
                      <a:pt x="24" y="140"/>
                      <a:pt x="24" y="140"/>
                    </a:cubicBezTo>
                    <a:cubicBezTo>
                      <a:pt x="22" y="138"/>
                      <a:pt x="95" y="1"/>
                      <a:pt x="95" y="1"/>
                    </a:cubicBezTo>
                  </a:path>
                </a:pathLst>
              </a:custGeom>
              <a:solidFill>
                <a:srgbClr val="7C4B3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36" name="îSľíḍé">
                <a:extLst>
                  <a:ext uri="{FF2B5EF4-FFF2-40B4-BE49-F238E27FC236}">
                    <a16:creationId xmlns:a16="http://schemas.microsoft.com/office/drawing/2014/main" id="{32439705-B5F0-4627-8694-2513E81E8D57}"/>
                  </a:ext>
                </a:extLst>
              </p:cNvPr>
              <p:cNvSpPr/>
              <p:nvPr/>
            </p:nvSpPr>
            <p:spPr bwMode="auto">
              <a:xfrm>
                <a:off x="5018" y="1901"/>
                <a:ext cx="127" cy="234"/>
              </a:xfrm>
              <a:custGeom>
                <a:avLst/>
                <a:gdLst>
                  <a:gd name="T0" fmla="*/ 40 w 105"/>
                  <a:gd name="T1" fmla="*/ 194 h 194"/>
                  <a:gd name="T2" fmla="*/ 64 w 105"/>
                  <a:gd name="T3" fmla="*/ 194 h 194"/>
                  <a:gd name="T4" fmla="*/ 105 w 105"/>
                  <a:gd name="T5" fmla="*/ 154 h 194"/>
                  <a:gd name="T6" fmla="*/ 105 w 105"/>
                  <a:gd name="T7" fmla="*/ 40 h 194"/>
                  <a:gd name="T8" fmla="*/ 64 w 105"/>
                  <a:gd name="T9" fmla="*/ 0 h 194"/>
                  <a:gd name="T10" fmla="*/ 40 w 105"/>
                  <a:gd name="T11" fmla="*/ 0 h 194"/>
                  <a:gd name="T12" fmla="*/ 0 w 105"/>
                  <a:gd name="T13" fmla="*/ 40 h 194"/>
                  <a:gd name="T14" fmla="*/ 0 w 105"/>
                  <a:gd name="T15" fmla="*/ 154 h 194"/>
                  <a:gd name="T16" fmla="*/ 40 w 105"/>
                  <a:gd name="T17"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94">
                    <a:moveTo>
                      <a:pt x="40" y="194"/>
                    </a:moveTo>
                    <a:cubicBezTo>
                      <a:pt x="64" y="194"/>
                      <a:pt x="64" y="194"/>
                      <a:pt x="64" y="194"/>
                    </a:cubicBezTo>
                    <a:cubicBezTo>
                      <a:pt x="86" y="194"/>
                      <a:pt x="105" y="176"/>
                      <a:pt x="105" y="154"/>
                    </a:cubicBezTo>
                    <a:cubicBezTo>
                      <a:pt x="105" y="40"/>
                      <a:pt x="105" y="40"/>
                      <a:pt x="105" y="40"/>
                    </a:cubicBezTo>
                    <a:cubicBezTo>
                      <a:pt x="105" y="18"/>
                      <a:pt x="86" y="0"/>
                      <a:pt x="64" y="0"/>
                    </a:cubicBezTo>
                    <a:cubicBezTo>
                      <a:pt x="40" y="0"/>
                      <a:pt x="40" y="0"/>
                      <a:pt x="40" y="0"/>
                    </a:cubicBezTo>
                    <a:cubicBezTo>
                      <a:pt x="18" y="0"/>
                      <a:pt x="0" y="18"/>
                      <a:pt x="0" y="40"/>
                    </a:cubicBezTo>
                    <a:cubicBezTo>
                      <a:pt x="0" y="154"/>
                      <a:pt x="0" y="154"/>
                      <a:pt x="0" y="154"/>
                    </a:cubicBezTo>
                    <a:cubicBezTo>
                      <a:pt x="0" y="176"/>
                      <a:pt x="18" y="194"/>
                      <a:pt x="40" y="194"/>
                    </a:cubicBezTo>
                  </a:path>
                </a:pathLst>
              </a:custGeom>
              <a:solidFill>
                <a:srgbClr val="FCBBA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37" name="îṣļiḍè">
                <a:extLst>
                  <a:ext uri="{FF2B5EF4-FFF2-40B4-BE49-F238E27FC236}">
                    <a16:creationId xmlns:a16="http://schemas.microsoft.com/office/drawing/2014/main" id="{FD51E527-EAE4-4DC2-AC44-CEF86330E0BF}"/>
                  </a:ext>
                </a:extLst>
              </p:cNvPr>
              <p:cNvSpPr/>
              <p:nvPr/>
            </p:nvSpPr>
            <p:spPr bwMode="auto">
              <a:xfrm>
                <a:off x="4837" y="1559"/>
                <a:ext cx="415" cy="410"/>
              </a:xfrm>
              <a:custGeom>
                <a:avLst/>
                <a:gdLst>
                  <a:gd name="T0" fmla="*/ 1 w 344"/>
                  <a:gd name="T1" fmla="*/ 172 h 340"/>
                  <a:gd name="T2" fmla="*/ 43 w 344"/>
                  <a:gd name="T3" fmla="*/ 206 h 340"/>
                  <a:gd name="T4" fmla="*/ 36 w 344"/>
                  <a:gd name="T5" fmla="*/ 225 h 340"/>
                  <a:gd name="T6" fmla="*/ 42 w 344"/>
                  <a:gd name="T7" fmla="*/ 235 h 340"/>
                  <a:gd name="T8" fmla="*/ 97 w 344"/>
                  <a:gd name="T9" fmla="*/ 325 h 340"/>
                  <a:gd name="T10" fmla="*/ 169 w 344"/>
                  <a:gd name="T11" fmla="*/ 336 h 340"/>
                  <a:gd name="T12" fmla="*/ 205 w 344"/>
                  <a:gd name="T13" fmla="*/ 337 h 340"/>
                  <a:gd name="T14" fmla="*/ 258 w 344"/>
                  <a:gd name="T15" fmla="*/ 332 h 340"/>
                  <a:gd name="T16" fmla="*/ 272 w 344"/>
                  <a:gd name="T17" fmla="*/ 322 h 340"/>
                  <a:gd name="T18" fmla="*/ 295 w 344"/>
                  <a:gd name="T19" fmla="*/ 293 h 340"/>
                  <a:gd name="T20" fmla="*/ 303 w 344"/>
                  <a:gd name="T21" fmla="*/ 281 h 340"/>
                  <a:gd name="T22" fmla="*/ 341 w 344"/>
                  <a:gd name="T23" fmla="*/ 147 h 340"/>
                  <a:gd name="T24" fmla="*/ 153 w 344"/>
                  <a:gd name="T25" fmla="*/ 7 h 340"/>
                  <a:gd name="T26" fmla="*/ 146 w 344"/>
                  <a:gd name="T27" fmla="*/ 7 h 340"/>
                  <a:gd name="T28" fmla="*/ 21 w 344"/>
                  <a:gd name="T29" fmla="*/ 79 h 340"/>
                  <a:gd name="T30" fmla="*/ 17 w 344"/>
                  <a:gd name="T31" fmla="*/ 86 h 340"/>
                  <a:gd name="T32" fmla="*/ 17 w 344"/>
                  <a:gd name="T33" fmla="*/ 86 h 340"/>
                  <a:gd name="T34" fmla="*/ 4 w 344"/>
                  <a:gd name="T35" fmla="*/ 154 h 340"/>
                  <a:gd name="T36" fmla="*/ 1 w 344"/>
                  <a:gd name="T37" fmla="*/ 17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340">
                    <a:moveTo>
                      <a:pt x="1" y="172"/>
                    </a:moveTo>
                    <a:cubicBezTo>
                      <a:pt x="0" y="181"/>
                      <a:pt x="42" y="196"/>
                      <a:pt x="43" y="206"/>
                    </a:cubicBezTo>
                    <a:cubicBezTo>
                      <a:pt x="36" y="225"/>
                      <a:pt x="36" y="225"/>
                      <a:pt x="36" y="225"/>
                    </a:cubicBezTo>
                    <a:cubicBezTo>
                      <a:pt x="88" y="206"/>
                      <a:pt x="42" y="235"/>
                      <a:pt x="42" y="235"/>
                    </a:cubicBezTo>
                    <a:cubicBezTo>
                      <a:pt x="58" y="281"/>
                      <a:pt x="52" y="307"/>
                      <a:pt x="97" y="325"/>
                    </a:cubicBezTo>
                    <a:cubicBezTo>
                      <a:pt x="119" y="333"/>
                      <a:pt x="143" y="338"/>
                      <a:pt x="169" y="336"/>
                    </a:cubicBezTo>
                    <a:cubicBezTo>
                      <a:pt x="181" y="335"/>
                      <a:pt x="193" y="336"/>
                      <a:pt x="205" y="337"/>
                    </a:cubicBezTo>
                    <a:cubicBezTo>
                      <a:pt x="224" y="338"/>
                      <a:pt x="242" y="340"/>
                      <a:pt x="258" y="332"/>
                    </a:cubicBezTo>
                    <a:cubicBezTo>
                      <a:pt x="263" y="330"/>
                      <a:pt x="268" y="326"/>
                      <a:pt x="272" y="322"/>
                    </a:cubicBezTo>
                    <a:cubicBezTo>
                      <a:pt x="281" y="313"/>
                      <a:pt x="289" y="304"/>
                      <a:pt x="295" y="293"/>
                    </a:cubicBezTo>
                    <a:cubicBezTo>
                      <a:pt x="298" y="289"/>
                      <a:pt x="300" y="285"/>
                      <a:pt x="303" y="281"/>
                    </a:cubicBezTo>
                    <a:cubicBezTo>
                      <a:pt x="316" y="255"/>
                      <a:pt x="344" y="179"/>
                      <a:pt x="341" y="147"/>
                    </a:cubicBezTo>
                    <a:cubicBezTo>
                      <a:pt x="335" y="59"/>
                      <a:pt x="251" y="0"/>
                      <a:pt x="153" y="7"/>
                    </a:cubicBezTo>
                    <a:cubicBezTo>
                      <a:pt x="151" y="7"/>
                      <a:pt x="148" y="7"/>
                      <a:pt x="146" y="7"/>
                    </a:cubicBezTo>
                    <a:cubicBezTo>
                      <a:pt x="93" y="11"/>
                      <a:pt x="48" y="39"/>
                      <a:pt x="21" y="79"/>
                    </a:cubicBezTo>
                    <a:cubicBezTo>
                      <a:pt x="19" y="81"/>
                      <a:pt x="18" y="83"/>
                      <a:pt x="17" y="86"/>
                    </a:cubicBezTo>
                    <a:cubicBezTo>
                      <a:pt x="17" y="86"/>
                      <a:pt x="17" y="86"/>
                      <a:pt x="17" y="86"/>
                    </a:cubicBezTo>
                    <a:cubicBezTo>
                      <a:pt x="9" y="99"/>
                      <a:pt x="4" y="154"/>
                      <a:pt x="4" y="154"/>
                    </a:cubicBezTo>
                    <a:cubicBezTo>
                      <a:pt x="3" y="159"/>
                      <a:pt x="1" y="165"/>
                      <a:pt x="1" y="172"/>
                    </a:cubicBezTo>
                  </a:path>
                </a:pathLst>
              </a:custGeom>
              <a:solidFill>
                <a:srgbClr val="7C4B3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38" name="ísļîḑè">
                <a:extLst>
                  <a:ext uri="{FF2B5EF4-FFF2-40B4-BE49-F238E27FC236}">
                    <a16:creationId xmlns:a16="http://schemas.microsoft.com/office/drawing/2014/main" id="{1806ECAD-EE7F-4409-8758-B81C2A2B7BA9}"/>
                  </a:ext>
                </a:extLst>
              </p:cNvPr>
              <p:cNvSpPr/>
              <p:nvPr/>
            </p:nvSpPr>
            <p:spPr bwMode="auto">
              <a:xfrm>
                <a:off x="4842" y="1628"/>
                <a:ext cx="327" cy="414"/>
              </a:xfrm>
              <a:custGeom>
                <a:avLst/>
                <a:gdLst>
                  <a:gd name="T0" fmla="*/ 1 w 271"/>
                  <a:gd name="T1" fmla="*/ 143 h 344"/>
                  <a:gd name="T2" fmla="*/ 2 w 271"/>
                  <a:gd name="T3" fmla="*/ 167 h 344"/>
                  <a:gd name="T4" fmla="*/ 4 w 271"/>
                  <a:gd name="T5" fmla="*/ 207 h 344"/>
                  <a:gd name="T6" fmla="*/ 7 w 271"/>
                  <a:gd name="T7" fmla="*/ 221 h 344"/>
                  <a:gd name="T8" fmla="*/ 12 w 271"/>
                  <a:gd name="T9" fmla="*/ 267 h 344"/>
                  <a:gd name="T10" fmla="*/ 118 w 271"/>
                  <a:gd name="T11" fmla="*/ 343 h 344"/>
                  <a:gd name="T12" fmla="*/ 123 w 271"/>
                  <a:gd name="T13" fmla="*/ 344 h 344"/>
                  <a:gd name="T14" fmla="*/ 142 w 271"/>
                  <a:gd name="T15" fmla="*/ 344 h 344"/>
                  <a:gd name="T16" fmla="*/ 160 w 271"/>
                  <a:gd name="T17" fmla="*/ 342 h 344"/>
                  <a:gd name="T18" fmla="*/ 193 w 271"/>
                  <a:gd name="T19" fmla="*/ 331 h 344"/>
                  <a:gd name="T20" fmla="*/ 194 w 271"/>
                  <a:gd name="T21" fmla="*/ 331 h 344"/>
                  <a:gd name="T22" fmla="*/ 254 w 271"/>
                  <a:gd name="T23" fmla="*/ 275 h 344"/>
                  <a:gd name="T24" fmla="*/ 271 w 271"/>
                  <a:gd name="T25" fmla="*/ 214 h 344"/>
                  <a:gd name="T26" fmla="*/ 271 w 271"/>
                  <a:gd name="T27" fmla="*/ 209 h 344"/>
                  <a:gd name="T28" fmla="*/ 271 w 271"/>
                  <a:gd name="T29" fmla="*/ 204 h 344"/>
                  <a:gd name="T30" fmla="*/ 271 w 271"/>
                  <a:gd name="T31" fmla="*/ 203 h 344"/>
                  <a:gd name="T32" fmla="*/ 271 w 271"/>
                  <a:gd name="T33" fmla="*/ 199 h 344"/>
                  <a:gd name="T34" fmla="*/ 270 w 271"/>
                  <a:gd name="T35" fmla="*/ 187 h 344"/>
                  <a:gd name="T36" fmla="*/ 268 w 271"/>
                  <a:gd name="T37" fmla="*/ 148 h 344"/>
                  <a:gd name="T38" fmla="*/ 268 w 271"/>
                  <a:gd name="T39" fmla="*/ 147 h 344"/>
                  <a:gd name="T40" fmla="*/ 268 w 271"/>
                  <a:gd name="T41" fmla="*/ 147 h 344"/>
                  <a:gd name="T42" fmla="*/ 268 w 271"/>
                  <a:gd name="T43" fmla="*/ 140 h 344"/>
                  <a:gd name="T44" fmla="*/ 268 w 271"/>
                  <a:gd name="T45" fmla="*/ 134 h 344"/>
                  <a:gd name="T46" fmla="*/ 267 w 271"/>
                  <a:gd name="T47" fmla="*/ 129 h 344"/>
                  <a:gd name="T48" fmla="*/ 267 w 271"/>
                  <a:gd name="T49" fmla="*/ 128 h 344"/>
                  <a:gd name="T50" fmla="*/ 262 w 271"/>
                  <a:gd name="T51" fmla="*/ 101 h 344"/>
                  <a:gd name="T52" fmla="*/ 256 w 271"/>
                  <a:gd name="T53" fmla="*/ 84 h 344"/>
                  <a:gd name="T54" fmla="*/ 255 w 271"/>
                  <a:gd name="T55" fmla="*/ 81 h 344"/>
                  <a:gd name="T56" fmla="*/ 248 w 271"/>
                  <a:gd name="T57" fmla="*/ 68 h 344"/>
                  <a:gd name="T58" fmla="*/ 248 w 271"/>
                  <a:gd name="T59" fmla="*/ 68 h 344"/>
                  <a:gd name="T60" fmla="*/ 209 w 271"/>
                  <a:gd name="T61" fmla="*/ 27 h 344"/>
                  <a:gd name="T62" fmla="*/ 200 w 271"/>
                  <a:gd name="T63" fmla="*/ 21 h 344"/>
                  <a:gd name="T64" fmla="*/ 123 w 271"/>
                  <a:gd name="T65" fmla="*/ 2 h 344"/>
                  <a:gd name="T66" fmla="*/ 63 w 271"/>
                  <a:gd name="T67" fmla="*/ 21 h 344"/>
                  <a:gd name="T68" fmla="*/ 33 w 271"/>
                  <a:gd name="T69" fmla="*/ 46 h 344"/>
                  <a:gd name="T70" fmla="*/ 6 w 271"/>
                  <a:gd name="T71" fmla="*/ 94 h 344"/>
                  <a:gd name="T72" fmla="*/ 5 w 271"/>
                  <a:gd name="T73" fmla="*/ 97 h 344"/>
                  <a:gd name="T74" fmla="*/ 1 w 271"/>
                  <a:gd name="T75" fmla="*/ 115 h 344"/>
                  <a:gd name="T76" fmla="*/ 1 w 271"/>
                  <a:gd name="T77" fmla="*/ 14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1" h="344">
                    <a:moveTo>
                      <a:pt x="1" y="143"/>
                    </a:moveTo>
                    <a:cubicBezTo>
                      <a:pt x="2" y="167"/>
                      <a:pt x="2" y="167"/>
                      <a:pt x="2" y="167"/>
                    </a:cubicBezTo>
                    <a:cubicBezTo>
                      <a:pt x="4" y="207"/>
                      <a:pt x="4" y="207"/>
                      <a:pt x="4" y="207"/>
                    </a:cubicBezTo>
                    <a:cubicBezTo>
                      <a:pt x="7" y="221"/>
                      <a:pt x="7" y="221"/>
                      <a:pt x="7" y="221"/>
                    </a:cubicBezTo>
                    <a:cubicBezTo>
                      <a:pt x="7" y="228"/>
                      <a:pt x="11" y="261"/>
                      <a:pt x="12" y="267"/>
                    </a:cubicBezTo>
                    <a:cubicBezTo>
                      <a:pt x="23" y="324"/>
                      <a:pt x="60" y="336"/>
                      <a:pt x="118" y="343"/>
                    </a:cubicBezTo>
                    <a:cubicBezTo>
                      <a:pt x="120" y="344"/>
                      <a:pt x="122" y="344"/>
                      <a:pt x="123" y="344"/>
                    </a:cubicBezTo>
                    <a:cubicBezTo>
                      <a:pt x="130" y="344"/>
                      <a:pt x="136" y="344"/>
                      <a:pt x="142" y="344"/>
                    </a:cubicBezTo>
                    <a:cubicBezTo>
                      <a:pt x="148" y="344"/>
                      <a:pt x="154" y="343"/>
                      <a:pt x="160" y="342"/>
                    </a:cubicBezTo>
                    <a:cubicBezTo>
                      <a:pt x="172" y="340"/>
                      <a:pt x="183" y="336"/>
                      <a:pt x="193" y="331"/>
                    </a:cubicBezTo>
                    <a:cubicBezTo>
                      <a:pt x="194" y="331"/>
                      <a:pt x="194" y="331"/>
                      <a:pt x="194" y="331"/>
                    </a:cubicBezTo>
                    <a:cubicBezTo>
                      <a:pt x="219" y="319"/>
                      <a:pt x="240" y="299"/>
                      <a:pt x="254" y="275"/>
                    </a:cubicBezTo>
                    <a:cubicBezTo>
                      <a:pt x="264" y="257"/>
                      <a:pt x="270" y="236"/>
                      <a:pt x="271" y="214"/>
                    </a:cubicBezTo>
                    <a:cubicBezTo>
                      <a:pt x="271" y="212"/>
                      <a:pt x="271" y="211"/>
                      <a:pt x="271" y="209"/>
                    </a:cubicBezTo>
                    <a:cubicBezTo>
                      <a:pt x="271" y="208"/>
                      <a:pt x="271" y="206"/>
                      <a:pt x="271" y="204"/>
                    </a:cubicBezTo>
                    <a:cubicBezTo>
                      <a:pt x="271" y="203"/>
                      <a:pt x="271" y="203"/>
                      <a:pt x="271" y="203"/>
                    </a:cubicBezTo>
                    <a:cubicBezTo>
                      <a:pt x="271" y="199"/>
                      <a:pt x="271" y="199"/>
                      <a:pt x="271" y="199"/>
                    </a:cubicBezTo>
                    <a:cubicBezTo>
                      <a:pt x="270" y="187"/>
                      <a:pt x="270" y="187"/>
                      <a:pt x="270" y="187"/>
                    </a:cubicBezTo>
                    <a:cubicBezTo>
                      <a:pt x="268" y="148"/>
                      <a:pt x="268" y="148"/>
                      <a:pt x="268" y="148"/>
                    </a:cubicBezTo>
                    <a:cubicBezTo>
                      <a:pt x="268" y="147"/>
                      <a:pt x="268" y="147"/>
                      <a:pt x="268" y="147"/>
                    </a:cubicBezTo>
                    <a:cubicBezTo>
                      <a:pt x="268" y="147"/>
                      <a:pt x="268" y="147"/>
                      <a:pt x="268" y="147"/>
                    </a:cubicBezTo>
                    <a:cubicBezTo>
                      <a:pt x="268" y="140"/>
                      <a:pt x="268" y="140"/>
                      <a:pt x="268" y="140"/>
                    </a:cubicBezTo>
                    <a:cubicBezTo>
                      <a:pt x="268" y="134"/>
                      <a:pt x="268" y="134"/>
                      <a:pt x="268" y="134"/>
                    </a:cubicBezTo>
                    <a:cubicBezTo>
                      <a:pt x="267" y="129"/>
                      <a:pt x="267" y="129"/>
                      <a:pt x="267" y="129"/>
                    </a:cubicBezTo>
                    <a:cubicBezTo>
                      <a:pt x="267" y="128"/>
                      <a:pt x="267" y="128"/>
                      <a:pt x="267" y="128"/>
                    </a:cubicBezTo>
                    <a:cubicBezTo>
                      <a:pt x="267" y="118"/>
                      <a:pt x="265" y="110"/>
                      <a:pt x="262" y="101"/>
                    </a:cubicBezTo>
                    <a:cubicBezTo>
                      <a:pt x="260" y="95"/>
                      <a:pt x="258" y="90"/>
                      <a:pt x="256" y="84"/>
                    </a:cubicBezTo>
                    <a:cubicBezTo>
                      <a:pt x="255" y="83"/>
                      <a:pt x="255" y="82"/>
                      <a:pt x="255" y="81"/>
                    </a:cubicBezTo>
                    <a:cubicBezTo>
                      <a:pt x="253" y="77"/>
                      <a:pt x="250" y="72"/>
                      <a:pt x="248" y="68"/>
                    </a:cubicBezTo>
                    <a:cubicBezTo>
                      <a:pt x="248" y="68"/>
                      <a:pt x="248" y="68"/>
                      <a:pt x="248" y="68"/>
                    </a:cubicBezTo>
                    <a:cubicBezTo>
                      <a:pt x="238" y="52"/>
                      <a:pt x="225" y="38"/>
                      <a:pt x="209" y="27"/>
                    </a:cubicBezTo>
                    <a:cubicBezTo>
                      <a:pt x="206" y="25"/>
                      <a:pt x="203" y="23"/>
                      <a:pt x="200" y="21"/>
                    </a:cubicBezTo>
                    <a:cubicBezTo>
                      <a:pt x="177" y="7"/>
                      <a:pt x="150" y="0"/>
                      <a:pt x="123" y="2"/>
                    </a:cubicBezTo>
                    <a:cubicBezTo>
                      <a:pt x="99" y="3"/>
                      <a:pt x="82" y="10"/>
                      <a:pt x="63" y="21"/>
                    </a:cubicBezTo>
                    <a:cubicBezTo>
                      <a:pt x="52" y="28"/>
                      <a:pt x="42" y="36"/>
                      <a:pt x="33" y="46"/>
                    </a:cubicBezTo>
                    <a:cubicBezTo>
                      <a:pt x="20" y="60"/>
                      <a:pt x="12" y="76"/>
                      <a:pt x="6" y="94"/>
                    </a:cubicBezTo>
                    <a:cubicBezTo>
                      <a:pt x="6" y="95"/>
                      <a:pt x="5" y="96"/>
                      <a:pt x="5" y="97"/>
                    </a:cubicBezTo>
                    <a:cubicBezTo>
                      <a:pt x="3" y="102"/>
                      <a:pt x="2" y="108"/>
                      <a:pt x="1" y="115"/>
                    </a:cubicBezTo>
                    <a:cubicBezTo>
                      <a:pt x="0" y="124"/>
                      <a:pt x="0" y="133"/>
                      <a:pt x="1" y="143"/>
                    </a:cubicBezTo>
                  </a:path>
                </a:pathLst>
              </a:custGeom>
              <a:solidFill>
                <a:srgbClr val="FCBBA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39" name="ïślíḍè">
                <a:extLst>
                  <a:ext uri="{FF2B5EF4-FFF2-40B4-BE49-F238E27FC236}">
                    <a16:creationId xmlns:a16="http://schemas.microsoft.com/office/drawing/2014/main" id="{15119BB7-2565-4FC5-ACD3-F7CDD1AA9E72}"/>
                  </a:ext>
                </a:extLst>
              </p:cNvPr>
              <p:cNvSpPr/>
              <p:nvPr/>
            </p:nvSpPr>
            <p:spPr bwMode="auto">
              <a:xfrm>
                <a:off x="4867" y="1533"/>
                <a:ext cx="390" cy="471"/>
              </a:xfrm>
              <a:custGeom>
                <a:avLst/>
                <a:gdLst>
                  <a:gd name="T0" fmla="*/ 28 w 323"/>
                  <a:gd name="T1" fmla="*/ 101 h 390"/>
                  <a:gd name="T2" fmla="*/ 78 w 323"/>
                  <a:gd name="T3" fmla="*/ 209 h 390"/>
                  <a:gd name="T4" fmla="*/ 81 w 323"/>
                  <a:gd name="T5" fmla="*/ 248 h 390"/>
                  <a:gd name="T6" fmla="*/ 87 w 323"/>
                  <a:gd name="T7" fmla="*/ 266 h 390"/>
                  <a:gd name="T8" fmla="*/ 100 w 323"/>
                  <a:gd name="T9" fmla="*/ 276 h 390"/>
                  <a:gd name="T10" fmla="*/ 113 w 323"/>
                  <a:gd name="T11" fmla="*/ 263 h 390"/>
                  <a:gd name="T12" fmla="*/ 113 w 323"/>
                  <a:gd name="T13" fmla="*/ 262 h 390"/>
                  <a:gd name="T14" fmla="*/ 113 w 323"/>
                  <a:gd name="T15" fmla="*/ 233 h 390"/>
                  <a:gd name="T16" fmla="*/ 127 w 323"/>
                  <a:gd name="T17" fmla="*/ 272 h 390"/>
                  <a:gd name="T18" fmla="*/ 174 w 323"/>
                  <a:gd name="T19" fmla="*/ 346 h 390"/>
                  <a:gd name="T20" fmla="*/ 232 w 323"/>
                  <a:gd name="T21" fmla="*/ 390 h 390"/>
                  <a:gd name="T22" fmla="*/ 323 w 323"/>
                  <a:gd name="T23" fmla="*/ 212 h 390"/>
                  <a:gd name="T24" fmla="*/ 322 w 323"/>
                  <a:gd name="T25" fmla="*/ 181 h 390"/>
                  <a:gd name="T26" fmla="*/ 317 w 323"/>
                  <a:gd name="T27" fmla="*/ 154 h 390"/>
                  <a:gd name="T28" fmla="*/ 72 w 323"/>
                  <a:gd name="T29" fmla="*/ 59 h 390"/>
                  <a:gd name="T30" fmla="*/ 28 w 323"/>
                  <a:gd name="T31" fmla="*/ 10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3" h="390">
                    <a:moveTo>
                      <a:pt x="28" y="101"/>
                    </a:moveTo>
                    <a:cubicBezTo>
                      <a:pt x="0" y="179"/>
                      <a:pt x="75" y="173"/>
                      <a:pt x="78" y="209"/>
                    </a:cubicBezTo>
                    <a:cubicBezTo>
                      <a:pt x="79" y="213"/>
                      <a:pt x="80" y="219"/>
                      <a:pt x="81" y="248"/>
                    </a:cubicBezTo>
                    <a:cubicBezTo>
                      <a:pt x="87" y="266"/>
                      <a:pt x="87" y="266"/>
                      <a:pt x="87" y="266"/>
                    </a:cubicBezTo>
                    <a:cubicBezTo>
                      <a:pt x="89" y="272"/>
                      <a:pt x="94" y="276"/>
                      <a:pt x="100" y="276"/>
                    </a:cubicBezTo>
                    <a:cubicBezTo>
                      <a:pt x="107" y="276"/>
                      <a:pt x="113" y="270"/>
                      <a:pt x="113" y="263"/>
                    </a:cubicBezTo>
                    <a:cubicBezTo>
                      <a:pt x="113" y="262"/>
                      <a:pt x="113" y="262"/>
                      <a:pt x="113" y="262"/>
                    </a:cubicBezTo>
                    <a:cubicBezTo>
                      <a:pt x="113" y="233"/>
                      <a:pt x="113" y="233"/>
                      <a:pt x="113" y="233"/>
                    </a:cubicBezTo>
                    <a:cubicBezTo>
                      <a:pt x="127" y="272"/>
                      <a:pt x="127" y="272"/>
                      <a:pt x="127" y="272"/>
                    </a:cubicBezTo>
                    <a:cubicBezTo>
                      <a:pt x="138" y="300"/>
                      <a:pt x="154" y="325"/>
                      <a:pt x="174" y="346"/>
                    </a:cubicBezTo>
                    <a:cubicBezTo>
                      <a:pt x="191" y="364"/>
                      <a:pt x="210" y="379"/>
                      <a:pt x="232" y="390"/>
                    </a:cubicBezTo>
                    <a:cubicBezTo>
                      <a:pt x="232" y="390"/>
                      <a:pt x="323" y="336"/>
                      <a:pt x="323" y="212"/>
                    </a:cubicBezTo>
                    <a:cubicBezTo>
                      <a:pt x="323" y="202"/>
                      <a:pt x="323" y="192"/>
                      <a:pt x="322" y="181"/>
                    </a:cubicBezTo>
                    <a:cubicBezTo>
                      <a:pt x="320" y="171"/>
                      <a:pt x="319" y="162"/>
                      <a:pt x="317" y="154"/>
                    </a:cubicBezTo>
                    <a:cubicBezTo>
                      <a:pt x="279" y="0"/>
                      <a:pt x="90" y="52"/>
                      <a:pt x="72" y="59"/>
                    </a:cubicBezTo>
                    <a:cubicBezTo>
                      <a:pt x="52" y="66"/>
                      <a:pt x="28" y="101"/>
                      <a:pt x="28" y="101"/>
                    </a:cubicBezTo>
                  </a:path>
                </a:pathLst>
              </a:custGeom>
              <a:solidFill>
                <a:srgbClr val="7C4B3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40" name="ïṥ1ïďé">
                <a:extLst>
                  <a:ext uri="{FF2B5EF4-FFF2-40B4-BE49-F238E27FC236}">
                    <a16:creationId xmlns:a16="http://schemas.microsoft.com/office/drawing/2014/main" id="{FBFFBA66-F1C7-402D-B395-DAF6A1AE15AE}"/>
                  </a:ext>
                </a:extLst>
              </p:cNvPr>
              <p:cNvSpPr/>
              <p:nvPr/>
            </p:nvSpPr>
            <p:spPr bwMode="auto">
              <a:xfrm>
                <a:off x="4823" y="1840"/>
                <a:ext cx="31" cy="81"/>
              </a:xfrm>
              <a:custGeom>
                <a:avLst/>
                <a:gdLst>
                  <a:gd name="T0" fmla="*/ 0 w 26"/>
                  <a:gd name="T1" fmla="*/ 50 h 67"/>
                  <a:gd name="T2" fmla="*/ 0 w 26"/>
                  <a:gd name="T3" fmla="*/ 52 h 67"/>
                  <a:gd name="T4" fmla="*/ 26 w 26"/>
                  <a:gd name="T5" fmla="*/ 67 h 67"/>
                  <a:gd name="T6" fmla="*/ 24 w 26"/>
                  <a:gd name="T7" fmla="*/ 0 h 67"/>
                  <a:gd name="T8" fmla="*/ 0 w 26"/>
                  <a:gd name="T9" fmla="*/ 50 h 67"/>
                </a:gdLst>
                <a:ahLst/>
                <a:cxnLst>
                  <a:cxn ang="0">
                    <a:pos x="T0" y="T1"/>
                  </a:cxn>
                  <a:cxn ang="0">
                    <a:pos x="T2" y="T3"/>
                  </a:cxn>
                  <a:cxn ang="0">
                    <a:pos x="T4" y="T5"/>
                  </a:cxn>
                  <a:cxn ang="0">
                    <a:pos x="T6" y="T7"/>
                  </a:cxn>
                  <a:cxn ang="0">
                    <a:pos x="T8" y="T9"/>
                  </a:cxn>
                </a:cxnLst>
                <a:rect l="0" t="0" r="r" b="b"/>
                <a:pathLst>
                  <a:path w="26" h="67">
                    <a:moveTo>
                      <a:pt x="0" y="50"/>
                    </a:moveTo>
                    <a:cubicBezTo>
                      <a:pt x="0" y="52"/>
                      <a:pt x="0" y="52"/>
                      <a:pt x="0" y="52"/>
                    </a:cubicBezTo>
                    <a:cubicBezTo>
                      <a:pt x="1" y="60"/>
                      <a:pt x="8" y="67"/>
                      <a:pt x="26" y="67"/>
                    </a:cubicBezTo>
                    <a:cubicBezTo>
                      <a:pt x="24" y="0"/>
                      <a:pt x="24" y="0"/>
                      <a:pt x="24" y="0"/>
                    </a:cubicBezTo>
                    <a:cubicBezTo>
                      <a:pt x="9" y="23"/>
                      <a:pt x="2" y="36"/>
                      <a:pt x="0" y="50"/>
                    </a:cubicBezTo>
                    <a:close/>
                  </a:path>
                </a:pathLst>
              </a:custGeom>
              <a:solidFill>
                <a:srgbClr val="FCBBA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41" name="ïṡ1iḓé">
                <a:extLst>
                  <a:ext uri="{FF2B5EF4-FFF2-40B4-BE49-F238E27FC236}">
                    <a16:creationId xmlns:a16="http://schemas.microsoft.com/office/drawing/2014/main" id="{E5FC6F8D-6E09-4163-94FE-76351A00F2AA}"/>
                  </a:ext>
                </a:extLst>
              </p:cNvPr>
              <p:cNvSpPr/>
              <p:nvPr/>
            </p:nvSpPr>
            <p:spPr bwMode="auto">
              <a:xfrm>
                <a:off x="4825" y="1783"/>
                <a:ext cx="69" cy="21"/>
              </a:xfrm>
              <a:custGeom>
                <a:avLst/>
                <a:gdLst>
                  <a:gd name="T0" fmla="*/ 8 w 57"/>
                  <a:gd name="T1" fmla="*/ 17 h 17"/>
                  <a:gd name="T2" fmla="*/ 49 w 57"/>
                  <a:gd name="T3" fmla="*/ 17 h 17"/>
                  <a:gd name="T4" fmla="*/ 57 w 57"/>
                  <a:gd name="T5" fmla="*/ 8 h 17"/>
                  <a:gd name="T6" fmla="*/ 49 w 57"/>
                  <a:gd name="T7" fmla="*/ 0 h 17"/>
                  <a:gd name="T8" fmla="*/ 8 w 57"/>
                  <a:gd name="T9" fmla="*/ 0 h 17"/>
                  <a:gd name="T10" fmla="*/ 0 w 57"/>
                  <a:gd name="T11" fmla="*/ 8 h 17"/>
                  <a:gd name="T12" fmla="*/ 8 w 57"/>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57" h="17">
                    <a:moveTo>
                      <a:pt x="8" y="17"/>
                    </a:moveTo>
                    <a:cubicBezTo>
                      <a:pt x="49" y="17"/>
                      <a:pt x="49" y="17"/>
                      <a:pt x="49" y="17"/>
                    </a:cubicBezTo>
                    <a:cubicBezTo>
                      <a:pt x="53" y="17"/>
                      <a:pt x="57" y="13"/>
                      <a:pt x="57" y="8"/>
                    </a:cubicBezTo>
                    <a:cubicBezTo>
                      <a:pt x="57" y="4"/>
                      <a:pt x="53" y="0"/>
                      <a:pt x="49" y="0"/>
                    </a:cubicBezTo>
                    <a:cubicBezTo>
                      <a:pt x="8" y="0"/>
                      <a:pt x="8" y="0"/>
                      <a:pt x="8" y="0"/>
                    </a:cubicBezTo>
                    <a:cubicBezTo>
                      <a:pt x="4" y="0"/>
                      <a:pt x="0" y="4"/>
                      <a:pt x="0" y="8"/>
                    </a:cubicBezTo>
                    <a:cubicBezTo>
                      <a:pt x="0" y="13"/>
                      <a:pt x="4" y="17"/>
                      <a:pt x="8" y="17"/>
                    </a:cubicBezTo>
                    <a:close/>
                  </a:path>
                </a:pathLst>
              </a:custGeom>
              <a:solidFill>
                <a:srgbClr val="7C4B3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42" name="îṥḷîḋe">
                <a:extLst>
                  <a:ext uri="{FF2B5EF4-FFF2-40B4-BE49-F238E27FC236}">
                    <a16:creationId xmlns:a16="http://schemas.microsoft.com/office/drawing/2014/main" id="{7493E61F-1DC1-45F9-853C-F6024604D9E0}"/>
                  </a:ext>
                </a:extLst>
              </p:cNvPr>
              <p:cNvSpPr/>
              <p:nvPr/>
            </p:nvSpPr>
            <p:spPr bwMode="auto">
              <a:xfrm>
                <a:off x="4855" y="1814"/>
                <a:ext cx="15" cy="26"/>
              </a:xfrm>
              <a:custGeom>
                <a:avLst/>
                <a:gdLst>
                  <a:gd name="T0" fmla="*/ 6 w 12"/>
                  <a:gd name="T1" fmla="*/ 21 h 21"/>
                  <a:gd name="T2" fmla="*/ 6 w 12"/>
                  <a:gd name="T3" fmla="*/ 21 h 21"/>
                  <a:gd name="T4" fmla="*/ 12 w 12"/>
                  <a:gd name="T5" fmla="*/ 15 h 21"/>
                  <a:gd name="T6" fmla="*/ 12 w 12"/>
                  <a:gd name="T7" fmla="*/ 6 h 21"/>
                  <a:gd name="T8" fmla="*/ 6 w 12"/>
                  <a:gd name="T9" fmla="*/ 0 h 21"/>
                  <a:gd name="T10" fmla="*/ 0 w 12"/>
                  <a:gd name="T11" fmla="*/ 6 h 21"/>
                  <a:gd name="T12" fmla="*/ 0 w 12"/>
                  <a:gd name="T13" fmla="*/ 15 h 21"/>
                  <a:gd name="T14" fmla="*/ 6 w 1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6" y="21"/>
                    </a:moveTo>
                    <a:cubicBezTo>
                      <a:pt x="6" y="21"/>
                      <a:pt x="6" y="21"/>
                      <a:pt x="6" y="21"/>
                    </a:cubicBezTo>
                    <a:cubicBezTo>
                      <a:pt x="9" y="21"/>
                      <a:pt x="12" y="18"/>
                      <a:pt x="12" y="15"/>
                    </a:cubicBezTo>
                    <a:cubicBezTo>
                      <a:pt x="12" y="6"/>
                      <a:pt x="12" y="6"/>
                      <a:pt x="12" y="6"/>
                    </a:cubicBezTo>
                    <a:cubicBezTo>
                      <a:pt x="12" y="3"/>
                      <a:pt x="9" y="0"/>
                      <a:pt x="6" y="0"/>
                    </a:cubicBezTo>
                    <a:cubicBezTo>
                      <a:pt x="3" y="0"/>
                      <a:pt x="0" y="3"/>
                      <a:pt x="0" y="6"/>
                    </a:cubicBezTo>
                    <a:cubicBezTo>
                      <a:pt x="0" y="15"/>
                      <a:pt x="0" y="15"/>
                      <a:pt x="0" y="15"/>
                    </a:cubicBezTo>
                    <a:cubicBezTo>
                      <a:pt x="0" y="18"/>
                      <a:pt x="3" y="21"/>
                      <a:pt x="6" y="21"/>
                    </a:cubicBezTo>
                    <a:close/>
                  </a:path>
                </a:pathLst>
              </a:custGeom>
              <a:solidFill>
                <a:srgbClr val="08134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43" name="íṣḷïḑè">
                <a:extLst>
                  <a:ext uri="{FF2B5EF4-FFF2-40B4-BE49-F238E27FC236}">
                    <a16:creationId xmlns:a16="http://schemas.microsoft.com/office/drawing/2014/main" id="{45EB176C-5486-450B-A75B-6082085321E2}"/>
                  </a:ext>
                </a:extLst>
              </p:cNvPr>
              <p:cNvSpPr/>
              <p:nvPr/>
            </p:nvSpPr>
            <p:spPr bwMode="auto">
              <a:xfrm>
                <a:off x="5077" y="1719"/>
                <a:ext cx="180" cy="285"/>
              </a:xfrm>
              <a:custGeom>
                <a:avLst/>
                <a:gdLst>
                  <a:gd name="T0" fmla="*/ 143 w 149"/>
                  <a:gd name="T1" fmla="*/ 0 h 236"/>
                  <a:gd name="T2" fmla="*/ 101 w 149"/>
                  <a:gd name="T3" fmla="*/ 103 h 236"/>
                  <a:gd name="T4" fmla="*/ 0 w 149"/>
                  <a:gd name="T5" fmla="*/ 192 h 236"/>
                  <a:gd name="T6" fmla="*/ 58 w 149"/>
                  <a:gd name="T7" fmla="*/ 236 h 236"/>
                  <a:gd name="T8" fmla="*/ 149 w 149"/>
                  <a:gd name="T9" fmla="*/ 58 h 236"/>
                  <a:gd name="T10" fmla="*/ 148 w 149"/>
                  <a:gd name="T11" fmla="*/ 27 h 236"/>
                  <a:gd name="T12" fmla="*/ 143 w 149"/>
                  <a:gd name="T13" fmla="*/ 0 h 236"/>
                  <a:gd name="T14" fmla="*/ 143 w 149"/>
                  <a:gd name="T15" fmla="*/ 0 h 2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236">
                    <a:moveTo>
                      <a:pt x="143" y="0"/>
                    </a:moveTo>
                    <a:cubicBezTo>
                      <a:pt x="139" y="23"/>
                      <a:pt x="128" y="59"/>
                      <a:pt x="101" y="103"/>
                    </a:cubicBezTo>
                    <a:cubicBezTo>
                      <a:pt x="60" y="170"/>
                      <a:pt x="15" y="188"/>
                      <a:pt x="0" y="192"/>
                    </a:cubicBezTo>
                    <a:cubicBezTo>
                      <a:pt x="17" y="210"/>
                      <a:pt x="36" y="225"/>
                      <a:pt x="58" y="236"/>
                    </a:cubicBezTo>
                    <a:cubicBezTo>
                      <a:pt x="58" y="236"/>
                      <a:pt x="149" y="182"/>
                      <a:pt x="149" y="58"/>
                    </a:cubicBezTo>
                    <a:cubicBezTo>
                      <a:pt x="149" y="48"/>
                      <a:pt x="149" y="38"/>
                      <a:pt x="148" y="27"/>
                    </a:cubicBezTo>
                    <a:cubicBezTo>
                      <a:pt x="146" y="17"/>
                      <a:pt x="145" y="8"/>
                      <a:pt x="143" y="0"/>
                    </a:cubicBezTo>
                    <a:cubicBezTo>
                      <a:pt x="143" y="0"/>
                      <a:pt x="143" y="0"/>
                      <a:pt x="143" y="0"/>
                    </a:cubicBezTo>
                  </a:path>
                </a:pathLst>
              </a:custGeom>
              <a:solidFill>
                <a:srgbClr val="65403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44" name="ïṣḷiďe">
                <a:extLst>
                  <a:ext uri="{FF2B5EF4-FFF2-40B4-BE49-F238E27FC236}">
                    <a16:creationId xmlns:a16="http://schemas.microsoft.com/office/drawing/2014/main" id="{4FECD6D5-5713-460E-9B76-5BC4F6006734}"/>
                  </a:ext>
                </a:extLst>
              </p:cNvPr>
              <p:cNvSpPr/>
              <p:nvPr/>
            </p:nvSpPr>
            <p:spPr bwMode="auto">
              <a:xfrm>
                <a:off x="4855" y="1805"/>
                <a:ext cx="170" cy="263"/>
              </a:xfrm>
              <a:custGeom>
                <a:avLst/>
                <a:gdLst>
                  <a:gd name="T0" fmla="*/ 0 w 141"/>
                  <a:gd name="T1" fmla="*/ 116 h 218"/>
                  <a:gd name="T2" fmla="*/ 1 w 141"/>
                  <a:gd name="T3" fmla="*/ 162 h 218"/>
                  <a:gd name="T4" fmla="*/ 82 w 141"/>
                  <a:gd name="T5" fmla="*/ 214 h 218"/>
                  <a:gd name="T6" fmla="*/ 137 w 141"/>
                  <a:gd name="T7" fmla="*/ 208 h 218"/>
                  <a:gd name="T8" fmla="*/ 132 w 141"/>
                  <a:gd name="T9" fmla="*/ 160 h 218"/>
                  <a:gd name="T10" fmla="*/ 117 w 141"/>
                  <a:gd name="T11" fmla="*/ 68 h 218"/>
                  <a:gd name="T12" fmla="*/ 141 w 141"/>
                  <a:gd name="T13" fmla="*/ 0 h 218"/>
                  <a:gd name="T14" fmla="*/ 91 w 141"/>
                  <a:gd name="T15" fmla="*/ 21 h 218"/>
                  <a:gd name="T16" fmla="*/ 91 w 141"/>
                  <a:gd name="T17" fmla="*/ 21 h 218"/>
                  <a:gd name="T18" fmla="*/ 1 w 141"/>
                  <a:gd name="T19" fmla="*/ 117 h 218"/>
                  <a:gd name="T20" fmla="*/ 0 w 141"/>
                  <a:gd name="T21" fmla="*/ 1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218">
                    <a:moveTo>
                      <a:pt x="0" y="116"/>
                    </a:moveTo>
                    <a:cubicBezTo>
                      <a:pt x="1" y="162"/>
                      <a:pt x="1" y="162"/>
                      <a:pt x="1" y="162"/>
                    </a:cubicBezTo>
                    <a:cubicBezTo>
                      <a:pt x="1" y="202"/>
                      <a:pt x="47" y="218"/>
                      <a:pt x="82" y="214"/>
                    </a:cubicBezTo>
                    <a:cubicBezTo>
                      <a:pt x="137" y="208"/>
                      <a:pt x="137" y="208"/>
                      <a:pt x="137" y="208"/>
                    </a:cubicBezTo>
                    <a:cubicBezTo>
                      <a:pt x="132" y="160"/>
                      <a:pt x="132" y="160"/>
                      <a:pt x="132" y="160"/>
                    </a:cubicBezTo>
                    <a:cubicBezTo>
                      <a:pt x="117" y="68"/>
                      <a:pt x="117" y="68"/>
                      <a:pt x="117" y="68"/>
                    </a:cubicBezTo>
                    <a:cubicBezTo>
                      <a:pt x="141" y="0"/>
                      <a:pt x="141" y="0"/>
                      <a:pt x="141" y="0"/>
                    </a:cubicBezTo>
                    <a:cubicBezTo>
                      <a:pt x="91" y="21"/>
                      <a:pt x="91" y="21"/>
                      <a:pt x="91" y="21"/>
                    </a:cubicBezTo>
                    <a:cubicBezTo>
                      <a:pt x="91" y="21"/>
                      <a:pt x="91" y="21"/>
                      <a:pt x="91" y="21"/>
                    </a:cubicBezTo>
                    <a:cubicBezTo>
                      <a:pt x="95" y="75"/>
                      <a:pt x="56" y="119"/>
                      <a:pt x="1" y="117"/>
                    </a:cubicBezTo>
                    <a:lnTo>
                      <a:pt x="0" y="116"/>
                    </a:lnTo>
                    <a:close/>
                  </a:path>
                </a:pathLst>
              </a:custGeom>
              <a:solidFill>
                <a:srgbClr val="7C4B3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45" name="íśļiḍê">
                <a:extLst>
                  <a:ext uri="{FF2B5EF4-FFF2-40B4-BE49-F238E27FC236}">
                    <a16:creationId xmlns:a16="http://schemas.microsoft.com/office/drawing/2014/main" id="{3CD0AA53-32BB-46CA-81A1-939072F7EFF9}"/>
                  </a:ext>
                </a:extLst>
              </p:cNvPr>
              <p:cNvSpPr/>
              <p:nvPr/>
            </p:nvSpPr>
            <p:spPr bwMode="auto">
              <a:xfrm>
                <a:off x="4996" y="1802"/>
                <a:ext cx="61" cy="91"/>
              </a:xfrm>
              <a:custGeom>
                <a:avLst/>
                <a:gdLst>
                  <a:gd name="T0" fmla="*/ 10 w 50"/>
                  <a:gd name="T1" fmla="*/ 0 h 75"/>
                  <a:gd name="T2" fmla="*/ 0 w 50"/>
                  <a:gd name="T3" fmla="*/ 10 h 75"/>
                  <a:gd name="T4" fmla="*/ 0 w 50"/>
                  <a:gd name="T5" fmla="*/ 45 h 75"/>
                  <a:gd name="T6" fmla="*/ 0 w 50"/>
                  <a:gd name="T7" fmla="*/ 75 h 75"/>
                  <a:gd name="T8" fmla="*/ 12 w 50"/>
                  <a:gd name="T9" fmla="*/ 75 h 75"/>
                  <a:gd name="T10" fmla="*/ 15 w 50"/>
                  <a:gd name="T11" fmla="*/ 75 h 75"/>
                  <a:gd name="T12" fmla="*/ 50 w 50"/>
                  <a:gd name="T13" fmla="*/ 36 h 75"/>
                  <a:gd name="T14" fmla="*/ 39 w 50"/>
                  <a:gd name="T15" fmla="*/ 10 h 75"/>
                  <a:gd name="T16" fmla="*/ 15 w 50"/>
                  <a:gd name="T17" fmla="*/ 0 h 75"/>
                  <a:gd name="T18" fmla="*/ 15 w 50"/>
                  <a:gd name="T19" fmla="*/ 0 h 75"/>
                  <a:gd name="T20" fmla="*/ 12 w 50"/>
                  <a:gd name="T21" fmla="*/ 0 h 75"/>
                  <a:gd name="T22" fmla="*/ 10 w 50"/>
                  <a:gd name="T2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75">
                    <a:moveTo>
                      <a:pt x="10" y="0"/>
                    </a:moveTo>
                    <a:cubicBezTo>
                      <a:pt x="4" y="0"/>
                      <a:pt x="0" y="5"/>
                      <a:pt x="0" y="10"/>
                    </a:cubicBezTo>
                    <a:cubicBezTo>
                      <a:pt x="0" y="45"/>
                      <a:pt x="0" y="45"/>
                      <a:pt x="0" y="45"/>
                    </a:cubicBezTo>
                    <a:cubicBezTo>
                      <a:pt x="0" y="75"/>
                      <a:pt x="0" y="75"/>
                      <a:pt x="0" y="75"/>
                    </a:cubicBezTo>
                    <a:cubicBezTo>
                      <a:pt x="12" y="75"/>
                      <a:pt x="12" y="75"/>
                      <a:pt x="12" y="75"/>
                    </a:cubicBezTo>
                    <a:cubicBezTo>
                      <a:pt x="13" y="75"/>
                      <a:pt x="14" y="75"/>
                      <a:pt x="15" y="75"/>
                    </a:cubicBezTo>
                    <a:cubicBezTo>
                      <a:pt x="34" y="73"/>
                      <a:pt x="50" y="56"/>
                      <a:pt x="50" y="36"/>
                    </a:cubicBezTo>
                    <a:cubicBezTo>
                      <a:pt x="50" y="26"/>
                      <a:pt x="45" y="17"/>
                      <a:pt x="39" y="10"/>
                    </a:cubicBezTo>
                    <a:cubicBezTo>
                      <a:pt x="32" y="4"/>
                      <a:pt x="24" y="1"/>
                      <a:pt x="15" y="0"/>
                    </a:cubicBezTo>
                    <a:cubicBezTo>
                      <a:pt x="15" y="0"/>
                      <a:pt x="15" y="0"/>
                      <a:pt x="15" y="0"/>
                    </a:cubicBezTo>
                    <a:cubicBezTo>
                      <a:pt x="14" y="0"/>
                      <a:pt x="13" y="0"/>
                      <a:pt x="12" y="0"/>
                    </a:cubicBezTo>
                    <a:lnTo>
                      <a:pt x="10" y="0"/>
                    </a:lnTo>
                    <a:close/>
                  </a:path>
                </a:pathLst>
              </a:custGeom>
              <a:solidFill>
                <a:srgbClr val="FCBBA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46" name="îṣḷïḍe">
                <a:extLst>
                  <a:ext uri="{FF2B5EF4-FFF2-40B4-BE49-F238E27FC236}">
                    <a16:creationId xmlns:a16="http://schemas.microsoft.com/office/drawing/2014/main" id="{27AB8CBE-51B2-4B97-A0CB-4973D89BE0E8}"/>
                  </a:ext>
                </a:extLst>
              </p:cNvPr>
              <p:cNvSpPr/>
              <p:nvPr/>
            </p:nvSpPr>
            <p:spPr bwMode="auto">
              <a:xfrm>
                <a:off x="2324" y="3148"/>
                <a:ext cx="486" cy="96"/>
              </a:xfrm>
              <a:custGeom>
                <a:avLst/>
                <a:gdLst>
                  <a:gd name="T0" fmla="*/ 0 w 403"/>
                  <a:gd name="T1" fmla="*/ 0 h 79"/>
                  <a:gd name="T2" fmla="*/ 0 w 403"/>
                  <a:gd name="T3" fmla="*/ 79 h 79"/>
                  <a:gd name="T4" fmla="*/ 363 w 403"/>
                  <a:gd name="T5" fmla="*/ 79 h 79"/>
                  <a:gd name="T6" fmla="*/ 403 w 403"/>
                  <a:gd name="T7" fmla="*/ 39 h 79"/>
                  <a:gd name="T8" fmla="*/ 391 w 403"/>
                  <a:gd name="T9" fmla="*/ 12 h 79"/>
                  <a:gd name="T10" fmla="*/ 363 w 403"/>
                  <a:gd name="T11" fmla="*/ 0 h 79"/>
                  <a:gd name="T12" fmla="*/ 0 w 403"/>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403" h="79">
                    <a:moveTo>
                      <a:pt x="0" y="0"/>
                    </a:moveTo>
                    <a:cubicBezTo>
                      <a:pt x="0" y="79"/>
                      <a:pt x="0" y="79"/>
                      <a:pt x="0" y="79"/>
                    </a:cubicBezTo>
                    <a:cubicBezTo>
                      <a:pt x="363" y="79"/>
                      <a:pt x="363" y="79"/>
                      <a:pt x="363" y="79"/>
                    </a:cubicBezTo>
                    <a:cubicBezTo>
                      <a:pt x="385" y="79"/>
                      <a:pt x="403" y="61"/>
                      <a:pt x="403" y="39"/>
                    </a:cubicBezTo>
                    <a:cubicBezTo>
                      <a:pt x="403" y="29"/>
                      <a:pt x="398" y="19"/>
                      <a:pt x="391" y="12"/>
                    </a:cubicBezTo>
                    <a:cubicBezTo>
                      <a:pt x="384" y="5"/>
                      <a:pt x="374" y="0"/>
                      <a:pt x="363" y="0"/>
                    </a:cubicBezTo>
                    <a:lnTo>
                      <a:pt x="0" y="0"/>
                    </a:lnTo>
                    <a:close/>
                  </a:path>
                </a:pathLst>
              </a:custGeom>
              <a:solidFill>
                <a:srgbClr val="FBAF3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47" name="íṡlïďe">
                <a:extLst>
                  <a:ext uri="{FF2B5EF4-FFF2-40B4-BE49-F238E27FC236}">
                    <a16:creationId xmlns:a16="http://schemas.microsoft.com/office/drawing/2014/main" id="{E378F151-C231-415F-A695-3187B5EA6A8F}"/>
                  </a:ext>
                </a:extLst>
              </p:cNvPr>
              <p:cNvSpPr/>
              <p:nvPr/>
            </p:nvSpPr>
            <p:spPr bwMode="auto">
              <a:xfrm>
                <a:off x="2580" y="3148"/>
                <a:ext cx="228" cy="32"/>
              </a:xfrm>
              <a:custGeom>
                <a:avLst/>
                <a:gdLst>
                  <a:gd name="T0" fmla="*/ 0 w 189"/>
                  <a:gd name="T1" fmla="*/ 26 h 26"/>
                  <a:gd name="T2" fmla="*/ 0 w 189"/>
                  <a:gd name="T3" fmla="*/ 0 h 26"/>
                  <a:gd name="T4" fmla="*/ 152 w 189"/>
                  <a:gd name="T5" fmla="*/ 0 h 26"/>
                  <a:gd name="T6" fmla="*/ 189 w 189"/>
                  <a:gd name="T7" fmla="*/ 26 h 26"/>
                  <a:gd name="T8" fmla="*/ 0 w 189"/>
                  <a:gd name="T9" fmla="*/ 26 h 26"/>
                </a:gdLst>
                <a:ahLst/>
                <a:cxnLst>
                  <a:cxn ang="0">
                    <a:pos x="T0" y="T1"/>
                  </a:cxn>
                  <a:cxn ang="0">
                    <a:pos x="T2" y="T3"/>
                  </a:cxn>
                  <a:cxn ang="0">
                    <a:pos x="T4" y="T5"/>
                  </a:cxn>
                  <a:cxn ang="0">
                    <a:pos x="T6" y="T7"/>
                  </a:cxn>
                  <a:cxn ang="0">
                    <a:pos x="T8" y="T9"/>
                  </a:cxn>
                </a:cxnLst>
                <a:rect l="0" t="0" r="r" b="b"/>
                <a:pathLst>
                  <a:path w="189" h="26">
                    <a:moveTo>
                      <a:pt x="0" y="26"/>
                    </a:moveTo>
                    <a:cubicBezTo>
                      <a:pt x="0" y="0"/>
                      <a:pt x="0" y="0"/>
                      <a:pt x="0" y="0"/>
                    </a:cubicBezTo>
                    <a:cubicBezTo>
                      <a:pt x="152" y="0"/>
                      <a:pt x="152" y="0"/>
                      <a:pt x="152" y="0"/>
                    </a:cubicBezTo>
                    <a:cubicBezTo>
                      <a:pt x="169" y="0"/>
                      <a:pt x="184" y="11"/>
                      <a:pt x="189" y="26"/>
                    </a:cubicBezTo>
                    <a:lnTo>
                      <a:pt x="0" y="26"/>
                    </a:lnTo>
                    <a:close/>
                  </a:path>
                </a:pathLst>
              </a:custGeom>
              <a:solidFill>
                <a:srgbClr val="FFD72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48" name="ïś1íďê">
                <a:extLst>
                  <a:ext uri="{FF2B5EF4-FFF2-40B4-BE49-F238E27FC236}">
                    <a16:creationId xmlns:a16="http://schemas.microsoft.com/office/drawing/2014/main" id="{3B06046A-AE41-4A31-B06D-E111B7F6859B}"/>
                  </a:ext>
                </a:extLst>
              </p:cNvPr>
              <p:cNvSpPr/>
              <p:nvPr/>
            </p:nvSpPr>
            <p:spPr bwMode="auto">
              <a:xfrm>
                <a:off x="2219" y="3148"/>
                <a:ext cx="486" cy="96"/>
              </a:xfrm>
              <a:custGeom>
                <a:avLst/>
                <a:gdLst>
                  <a:gd name="T0" fmla="*/ 0 w 403"/>
                  <a:gd name="T1" fmla="*/ 0 h 79"/>
                  <a:gd name="T2" fmla="*/ 0 w 403"/>
                  <a:gd name="T3" fmla="*/ 79 h 79"/>
                  <a:gd name="T4" fmla="*/ 363 w 403"/>
                  <a:gd name="T5" fmla="*/ 79 h 79"/>
                  <a:gd name="T6" fmla="*/ 403 w 403"/>
                  <a:gd name="T7" fmla="*/ 39 h 79"/>
                  <a:gd name="T8" fmla="*/ 391 w 403"/>
                  <a:gd name="T9" fmla="*/ 12 h 79"/>
                  <a:gd name="T10" fmla="*/ 363 w 403"/>
                  <a:gd name="T11" fmla="*/ 0 h 79"/>
                  <a:gd name="T12" fmla="*/ 0 w 403"/>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403" h="79">
                    <a:moveTo>
                      <a:pt x="0" y="0"/>
                    </a:moveTo>
                    <a:cubicBezTo>
                      <a:pt x="0" y="79"/>
                      <a:pt x="0" y="79"/>
                      <a:pt x="0" y="79"/>
                    </a:cubicBezTo>
                    <a:cubicBezTo>
                      <a:pt x="363" y="79"/>
                      <a:pt x="363" y="79"/>
                      <a:pt x="363" y="79"/>
                    </a:cubicBezTo>
                    <a:cubicBezTo>
                      <a:pt x="385" y="79"/>
                      <a:pt x="403" y="61"/>
                      <a:pt x="403" y="39"/>
                    </a:cubicBezTo>
                    <a:cubicBezTo>
                      <a:pt x="403" y="29"/>
                      <a:pt x="398" y="19"/>
                      <a:pt x="391" y="12"/>
                    </a:cubicBezTo>
                    <a:cubicBezTo>
                      <a:pt x="384" y="5"/>
                      <a:pt x="374" y="0"/>
                      <a:pt x="363" y="0"/>
                    </a:cubicBezTo>
                    <a:lnTo>
                      <a:pt x="0" y="0"/>
                    </a:lnTo>
                    <a:close/>
                  </a:path>
                </a:pathLst>
              </a:custGeom>
              <a:solidFill>
                <a:srgbClr val="F3815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49" name="î$1îde">
                <a:extLst>
                  <a:ext uri="{FF2B5EF4-FFF2-40B4-BE49-F238E27FC236}">
                    <a16:creationId xmlns:a16="http://schemas.microsoft.com/office/drawing/2014/main" id="{FFF0AF76-5381-4C3C-AB15-9E4F1B79D5E3}"/>
                  </a:ext>
                </a:extLst>
              </p:cNvPr>
              <p:cNvSpPr/>
              <p:nvPr/>
            </p:nvSpPr>
            <p:spPr bwMode="auto">
              <a:xfrm>
                <a:off x="2219" y="3165"/>
                <a:ext cx="456" cy="60"/>
              </a:xfrm>
              <a:custGeom>
                <a:avLst/>
                <a:gdLst>
                  <a:gd name="T0" fmla="*/ 0 w 378"/>
                  <a:gd name="T1" fmla="*/ 0 h 50"/>
                  <a:gd name="T2" fmla="*/ 0 w 378"/>
                  <a:gd name="T3" fmla="*/ 50 h 50"/>
                  <a:gd name="T4" fmla="*/ 353 w 378"/>
                  <a:gd name="T5" fmla="*/ 50 h 50"/>
                  <a:gd name="T6" fmla="*/ 378 w 378"/>
                  <a:gd name="T7" fmla="*/ 25 h 50"/>
                  <a:gd name="T8" fmla="*/ 371 w 378"/>
                  <a:gd name="T9" fmla="*/ 7 h 50"/>
                  <a:gd name="T10" fmla="*/ 353 w 378"/>
                  <a:gd name="T11" fmla="*/ 0 h 50"/>
                  <a:gd name="T12" fmla="*/ 0 w 37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78" h="50">
                    <a:moveTo>
                      <a:pt x="0" y="0"/>
                    </a:moveTo>
                    <a:cubicBezTo>
                      <a:pt x="0" y="50"/>
                      <a:pt x="0" y="50"/>
                      <a:pt x="0" y="50"/>
                    </a:cubicBezTo>
                    <a:cubicBezTo>
                      <a:pt x="353" y="50"/>
                      <a:pt x="353" y="50"/>
                      <a:pt x="353" y="50"/>
                    </a:cubicBezTo>
                    <a:cubicBezTo>
                      <a:pt x="367" y="50"/>
                      <a:pt x="378" y="39"/>
                      <a:pt x="378" y="25"/>
                    </a:cubicBezTo>
                    <a:cubicBezTo>
                      <a:pt x="378" y="18"/>
                      <a:pt x="375" y="12"/>
                      <a:pt x="371" y="7"/>
                    </a:cubicBezTo>
                    <a:cubicBezTo>
                      <a:pt x="366" y="2"/>
                      <a:pt x="360" y="0"/>
                      <a:pt x="35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50" name="ïṣļïďé">
                <a:extLst>
                  <a:ext uri="{FF2B5EF4-FFF2-40B4-BE49-F238E27FC236}">
                    <a16:creationId xmlns:a16="http://schemas.microsoft.com/office/drawing/2014/main" id="{3DF5AAEB-793E-44E4-9ED3-C20CD332013F}"/>
                  </a:ext>
                </a:extLst>
              </p:cNvPr>
              <p:cNvSpPr/>
              <p:nvPr/>
            </p:nvSpPr>
            <p:spPr bwMode="auto">
              <a:xfrm>
                <a:off x="2306" y="3244"/>
                <a:ext cx="486" cy="95"/>
              </a:xfrm>
              <a:custGeom>
                <a:avLst/>
                <a:gdLst>
                  <a:gd name="T0" fmla="*/ 0 w 403"/>
                  <a:gd name="T1" fmla="*/ 0 h 79"/>
                  <a:gd name="T2" fmla="*/ 0 w 403"/>
                  <a:gd name="T3" fmla="*/ 79 h 79"/>
                  <a:gd name="T4" fmla="*/ 364 w 403"/>
                  <a:gd name="T5" fmla="*/ 79 h 79"/>
                  <a:gd name="T6" fmla="*/ 403 w 403"/>
                  <a:gd name="T7" fmla="*/ 39 h 79"/>
                  <a:gd name="T8" fmla="*/ 399 w 403"/>
                  <a:gd name="T9" fmla="*/ 21 h 79"/>
                  <a:gd name="T10" fmla="*/ 392 w 403"/>
                  <a:gd name="T11" fmla="*/ 12 h 79"/>
                  <a:gd name="T12" fmla="*/ 364 w 403"/>
                  <a:gd name="T13" fmla="*/ 0 h 79"/>
                  <a:gd name="T14" fmla="*/ 0 w 403"/>
                  <a:gd name="T15" fmla="*/ 0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3" h="79">
                    <a:moveTo>
                      <a:pt x="0" y="0"/>
                    </a:moveTo>
                    <a:cubicBezTo>
                      <a:pt x="0" y="79"/>
                      <a:pt x="0" y="79"/>
                      <a:pt x="0" y="79"/>
                    </a:cubicBezTo>
                    <a:cubicBezTo>
                      <a:pt x="364" y="79"/>
                      <a:pt x="364" y="79"/>
                      <a:pt x="364" y="79"/>
                    </a:cubicBezTo>
                    <a:cubicBezTo>
                      <a:pt x="386" y="79"/>
                      <a:pt x="403" y="61"/>
                      <a:pt x="403" y="39"/>
                    </a:cubicBezTo>
                    <a:cubicBezTo>
                      <a:pt x="403" y="33"/>
                      <a:pt x="402" y="26"/>
                      <a:pt x="399" y="21"/>
                    </a:cubicBezTo>
                    <a:cubicBezTo>
                      <a:pt x="397" y="17"/>
                      <a:pt x="395" y="14"/>
                      <a:pt x="392" y="12"/>
                    </a:cubicBezTo>
                    <a:cubicBezTo>
                      <a:pt x="385" y="4"/>
                      <a:pt x="375" y="0"/>
                      <a:pt x="364" y="0"/>
                    </a:cubicBezTo>
                    <a:cubicBezTo>
                      <a:pt x="0" y="0"/>
                      <a:pt x="0" y="0"/>
                      <a:pt x="0" y="0"/>
                    </a:cubicBezTo>
                  </a:path>
                </a:pathLst>
              </a:custGeom>
              <a:solidFill>
                <a:srgbClr val="A2CC3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51" name="iŝ1ïďé">
                <a:extLst>
                  <a:ext uri="{FF2B5EF4-FFF2-40B4-BE49-F238E27FC236}">
                    <a16:creationId xmlns:a16="http://schemas.microsoft.com/office/drawing/2014/main" id="{178578B4-DC7B-4348-A6AA-1CA6FFEA105E}"/>
                  </a:ext>
                </a:extLst>
              </p:cNvPr>
              <p:cNvSpPr/>
              <p:nvPr/>
            </p:nvSpPr>
            <p:spPr bwMode="auto">
              <a:xfrm>
                <a:off x="2352" y="3244"/>
                <a:ext cx="435" cy="25"/>
              </a:xfrm>
              <a:custGeom>
                <a:avLst/>
                <a:gdLst>
                  <a:gd name="T0" fmla="*/ 0 w 361"/>
                  <a:gd name="T1" fmla="*/ 0 h 21"/>
                  <a:gd name="T2" fmla="*/ 0 w 361"/>
                  <a:gd name="T3" fmla="*/ 21 h 21"/>
                  <a:gd name="T4" fmla="*/ 361 w 361"/>
                  <a:gd name="T5" fmla="*/ 21 h 21"/>
                  <a:gd name="T6" fmla="*/ 354 w 361"/>
                  <a:gd name="T7" fmla="*/ 12 h 21"/>
                  <a:gd name="T8" fmla="*/ 326 w 361"/>
                  <a:gd name="T9" fmla="*/ 0 h 21"/>
                  <a:gd name="T10" fmla="*/ 0 w 361"/>
                  <a:gd name="T11" fmla="*/ 0 h 21"/>
                </a:gdLst>
                <a:ahLst/>
                <a:cxnLst>
                  <a:cxn ang="0">
                    <a:pos x="T0" y="T1"/>
                  </a:cxn>
                  <a:cxn ang="0">
                    <a:pos x="T2" y="T3"/>
                  </a:cxn>
                  <a:cxn ang="0">
                    <a:pos x="T4" y="T5"/>
                  </a:cxn>
                  <a:cxn ang="0">
                    <a:pos x="T6" y="T7"/>
                  </a:cxn>
                  <a:cxn ang="0">
                    <a:pos x="T8" y="T9"/>
                  </a:cxn>
                  <a:cxn ang="0">
                    <a:pos x="T10" y="T11"/>
                  </a:cxn>
                </a:cxnLst>
                <a:rect l="0" t="0" r="r" b="b"/>
                <a:pathLst>
                  <a:path w="361" h="21">
                    <a:moveTo>
                      <a:pt x="0" y="0"/>
                    </a:moveTo>
                    <a:cubicBezTo>
                      <a:pt x="0" y="21"/>
                      <a:pt x="0" y="21"/>
                      <a:pt x="0" y="21"/>
                    </a:cubicBezTo>
                    <a:cubicBezTo>
                      <a:pt x="361" y="21"/>
                      <a:pt x="361" y="21"/>
                      <a:pt x="361" y="21"/>
                    </a:cubicBezTo>
                    <a:cubicBezTo>
                      <a:pt x="359" y="17"/>
                      <a:pt x="357" y="14"/>
                      <a:pt x="354" y="12"/>
                    </a:cubicBezTo>
                    <a:cubicBezTo>
                      <a:pt x="347" y="4"/>
                      <a:pt x="337" y="0"/>
                      <a:pt x="326" y="0"/>
                    </a:cubicBezTo>
                    <a:lnTo>
                      <a:pt x="0" y="0"/>
                    </a:lnTo>
                    <a:close/>
                  </a:path>
                </a:pathLst>
              </a:custGeom>
              <a:solidFill>
                <a:srgbClr val="709B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52" name="íṥlïḍe">
                <a:extLst>
                  <a:ext uri="{FF2B5EF4-FFF2-40B4-BE49-F238E27FC236}">
                    <a16:creationId xmlns:a16="http://schemas.microsoft.com/office/drawing/2014/main" id="{152771B6-0807-4A5D-A74A-2B95A35E4CCA}"/>
                  </a:ext>
                </a:extLst>
              </p:cNvPr>
              <p:cNvSpPr/>
              <p:nvPr/>
            </p:nvSpPr>
            <p:spPr bwMode="auto">
              <a:xfrm>
                <a:off x="2352" y="3313"/>
                <a:ext cx="435" cy="26"/>
              </a:xfrm>
              <a:custGeom>
                <a:avLst/>
                <a:gdLst>
                  <a:gd name="T0" fmla="*/ 0 w 361"/>
                  <a:gd name="T1" fmla="*/ 21 h 21"/>
                  <a:gd name="T2" fmla="*/ 0 w 361"/>
                  <a:gd name="T3" fmla="*/ 0 h 21"/>
                  <a:gd name="T4" fmla="*/ 361 w 361"/>
                  <a:gd name="T5" fmla="*/ 0 h 21"/>
                  <a:gd name="T6" fmla="*/ 354 w 361"/>
                  <a:gd name="T7" fmla="*/ 9 h 21"/>
                  <a:gd name="T8" fmla="*/ 326 w 361"/>
                  <a:gd name="T9" fmla="*/ 21 h 21"/>
                  <a:gd name="T10" fmla="*/ 0 w 361"/>
                  <a:gd name="T11" fmla="*/ 21 h 21"/>
                </a:gdLst>
                <a:ahLst/>
                <a:cxnLst>
                  <a:cxn ang="0">
                    <a:pos x="T0" y="T1"/>
                  </a:cxn>
                  <a:cxn ang="0">
                    <a:pos x="T2" y="T3"/>
                  </a:cxn>
                  <a:cxn ang="0">
                    <a:pos x="T4" y="T5"/>
                  </a:cxn>
                  <a:cxn ang="0">
                    <a:pos x="T6" y="T7"/>
                  </a:cxn>
                  <a:cxn ang="0">
                    <a:pos x="T8" y="T9"/>
                  </a:cxn>
                  <a:cxn ang="0">
                    <a:pos x="T10" y="T11"/>
                  </a:cxn>
                </a:cxnLst>
                <a:rect l="0" t="0" r="r" b="b"/>
                <a:pathLst>
                  <a:path w="361" h="21">
                    <a:moveTo>
                      <a:pt x="0" y="21"/>
                    </a:moveTo>
                    <a:cubicBezTo>
                      <a:pt x="0" y="0"/>
                      <a:pt x="0" y="0"/>
                      <a:pt x="0" y="0"/>
                    </a:cubicBezTo>
                    <a:cubicBezTo>
                      <a:pt x="361" y="0"/>
                      <a:pt x="361" y="0"/>
                      <a:pt x="361" y="0"/>
                    </a:cubicBezTo>
                    <a:cubicBezTo>
                      <a:pt x="359" y="3"/>
                      <a:pt x="357" y="6"/>
                      <a:pt x="354" y="9"/>
                    </a:cubicBezTo>
                    <a:cubicBezTo>
                      <a:pt x="347" y="16"/>
                      <a:pt x="337" y="21"/>
                      <a:pt x="326" y="21"/>
                    </a:cubicBezTo>
                    <a:cubicBezTo>
                      <a:pt x="0" y="21"/>
                      <a:pt x="0" y="21"/>
                      <a:pt x="0" y="21"/>
                    </a:cubicBezTo>
                  </a:path>
                </a:pathLst>
              </a:custGeom>
              <a:solidFill>
                <a:srgbClr val="709B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53" name="išļîḍé">
                <a:extLst>
                  <a:ext uri="{FF2B5EF4-FFF2-40B4-BE49-F238E27FC236}">
                    <a16:creationId xmlns:a16="http://schemas.microsoft.com/office/drawing/2014/main" id="{33E9B07B-A4B7-420F-B86A-2F5D97260B70}"/>
                  </a:ext>
                </a:extLst>
              </p:cNvPr>
              <p:cNvSpPr/>
              <p:nvPr/>
            </p:nvSpPr>
            <p:spPr bwMode="auto">
              <a:xfrm>
                <a:off x="2161" y="3244"/>
                <a:ext cx="486" cy="95"/>
              </a:xfrm>
              <a:custGeom>
                <a:avLst/>
                <a:gdLst>
                  <a:gd name="T0" fmla="*/ 0 w 403"/>
                  <a:gd name="T1" fmla="*/ 0 h 79"/>
                  <a:gd name="T2" fmla="*/ 0 w 403"/>
                  <a:gd name="T3" fmla="*/ 79 h 79"/>
                  <a:gd name="T4" fmla="*/ 364 w 403"/>
                  <a:gd name="T5" fmla="*/ 79 h 79"/>
                  <a:gd name="T6" fmla="*/ 403 w 403"/>
                  <a:gd name="T7" fmla="*/ 39 h 79"/>
                  <a:gd name="T8" fmla="*/ 391 w 403"/>
                  <a:gd name="T9" fmla="*/ 12 h 79"/>
                  <a:gd name="T10" fmla="*/ 364 w 403"/>
                  <a:gd name="T11" fmla="*/ 0 h 79"/>
                  <a:gd name="T12" fmla="*/ 0 w 403"/>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403" h="79">
                    <a:moveTo>
                      <a:pt x="0" y="0"/>
                    </a:moveTo>
                    <a:cubicBezTo>
                      <a:pt x="0" y="79"/>
                      <a:pt x="0" y="79"/>
                      <a:pt x="0" y="79"/>
                    </a:cubicBezTo>
                    <a:cubicBezTo>
                      <a:pt x="364" y="79"/>
                      <a:pt x="364" y="79"/>
                      <a:pt x="364" y="79"/>
                    </a:cubicBezTo>
                    <a:cubicBezTo>
                      <a:pt x="385" y="79"/>
                      <a:pt x="403" y="61"/>
                      <a:pt x="403" y="39"/>
                    </a:cubicBezTo>
                    <a:cubicBezTo>
                      <a:pt x="403" y="29"/>
                      <a:pt x="398" y="19"/>
                      <a:pt x="391" y="12"/>
                    </a:cubicBezTo>
                    <a:cubicBezTo>
                      <a:pt x="384" y="4"/>
                      <a:pt x="374" y="0"/>
                      <a:pt x="364" y="0"/>
                    </a:cubicBezTo>
                    <a:cubicBezTo>
                      <a:pt x="0" y="0"/>
                      <a:pt x="0" y="0"/>
                      <a:pt x="0" y="0"/>
                    </a:cubicBezTo>
                  </a:path>
                </a:pathLst>
              </a:custGeom>
              <a:solidFill>
                <a:srgbClr val="4C842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54" name="işlïḍè">
                <a:extLst>
                  <a:ext uri="{FF2B5EF4-FFF2-40B4-BE49-F238E27FC236}">
                    <a16:creationId xmlns:a16="http://schemas.microsoft.com/office/drawing/2014/main" id="{1E50CC87-70BE-4272-AF3A-F4608DDC4177}"/>
                  </a:ext>
                </a:extLst>
              </p:cNvPr>
              <p:cNvSpPr/>
              <p:nvPr/>
            </p:nvSpPr>
            <p:spPr bwMode="auto">
              <a:xfrm>
                <a:off x="2161" y="3260"/>
                <a:ext cx="456" cy="61"/>
              </a:xfrm>
              <a:custGeom>
                <a:avLst/>
                <a:gdLst>
                  <a:gd name="T0" fmla="*/ 0 w 378"/>
                  <a:gd name="T1" fmla="*/ 0 h 50"/>
                  <a:gd name="T2" fmla="*/ 0 w 378"/>
                  <a:gd name="T3" fmla="*/ 50 h 50"/>
                  <a:gd name="T4" fmla="*/ 353 w 378"/>
                  <a:gd name="T5" fmla="*/ 50 h 50"/>
                  <a:gd name="T6" fmla="*/ 378 w 378"/>
                  <a:gd name="T7" fmla="*/ 25 h 50"/>
                  <a:gd name="T8" fmla="*/ 371 w 378"/>
                  <a:gd name="T9" fmla="*/ 7 h 50"/>
                  <a:gd name="T10" fmla="*/ 353 w 378"/>
                  <a:gd name="T11" fmla="*/ 0 h 50"/>
                  <a:gd name="T12" fmla="*/ 0 w 37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78" h="50">
                    <a:moveTo>
                      <a:pt x="0" y="0"/>
                    </a:moveTo>
                    <a:cubicBezTo>
                      <a:pt x="0" y="50"/>
                      <a:pt x="0" y="50"/>
                      <a:pt x="0" y="50"/>
                    </a:cubicBezTo>
                    <a:cubicBezTo>
                      <a:pt x="353" y="50"/>
                      <a:pt x="353" y="50"/>
                      <a:pt x="353" y="50"/>
                    </a:cubicBezTo>
                    <a:cubicBezTo>
                      <a:pt x="367" y="50"/>
                      <a:pt x="378" y="39"/>
                      <a:pt x="378" y="25"/>
                    </a:cubicBezTo>
                    <a:cubicBezTo>
                      <a:pt x="378" y="18"/>
                      <a:pt x="375" y="11"/>
                      <a:pt x="371" y="7"/>
                    </a:cubicBezTo>
                    <a:cubicBezTo>
                      <a:pt x="366" y="2"/>
                      <a:pt x="360" y="0"/>
                      <a:pt x="35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55" name="îşļíḓé">
                <a:extLst>
                  <a:ext uri="{FF2B5EF4-FFF2-40B4-BE49-F238E27FC236}">
                    <a16:creationId xmlns:a16="http://schemas.microsoft.com/office/drawing/2014/main" id="{2D3E22FD-C370-4781-8FF3-11701C3DB465}"/>
                  </a:ext>
                </a:extLst>
              </p:cNvPr>
              <p:cNvSpPr/>
              <p:nvPr/>
            </p:nvSpPr>
            <p:spPr bwMode="auto">
              <a:xfrm>
                <a:off x="4363" y="1135"/>
                <a:ext cx="554" cy="119"/>
              </a:xfrm>
              <a:prstGeom prst="rect">
                <a:avLst/>
              </a:prstGeom>
              <a:solidFill>
                <a:srgbClr val="DADA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56" name="íṥľïḓè">
                <a:extLst>
                  <a:ext uri="{FF2B5EF4-FFF2-40B4-BE49-F238E27FC236}">
                    <a16:creationId xmlns:a16="http://schemas.microsoft.com/office/drawing/2014/main" id="{42942845-EBE7-4CFA-8493-2B102DEBD21B}"/>
                  </a:ext>
                </a:extLst>
              </p:cNvPr>
              <p:cNvSpPr/>
              <p:nvPr/>
            </p:nvSpPr>
            <p:spPr bwMode="auto">
              <a:xfrm>
                <a:off x="4662" y="1134"/>
                <a:ext cx="257" cy="1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57" name="išľídè">
                <a:extLst>
                  <a:ext uri="{FF2B5EF4-FFF2-40B4-BE49-F238E27FC236}">
                    <a16:creationId xmlns:a16="http://schemas.microsoft.com/office/drawing/2014/main" id="{E5E110FE-0106-4137-987E-20F12324A4A9}"/>
                  </a:ext>
                </a:extLst>
              </p:cNvPr>
              <p:cNvSpPr/>
              <p:nvPr/>
            </p:nvSpPr>
            <p:spPr bwMode="auto">
              <a:xfrm>
                <a:off x="4364" y="1157"/>
                <a:ext cx="554" cy="0"/>
              </a:xfrm>
              <a:prstGeom prst="line">
                <a:avLst/>
              </a:prstGeom>
              <a:noFill/>
              <a:ln w="14288" cap="flat">
                <a:solidFill>
                  <a:srgbClr val="B0ACBF"/>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58" name="îṧḻïḑe">
                <a:extLst>
                  <a:ext uri="{FF2B5EF4-FFF2-40B4-BE49-F238E27FC236}">
                    <a16:creationId xmlns:a16="http://schemas.microsoft.com/office/drawing/2014/main" id="{13B5BF04-B24B-4BD7-9BDE-ED8A9BC254E6}"/>
                  </a:ext>
                </a:extLst>
              </p:cNvPr>
              <p:cNvSpPr/>
              <p:nvPr/>
            </p:nvSpPr>
            <p:spPr bwMode="auto">
              <a:xfrm>
                <a:off x="4364" y="1181"/>
                <a:ext cx="554" cy="0"/>
              </a:xfrm>
              <a:prstGeom prst="line">
                <a:avLst/>
              </a:prstGeom>
              <a:noFill/>
              <a:ln w="14288" cap="flat">
                <a:solidFill>
                  <a:srgbClr val="B0ACBF"/>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59" name="îś1ïḓê">
                <a:extLst>
                  <a:ext uri="{FF2B5EF4-FFF2-40B4-BE49-F238E27FC236}">
                    <a16:creationId xmlns:a16="http://schemas.microsoft.com/office/drawing/2014/main" id="{CF812F50-8B4E-48D5-9CBD-907974200576}"/>
                  </a:ext>
                </a:extLst>
              </p:cNvPr>
              <p:cNvSpPr/>
              <p:nvPr/>
            </p:nvSpPr>
            <p:spPr bwMode="auto">
              <a:xfrm>
                <a:off x="4364" y="1205"/>
                <a:ext cx="554" cy="0"/>
              </a:xfrm>
              <a:prstGeom prst="line">
                <a:avLst/>
              </a:prstGeom>
              <a:noFill/>
              <a:ln w="14288" cap="flat">
                <a:solidFill>
                  <a:srgbClr val="B0ACBF"/>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60" name="íślïḋê">
                <a:extLst>
                  <a:ext uri="{FF2B5EF4-FFF2-40B4-BE49-F238E27FC236}">
                    <a16:creationId xmlns:a16="http://schemas.microsoft.com/office/drawing/2014/main" id="{70D36F92-6A62-4262-A8AA-DFB2150E77BD}"/>
                  </a:ext>
                </a:extLst>
              </p:cNvPr>
              <p:cNvSpPr/>
              <p:nvPr/>
            </p:nvSpPr>
            <p:spPr bwMode="auto">
              <a:xfrm>
                <a:off x="4364" y="1228"/>
                <a:ext cx="554" cy="0"/>
              </a:xfrm>
              <a:prstGeom prst="line">
                <a:avLst/>
              </a:prstGeom>
              <a:noFill/>
              <a:ln w="14288" cap="flat">
                <a:solidFill>
                  <a:srgbClr val="B0ACBF"/>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61" name="iṧḷîḋê">
                <a:extLst>
                  <a:ext uri="{FF2B5EF4-FFF2-40B4-BE49-F238E27FC236}">
                    <a16:creationId xmlns:a16="http://schemas.microsoft.com/office/drawing/2014/main" id="{01B32EAF-AB24-498C-AB73-EC9E0C44F09F}"/>
                  </a:ext>
                </a:extLst>
              </p:cNvPr>
              <p:cNvSpPr/>
              <p:nvPr/>
            </p:nvSpPr>
            <p:spPr bwMode="auto">
              <a:xfrm>
                <a:off x="3448" y="1533"/>
                <a:ext cx="435" cy="854"/>
              </a:xfrm>
              <a:custGeom>
                <a:avLst/>
                <a:gdLst>
                  <a:gd name="T0" fmla="*/ 361 w 361"/>
                  <a:gd name="T1" fmla="*/ 139 h 708"/>
                  <a:gd name="T2" fmla="*/ 346 w 361"/>
                  <a:gd name="T3" fmla="*/ 708 h 708"/>
                  <a:gd name="T4" fmla="*/ 9 w 361"/>
                  <a:gd name="T5" fmla="*/ 708 h 708"/>
                  <a:gd name="T6" fmla="*/ 0 w 361"/>
                  <a:gd name="T7" fmla="*/ 146 h 708"/>
                  <a:gd name="T8" fmla="*/ 126 w 361"/>
                  <a:gd name="T9" fmla="*/ 2 h 708"/>
                  <a:gd name="T10" fmla="*/ 152 w 361"/>
                  <a:gd name="T11" fmla="*/ 0 h 708"/>
                  <a:gd name="T12" fmla="*/ 204 w 361"/>
                  <a:gd name="T13" fmla="*/ 0 h 708"/>
                  <a:gd name="T14" fmla="*/ 361 w 361"/>
                  <a:gd name="T15" fmla="*/ 139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1" h="708">
                    <a:moveTo>
                      <a:pt x="361" y="139"/>
                    </a:moveTo>
                    <a:cubicBezTo>
                      <a:pt x="346" y="708"/>
                      <a:pt x="346" y="708"/>
                      <a:pt x="346" y="708"/>
                    </a:cubicBezTo>
                    <a:cubicBezTo>
                      <a:pt x="9" y="708"/>
                      <a:pt x="9" y="708"/>
                      <a:pt x="9" y="708"/>
                    </a:cubicBezTo>
                    <a:cubicBezTo>
                      <a:pt x="0" y="146"/>
                      <a:pt x="0" y="146"/>
                      <a:pt x="0" y="146"/>
                    </a:cubicBezTo>
                    <a:cubicBezTo>
                      <a:pt x="0" y="74"/>
                      <a:pt x="54" y="14"/>
                      <a:pt x="126" y="2"/>
                    </a:cubicBezTo>
                    <a:cubicBezTo>
                      <a:pt x="134" y="1"/>
                      <a:pt x="143" y="0"/>
                      <a:pt x="152" y="0"/>
                    </a:cubicBezTo>
                    <a:cubicBezTo>
                      <a:pt x="204" y="0"/>
                      <a:pt x="204" y="0"/>
                      <a:pt x="204" y="0"/>
                    </a:cubicBezTo>
                    <a:cubicBezTo>
                      <a:pt x="288" y="0"/>
                      <a:pt x="361" y="59"/>
                      <a:pt x="361" y="139"/>
                    </a:cubicBezTo>
                    <a:close/>
                  </a:path>
                </a:pathLst>
              </a:custGeom>
              <a:solidFill>
                <a:srgbClr val="24468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62" name="îś1íḓé">
                <a:extLst>
                  <a:ext uri="{FF2B5EF4-FFF2-40B4-BE49-F238E27FC236}">
                    <a16:creationId xmlns:a16="http://schemas.microsoft.com/office/drawing/2014/main" id="{AA6A411A-73CF-4D1E-A6A5-A2499009DC37}"/>
                  </a:ext>
                </a:extLst>
              </p:cNvPr>
              <p:cNvSpPr/>
              <p:nvPr/>
            </p:nvSpPr>
            <p:spPr bwMode="auto">
              <a:xfrm>
                <a:off x="3494" y="1037"/>
                <a:ext cx="373" cy="406"/>
              </a:xfrm>
              <a:custGeom>
                <a:avLst/>
                <a:gdLst>
                  <a:gd name="T0" fmla="*/ 195 w 309"/>
                  <a:gd name="T1" fmla="*/ 337 h 337"/>
                  <a:gd name="T2" fmla="*/ 114 w 309"/>
                  <a:gd name="T3" fmla="*/ 337 h 337"/>
                  <a:gd name="T4" fmla="*/ 0 w 309"/>
                  <a:gd name="T5" fmla="*/ 223 h 337"/>
                  <a:gd name="T6" fmla="*/ 0 w 309"/>
                  <a:gd name="T7" fmla="*/ 144 h 337"/>
                  <a:gd name="T8" fmla="*/ 143 w 309"/>
                  <a:gd name="T9" fmla="*/ 0 h 337"/>
                  <a:gd name="T10" fmla="*/ 165 w 309"/>
                  <a:gd name="T11" fmla="*/ 0 h 337"/>
                  <a:gd name="T12" fmla="*/ 309 w 309"/>
                  <a:gd name="T13" fmla="*/ 144 h 337"/>
                  <a:gd name="T14" fmla="*/ 309 w 309"/>
                  <a:gd name="T15" fmla="*/ 223 h 337"/>
                  <a:gd name="T16" fmla="*/ 195 w 309"/>
                  <a:gd name="T17"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337">
                    <a:moveTo>
                      <a:pt x="195" y="337"/>
                    </a:moveTo>
                    <a:cubicBezTo>
                      <a:pt x="114" y="337"/>
                      <a:pt x="114" y="337"/>
                      <a:pt x="114" y="337"/>
                    </a:cubicBezTo>
                    <a:cubicBezTo>
                      <a:pt x="51" y="337"/>
                      <a:pt x="0" y="286"/>
                      <a:pt x="0" y="223"/>
                    </a:cubicBezTo>
                    <a:cubicBezTo>
                      <a:pt x="0" y="144"/>
                      <a:pt x="0" y="144"/>
                      <a:pt x="0" y="144"/>
                    </a:cubicBezTo>
                    <a:cubicBezTo>
                      <a:pt x="0" y="64"/>
                      <a:pt x="64" y="0"/>
                      <a:pt x="143" y="0"/>
                    </a:cubicBezTo>
                    <a:cubicBezTo>
                      <a:pt x="165" y="0"/>
                      <a:pt x="165" y="0"/>
                      <a:pt x="165" y="0"/>
                    </a:cubicBezTo>
                    <a:cubicBezTo>
                      <a:pt x="245" y="0"/>
                      <a:pt x="309" y="64"/>
                      <a:pt x="309" y="144"/>
                    </a:cubicBezTo>
                    <a:cubicBezTo>
                      <a:pt x="309" y="223"/>
                      <a:pt x="309" y="223"/>
                      <a:pt x="309" y="223"/>
                    </a:cubicBezTo>
                    <a:cubicBezTo>
                      <a:pt x="309" y="286"/>
                      <a:pt x="258" y="337"/>
                      <a:pt x="195" y="337"/>
                    </a:cubicBezTo>
                    <a:close/>
                  </a:path>
                </a:pathLst>
              </a:custGeom>
              <a:solidFill>
                <a:srgbClr val="D2655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63" name="iŝḻïḋé">
                <a:extLst>
                  <a:ext uri="{FF2B5EF4-FFF2-40B4-BE49-F238E27FC236}">
                    <a16:creationId xmlns:a16="http://schemas.microsoft.com/office/drawing/2014/main" id="{9EC2C3E3-93A5-472D-8BA1-561FE742E04E}"/>
                  </a:ext>
                </a:extLst>
              </p:cNvPr>
              <p:cNvSpPr/>
              <p:nvPr/>
            </p:nvSpPr>
            <p:spPr bwMode="auto">
              <a:xfrm>
                <a:off x="3484" y="1248"/>
                <a:ext cx="59" cy="70"/>
              </a:xfrm>
              <a:custGeom>
                <a:avLst/>
                <a:gdLst>
                  <a:gd name="T0" fmla="*/ 49 w 49"/>
                  <a:gd name="T1" fmla="*/ 1 h 58"/>
                  <a:gd name="T2" fmla="*/ 47 w 49"/>
                  <a:gd name="T3" fmla="*/ 35 h 58"/>
                  <a:gd name="T4" fmla="*/ 45 w 49"/>
                  <a:gd name="T5" fmla="*/ 58 h 58"/>
                  <a:gd name="T6" fmla="*/ 34 w 49"/>
                  <a:gd name="T7" fmla="*/ 58 h 58"/>
                  <a:gd name="T8" fmla="*/ 32 w 49"/>
                  <a:gd name="T9" fmla="*/ 58 h 58"/>
                  <a:gd name="T10" fmla="*/ 1 w 49"/>
                  <a:gd name="T11" fmla="*/ 27 h 58"/>
                  <a:gd name="T12" fmla="*/ 13 w 49"/>
                  <a:gd name="T13" fmla="*/ 7 h 58"/>
                  <a:gd name="T14" fmla="*/ 35 w 49"/>
                  <a:gd name="T15" fmla="*/ 0 h 58"/>
                  <a:gd name="T16" fmla="*/ 35 w 49"/>
                  <a:gd name="T17" fmla="*/ 0 h 58"/>
                  <a:gd name="T18" fmla="*/ 38 w 49"/>
                  <a:gd name="T19" fmla="*/ 0 h 58"/>
                  <a:gd name="T20" fmla="*/ 49 w 49"/>
                  <a:gd name="T21"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58">
                    <a:moveTo>
                      <a:pt x="49" y="1"/>
                    </a:moveTo>
                    <a:cubicBezTo>
                      <a:pt x="47" y="35"/>
                      <a:pt x="47" y="35"/>
                      <a:pt x="47" y="35"/>
                    </a:cubicBezTo>
                    <a:cubicBezTo>
                      <a:pt x="45" y="58"/>
                      <a:pt x="45" y="58"/>
                      <a:pt x="45" y="58"/>
                    </a:cubicBezTo>
                    <a:cubicBezTo>
                      <a:pt x="34" y="58"/>
                      <a:pt x="34" y="58"/>
                      <a:pt x="34" y="58"/>
                    </a:cubicBezTo>
                    <a:cubicBezTo>
                      <a:pt x="34" y="58"/>
                      <a:pt x="33" y="58"/>
                      <a:pt x="32" y="58"/>
                    </a:cubicBezTo>
                    <a:cubicBezTo>
                      <a:pt x="14" y="56"/>
                      <a:pt x="0" y="42"/>
                      <a:pt x="1" y="27"/>
                    </a:cubicBezTo>
                    <a:cubicBezTo>
                      <a:pt x="2" y="19"/>
                      <a:pt x="6" y="12"/>
                      <a:pt x="13" y="7"/>
                    </a:cubicBezTo>
                    <a:cubicBezTo>
                      <a:pt x="19" y="3"/>
                      <a:pt x="26" y="0"/>
                      <a:pt x="35" y="0"/>
                    </a:cubicBezTo>
                    <a:cubicBezTo>
                      <a:pt x="35" y="0"/>
                      <a:pt x="35" y="0"/>
                      <a:pt x="35" y="0"/>
                    </a:cubicBezTo>
                    <a:cubicBezTo>
                      <a:pt x="36" y="0"/>
                      <a:pt x="37" y="0"/>
                      <a:pt x="38" y="0"/>
                    </a:cubicBezTo>
                    <a:lnTo>
                      <a:pt x="49" y="1"/>
                    </a:ln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64" name="íšľíďé">
                <a:extLst>
                  <a:ext uri="{FF2B5EF4-FFF2-40B4-BE49-F238E27FC236}">
                    <a16:creationId xmlns:a16="http://schemas.microsoft.com/office/drawing/2014/main" id="{0007F9BA-467D-4C82-A8DF-A3D2A8A8D517}"/>
                  </a:ext>
                </a:extLst>
              </p:cNvPr>
              <p:cNvSpPr/>
              <p:nvPr/>
            </p:nvSpPr>
            <p:spPr bwMode="auto">
              <a:xfrm>
                <a:off x="3829" y="1249"/>
                <a:ext cx="58" cy="70"/>
              </a:xfrm>
              <a:custGeom>
                <a:avLst/>
                <a:gdLst>
                  <a:gd name="T0" fmla="*/ 0 w 48"/>
                  <a:gd name="T1" fmla="*/ 0 h 58"/>
                  <a:gd name="T2" fmla="*/ 2 w 48"/>
                  <a:gd name="T3" fmla="*/ 35 h 58"/>
                  <a:gd name="T4" fmla="*/ 3 w 48"/>
                  <a:gd name="T5" fmla="*/ 58 h 58"/>
                  <a:gd name="T6" fmla="*/ 14 w 48"/>
                  <a:gd name="T7" fmla="*/ 58 h 58"/>
                  <a:gd name="T8" fmla="*/ 17 w 48"/>
                  <a:gd name="T9" fmla="*/ 57 h 58"/>
                  <a:gd name="T10" fmla="*/ 47 w 48"/>
                  <a:gd name="T11" fmla="*/ 26 h 58"/>
                  <a:gd name="T12" fmla="*/ 36 w 48"/>
                  <a:gd name="T13" fmla="*/ 7 h 58"/>
                  <a:gd name="T14" fmla="*/ 14 w 48"/>
                  <a:gd name="T15" fmla="*/ 0 h 58"/>
                  <a:gd name="T16" fmla="*/ 14 w 48"/>
                  <a:gd name="T17" fmla="*/ 0 h 58"/>
                  <a:gd name="T18" fmla="*/ 11 w 48"/>
                  <a:gd name="T19" fmla="*/ 0 h 58"/>
                  <a:gd name="T20" fmla="*/ 0 w 4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58">
                    <a:moveTo>
                      <a:pt x="0" y="0"/>
                    </a:moveTo>
                    <a:cubicBezTo>
                      <a:pt x="2" y="35"/>
                      <a:pt x="2" y="35"/>
                      <a:pt x="2" y="35"/>
                    </a:cubicBezTo>
                    <a:cubicBezTo>
                      <a:pt x="3" y="58"/>
                      <a:pt x="3" y="58"/>
                      <a:pt x="3" y="58"/>
                    </a:cubicBezTo>
                    <a:cubicBezTo>
                      <a:pt x="14" y="58"/>
                      <a:pt x="14" y="58"/>
                      <a:pt x="14" y="58"/>
                    </a:cubicBezTo>
                    <a:cubicBezTo>
                      <a:pt x="15" y="58"/>
                      <a:pt x="16" y="57"/>
                      <a:pt x="17" y="57"/>
                    </a:cubicBezTo>
                    <a:cubicBezTo>
                      <a:pt x="35" y="56"/>
                      <a:pt x="48" y="42"/>
                      <a:pt x="47" y="26"/>
                    </a:cubicBezTo>
                    <a:cubicBezTo>
                      <a:pt x="47" y="18"/>
                      <a:pt x="43" y="12"/>
                      <a:pt x="36" y="7"/>
                    </a:cubicBezTo>
                    <a:cubicBezTo>
                      <a:pt x="30" y="2"/>
                      <a:pt x="22" y="0"/>
                      <a:pt x="14" y="0"/>
                    </a:cubicBezTo>
                    <a:cubicBezTo>
                      <a:pt x="14" y="0"/>
                      <a:pt x="14" y="0"/>
                      <a:pt x="14" y="0"/>
                    </a:cubicBezTo>
                    <a:cubicBezTo>
                      <a:pt x="13" y="0"/>
                      <a:pt x="12" y="0"/>
                      <a:pt x="11" y="0"/>
                    </a:cubicBezTo>
                    <a:lnTo>
                      <a:pt x="0" y="0"/>
                    </a:ln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65" name="îṥḷîḍè">
                <a:extLst>
                  <a:ext uri="{FF2B5EF4-FFF2-40B4-BE49-F238E27FC236}">
                    <a16:creationId xmlns:a16="http://schemas.microsoft.com/office/drawing/2014/main" id="{3D2C3F22-31DA-41E3-9FAE-8BAC09DDAD78}"/>
                  </a:ext>
                </a:extLst>
              </p:cNvPr>
              <p:cNvSpPr/>
              <p:nvPr/>
            </p:nvSpPr>
            <p:spPr bwMode="auto">
              <a:xfrm>
                <a:off x="3613" y="1354"/>
                <a:ext cx="129" cy="246"/>
              </a:xfrm>
              <a:custGeom>
                <a:avLst/>
                <a:gdLst>
                  <a:gd name="T0" fmla="*/ 65 w 107"/>
                  <a:gd name="T1" fmla="*/ 204 h 204"/>
                  <a:gd name="T2" fmla="*/ 42 w 107"/>
                  <a:gd name="T3" fmla="*/ 204 h 204"/>
                  <a:gd name="T4" fmla="*/ 0 w 107"/>
                  <a:gd name="T5" fmla="*/ 162 h 204"/>
                  <a:gd name="T6" fmla="*/ 0 w 107"/>
                  <a:gd name="T7" fmla="*/ 42 h 204"/>
                  <a:gd name="T8" fmla="*/ 42 w 107"/>
                  <a:gd name="T9" fmla="*/ 0 h 204"/>
                  <a:gd name="T10" fmla="*/ 65 w 107"/>
                  <a:gd name="T11" fmla="*/ 0 h 204"/>
                  <a:gd name="T12" fmla="*/ 107 w 107"/>
                  <a:gd name="T13" fmla="*/ 42 h 204"/>
                  <a:gd name="T14" fmla="*/ 107 w 107"/>
                  <a:gd name="T15" fmla="*/ 162 h 204"/>
                  <a:gd name="T16" fmla="*/ 65 w 107"/>
                  <a:gd name="T17"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04">
                    <a:moveTo>
                      <a:pt x="65" y="204"/>
                    </a:moveTo>
                    <a:cubicBezTo>
                      <a:pt x="42" y="204"/>
                      <a:pt x="42" y="204"/>
                      <a:pt x="42" y="204"/>
                    </a:cubicBezTo>
                    <a:cubicBezTo>
                      <a:pt x="19" y="204"/>
                      <a:pt x="0" y="185"/>
                      <a:pt x="0" y="162"/>
                    </a:cubicBezTo>
                    <a:cubicBezTo>
                      <a:pt x="0" y="42"/>
                      <a:pt x="0" y="42"/>
                      <a:pt x="0" y="42"/>
                    </a:cubicBezTo>
                    <a:cubicBezTo>
                      <a:pt x="0" y="19"/>
                      <a:pt x="19" y="0"/>
                      <a:pt x="42" y="0"/>
                    </a:cubicBezTo>
                    <a:cubicBezTo>
                      <a:pt x="65" y="0"/>
                      <a:pt x="65" y="0"/>
                      <a:pt x="65" y="0"/>
                    </a:cubicBezTo>
                    <a:cubicBezTo>
                      <a:pt x="88" y="0"/>
                      <a:pt x="107" y="19"/>
                      <a:pt x="107" y="42"/>
                    </a:cubicBezTo>
                    <a:cubicBezTo>
                      <a:pt x="107" y="162"/>
                      <a:pt x="107" y="162"/>
                      <a:pt x="107" y="162"/>
                    </a:cubicBezTo>
                    <a:cubicBezTo>
                      <a:pt x="107" y="185"/>
                      <a:pt x="88" y="204"/>
                      <a:pt x="65" y="204"/>
                    </a:cubicBezTo>
                    <a:close/>
                  </a:path>
                </a:pathLst>
              </a:custGeom>
              <a:solidFill>
                <a:srgbClr val="F4A89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66" name="i$ļíḍe">
                <a:extLst>
                  <a:ext uri="{FF2B5EF4-FFF2-40B4-BE49-F238E27FC236}">
                    <a16:creationId xmlns:a16="http://schemas.microsoft.com/office/drawing/2014/main" id="{0A74EED0-D90D-4517-92A5-076A998E0147}"/>
                  </a:ext>
                </a:extLst>
              </p:cNvPr>
              <p:cNvSpPr/>
              <p:nvPr/>
            </p:nvSpPr>
            <p:spPr bwMode="auto">
              <a:xfrm>
                <a:off x="3513" y="1074"/>
                <a:ext cx="341" cy="406"/>
              </a:xfrm>
              <a:custGeom>
                <a:avLst/>
                <a:gdLst>
                  <a:gd name="T0" fmla="*/ 283 w 283"/>
                  <a:gd name="T1" fmla="*/ 140 h 337"/>
                  <a:gd name="T2" fmla="*/ 279 w 283"/>
                  <a:gd name="T3" fmla="*/ 203 h 337"/>
                  <a:gd name="T4" fmla="*/ 279 w 283"/>
                  <a:gd name="T5" fmla="*/ 212 h 337"/>
                  <a:gd name="T6" fmla="*/ 276 w 283"/>
                  <a:gd name="T7" fmla="*/ 231 h 337"/>
                  <a:gd name="T8" fmla="*/ 175 w 283"/>
                  <a:gd name="T9" fmla="*/ 333 h 337"/>
                  <a:gd name="T10" fmla="*/ 157 w 283"/>
                  <a:gd name="T11" fmla="*/ 336 h 337"/>
                  <a:gd name="T12" fmla="*/ 152 w 283"/>
                  <a:gd name="T13" fmla="*/ 337 h 337"/>
                  <a:gd name="T14" fmla="*/ 141 w 283"/>
                  <a:gd name="T15" fmla="*/ 337 h 337"/>
                  <a:gd name="T16" fmla="*/ 132 w 283"/>
                  <a:gd name="T17" fmla="*/ 337 h 337"/>
                  <a:gd name="T18" fmla="*/ 114 w 283"/>
                  <a:gd name="T19" fmla="*/ 335 h 337"/>
                  <a:gd name="T20" fmla="*/ 107 w 283"/>
                  <a:gd name="T21" fmla="*/ 333 h 337"/>
                  <a:gd name="T22" fmla="*/ 80 w 283"/>
                  <a:gd name="T23" fmla="*/ 324 h 337"/>
                  <a:gd name="T24" fmla="*/ 80 w 283"/>
                  <a:gd name="T25" fmla="*/ 324 h 337"/>
                  <a:gd name="T26" fmla="*/ 3 w 283"/>
                  <a:gd name="T27" fmla="*/ 228 h 337"/>
                  <a:gd name="T28" fmla="*/ 3 w 283"/>
                  <a:gd name="T29" fmla="*/ 228 h 337"/>
                  <a:gd name="T30" fmla="*/ 1 w 283"/>
                  <a:gd name="T31" fmla="*/ 214 h 337"/>
                  <a:gd name="T32" fmla="*/ 1 w 283"/>
                  <a:gd name="T33" fmla="*/ 210 h 337"/>
                  <a:gd name="T34" fmla="*/ 1 w 283"/>
                  <a:gd name="T35" fmla="*/ 205 h 337"/>
                  <a:gd name="T36" fmla="*/ 1 w 283"/>
                  <a:gd name="T37" fmla="*/ 200 h 337"/>
                  <a:gd name="T38" fmla="*/ 1 w 283"/>
                  <a:gd name="T39" fmla="*/ 199 h 337"/>
                  <a:gd name="T40" fmla="*/ 1 w 283"/>
                  <a:gd name="T41" fmla="*/ 195 h 337"/>
                  <a:gd name="T42" fmla="*/ 1 w 283"/>
                  <a:gd name="T43" fmla="*/ 183 h 337"/>
                  <a:gd name="T44" fmla="*/ 2 w 283"/>
                  <a:gd name="T45" fmla="*/ 164 h 337"/>
                  <a:gd name="T46" fmla="*/ 2 w 283"/>
                  <a:gd name="T47" fmla="*/ 164 h 337"/>
                  <a:gd name="T48" fmla="*/ 3 w 283"/>
                  <a:gd name="T49" fmla="*/ 144 h 337"/>
                  <a:gd name="T50" fmla="*/ 3 w 283"/>
                  <a:gd name="T51" fmla="*/ 144 h 337"/>
                  <a:gd name="T52" fmla="*/ 3 w 283"/>
                  <a:gd name="T53" fmla="*/ 144 h 337"/>
                  <a:gd name="T54" fmla="*/ 4 w 283"/>
                  <a:gd name="T55" fmla="*/ 137 h 337"/>
                  <a:gd name="T56" fmla="*/ 4 w 283"/>
                  <a:gd name="T57" fmla="*/ 131 h 337"/>
                  <a:gd name="T58" fmla="*/ 4 w 283"/>
                  <a:gd name="T59" fmla="*/ 126 h 337"/>
                  <a:gd name="T60" fmla="*/ 5 w 283"/>
                  <a:gd name="T61" fmla="*/ 125 h 337"/>
                  <a:gd name="T62" fmla="*/ 10 w 283"/>
                  <a:gd name="T63" fmla="*/ 99 h 337"/>
                  <a:gd name="T64" fmla="*/ 16 w 283"/>
                  <a:gd name="T65" fmla="*/ 82 h 337"/>
                  <a:gd name="T66" fmla="*/ 17 w 283"/>
                  <a:gd name="T67" fmla="*/ 80 h 337"/>
                  <a:gd name="T68" fmla="*/ 25 w 283"/>
                  <a:gd name="T69" fmla="*/ 67 h 337"/>
                  <a:gd name="T70" fmla="*/ 25 w 283"/>
                  <a:gd name="T71" fmla="*/ 67 h 337"/>
                  <a:gd name="T72" fmla="*/ 64 w 283"/>
                  <a:gd name="T73" fmla="*/ 26 h 337"/>
                  <a:gd name="T74" fmla="*/ 74 w 283"/>
                  <a:gd name="T75" fmla="*/ 20 h 337"/>
                  <a:gd name="T76" fmla="*/ 153 w 283"/>
                  <a:gd name="T77" fmla="*/ 1 h 337"/>
                  <a:gd name="T78" fmla="*/ 250 w 283"/>
                  <a:gd name="T79" fmla="*/ 45 h 337"/>
                  <a:gd name="T80" fmla="*/ 267 w 283"/>
                  <a:gd name="T81" fmla="*/ 69 h 337"/>
                  <a:gd name="T82" fmla="*/ 277 w 283"/>
                  <a:gd name="T83" fmla="*/ 92 h 337"/>
                  <a:gd name="T84" fmla="*/ 281 w 283"/>
                  <a:gd name="T85" fmla="*/ 107 h 337"/>
                  <a:gd name="T86" fmla="*/ 281 w 283"/>
                  <a:gd name="T87" fmla="*/ 107 h 337"/>
                  <a:gd name="T88" fmla="*/ 282 w 283"/>
                  <a:gd name="T89" fmla="*/ 112 h 337"/>
                  <a:gd name="T90" fmla="*/ 283 w 283"/>
                  <a:gd name="T91" fmla="*/ 121 h 337"/>
                  <a:gd name="T92" fmla="*/ 283 w 283"/>
                  <a:gd name="T93" fmla="*/ 14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337">
                    <a:moveTo>
                      <a:pt x="283" y="140"/>
                    </a:moveTo>
                    <a:cubicBezTo>
                      <a:pt x="279" y="203"/>
                      <a:pt x="279" y="203"/>
                      <a:pt x="279" y="203"/>
                    </a:cubicBezTo>
                    <a:cubicBezTo>
                      <a:pt x="279" y="212"/>
                      <a:pt x="279" y="212"/>
                      <a:pt x="279" y="212"/>
                    </a:cubicBezTo>
                    <a:cubicBezTo>
                      <a:pt x="278" y="218"/>
                      <a:pt x="278" y="225"/>
                      <a:pt x="276" y="231"/>
                    </a:cubicBezTo>
                    <a:cubicBezTo>
                      <a:pt x="266" y="281"/>
                      <a:pt x="226" y="320"/>
                      <a:pt x="175" y="333"/>
                    </a:cubicBezTo>
                    <a:cubicBezTo>
                      <a:pt x="169" y="334"/>
                      <a:pt x="163" y="335"/>
                      <a:pt x="157" y="336"/>
                    </a:cubicBezTo>
                    <a:cubicBezTo>
                      <a:pt x="156" y="336"/>
                      <a:pt x="154" y="336"/>
                      <a:pt x="152" y="337"/>
                    </a:cubicBezTo>
                    <a:cubicBezTo>
                      <a:pt x="148" y="337"/>
                      <a:pt x="144" y="337"/>
                      <a:pt x="141" y="337"/>
                    </a:cubicBezTo>
                    <a:cubicBezTo>
                      <a:pt x="138" y="337"/>
                      <a:pt x="135" y="337"/>
                      <a:pt x="132" y="337"/>
                    </a:cubicBezTo>
                    <a:cubicBezTo>
                      <a:pt x="126" y="337"/>
                      <a:pt x="120" y="336"/>
                      <a:pt x="114" y="335"/>
                    </a:cubicBezTo>
                    <a:cubicBezTo>
                      <a:pt x="112" y="334"/>
                      <a:pt x="109" y="334"/>
                      <a:pt x="107" y="333"/>
                    </a:cubicBezTo>
                    <a:cubicBezTo>
                      <a:pt x="97" y="331"/>
                      <a:pt x="89" y="328"/>
                      <a:pt x="80" y="324"/>
                    </a:cubicBezTo>
                    <a:cubicBezTo>
                      <a:pt x="80" y="324"/>
                      <a:pt x="80" y="324"/>
                      <a:pt x="80" y="324"/>
                    </a:cubicBezTo>
                    <a:cubicBezTo>
                      <a:pt x="40" y="306"/>
                      <a:pt x="11" y="270"/>
                      <a:pt x="3" y="228"/>
                    </a:cubicBezTo>
                    <a:cubicBezTo>
                      <a:pt x="3" y="228"/>
                      <a:pt x="3" y="228"/>
                      <a:pt x="3" y="228"/>
                    </a:cubicBezTo>
                    <a:cubicBezTo>
                      <a:pt x="2" y="223"/>
                      <a:pt x="1" y="219"/>
                      <a:pt x="1" y="214"/>
                    </a:cubicBezTo>
                    <a:cubicBezTo>
                      <a:pt x="1" y="213"/>
                      <a:pt x="1" y="211"/>
                      <a:pt x="1" y="210"/>
                    </a:cubicBezTo>
                    <a:cubicBezTo>
                      <a:pt x="1" y="208"/>
                      <a:pt x="0" y="207"/>
                      <a:pt x="1" y="205"/>
                    </a:cubicBezTo>
                    <a:cubicBezTo>
                      <a:pt x="0" y="204"/>
                      <a:pt x="1" y="202"/>
                      <a:pt x="1" y="200"/>
                    </a:cubicBezTo>
                    <a:cubicBezTo>
                      <a:pt x="1" y="199"/>
                      <a:pt x="1" y="199"/>
                      <a:pt x="1" y="199"/>
                    </a:cubicBezTo>
                    <a:cubicBezTo>
                      <a:pt x="1" y="195"/>
                      <a:pt x="1" y="195"/>
                      <a:pt x="1" y="195"/>
                    </a:cubicBezTo>
                    <a:cubicBezTo>
                      <a:pt x="1" y="183"/>
                      <a:pt x="1" y="183"/>
                      <a:pt x="1" y="183"/>
                    </a:cubicBezTo>
                    <a:cubicBezTo>
                      <a:pt x="2" y="164"/>
                      <a:pt x="2" y="164"/>
                      <a:pt x="2" y="164"/>
                    </a:cubicBezTo>
                    <a:cubicBezTo>
                      <a:pt x="2" y="164"/>
                      <a:pt x="2" y="164"/>
                      <a:pt x="2" y="164"/>
                    </a:cubicBezTo>
                    <a:cubicBezTo>
                      <a:pt x="3" y="144"/>
                      <a:pt x="3" y="144"/>
                      <a:pt x="3" y="144"/>
                    </a:cubicBezTo>
                    <a:cubicBezTo>
                      <a:pt x="3" y="144"/>
                      <a:pt x="3" y="144"/>
                      <a:pt x="3" y="144"/>
                    </a:cubicBezTo>
                    <a:cubicBezTo>
                      <a:pt x="3" y="144"/>
                      <a:pt x="3" y="144"/>
                      <a:pt x="3" y="144"/>
                    </a:cubicBezTo>
                    <a:cubicBezTo>
                      <a:pt x="4" y="137"/>
                      <a:pt x="4" y="137"/>
                      <a:pt x="4" y="137"/>
                    </a:cubicBezTo>
                    <a:cubicBezTo>
                      <a:pt x="4" y="131"/>
                      <a:pt x="4" y="131"/>
                      <a:pt x="4" y="131"/>
                    </a:cubicBezTo>
                    <a:cubicBezTo>
                      <a:pt x="4" y="126"/>
                      <a:pt x="4" y="126"/>
                      <a:pt x="4" y="126"/>
                    </a:cubicBezTo>
                    <a:cubicBezTo>
                      <a:pt x="5" y="125"/>
                      <a:pt x="5" y="125"/>
                      <a:pt x="5" y="125"/>
                    </a:cubicBezTo>
                    <a:cubicBezTo>
                      <a:pt x="5" y="116"/>
                      <a:pt x="7" y="107"/>
                      <a:pt x="10" y="99"/>
                    </a:cubicBezTo>
                    <a:cubicBezTo>
                      <a:pt x="12" y="93"/>
                      <a:pt x="14" y="88"/>
                      <a:pt x="16" y="82"/>
                    </a:cubicBezTo>
                    <a:cubicBezTo>
                      <a:pt x="17" y="81"/>
                      <a:pt x="17" y="81"/>
                      <a:pt x="17" y="80"/>
                    </a:cubicBezTo>
                    <a:cubicBezTo>
                      <a:pt x="20" y="75"/>
                      <a:pt x="22" y="71"/>
                      <a:pt x="25" y="67"/>
                    </a:cubicBezTo>
                    <a:cubicBezTo>
                      <a:pt x="25" y="67"/>
                      <a:pt x="25" y="67"/>
                      <a:pt x="25" y="67"/>
                    </a:cubicBezTo>
                    <a:cubicBezTo>
                      <a:pt x="35" y="51"/>
                      <a:pt x="48" y="37"/>
                      <a:pt x="64" y="26"/>
                    </a:cubicBezTo>
                    <a:cubicBezTo>
                      <a:pt x="67" y="24"/>
                      <a:pt x="70" y="22"/>
                      <a:pt x="74" y="20"/>
                    </a:cubicBezTo>
                    <a:cubicBezTo>
                      <a:pt x="97" y="7"/>
                      <a:pt x="124" y="0"/>
                      <a:pt x="153" y="1"/>
                    </a:cubicBezTo>
                    <a:cubicBezTo>
                      <a:pt x="191" y="3"/>
                      <a:pt x="226" y="20"/>
                      <a:pt x="250" y="45"/>
                    </a:cubicBezTo>
                    <a:cubicBezTo>
                      <a:pt x="257" y="52"/>
                      <a:pt x="262" y="60"/>
                      <a:pt x="267" y="69"/>
                    </a:cubicBezTo>
                    <a:cubicBezTo>
                      <a:pt x="271" y="76"/>
                      <a:pt x="274" y="84"/>
                      <a:pt x="277" y="92"/>
                    </a:cubicBezTo>
                    <a:cubicBezTo>
                      <a:pt x="279" y="96"/>
                      <a:pt x="280" y="102"/>
                      <a:pt x="281" y="107"/>
                    </a:cubicBezTo>
                    <a:cubicBezTo>
                      <a:pt x="281" y="107"/>
                      <a:pt x="281" y="107"/>
                      <a:pt x="281" y="107"/>
                    </a:cubicBezTo>
                    <a:cubicBezTo>
                      <a:pt x="281" y="109"/>
                      <a:pt x="282" y="110"/>
                      <a:pt x="282" y="112"/>
                    </a:cubicBezTo>
                    <a:cubicBezTo>
                      <a:pt x="282" y="115"/>
                      <a:pt x="283" y="118"/>
                      <a:pt x="283" y="121"/>
                    </a:cubicBezTo>
                    <a:cubicBezTo>
                      <a:pt x="283" y="127"/>
                      <a:pt x="283" y="133"/>
                      <a:pt x="283" y="140"/>
                    </a:cubicBez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67" name="ïSľïdè">
                <a:extLst>
                  <a:ext uri="{FF2B5EF4-FFF2-40B4-BE49-F238E27FC236}">
                    <a16:creationId xmlns:a16="http://schemas.microsoft.com/office/drawing/2014/main" id="{ED5D7C6C-CF79-47CA-87B3-939EF6AF9383}"/>
                  </a:ext>
                </a:extLst>
              </p:cNvPr>
              <p:cNvSpPr/>
              <p:nvPr/>
            </p:nvSpPr>
            <p:spPr bwMode="auto">
              <a:xfrm>
                <a:off x="3740" y="1255"/>
                <a:ext cx="14" cy="36"/>
              </a:xfrm>
              <a:custGeom>
                <a:avLst/>
                <a:gdLst>
                  <a:gd name="T0" fmla="*/ 6 w 12"/>
                  <a:gd name="T1" fmla="*/ 30 h 30"/>
                  <a:gd name="T2" fmla="*/ 6 w 12"/>
                  <a:gd name="T3" fmla="*/ 30 h 30"/>
                  <a:gd name="T4" fmla="*/ 0 w 12"/>
                  <a:gd name="T5" fmla="*/ 24 h 30"/>
                  <a:gd name="T6" fmla="*/ 0 w 12"/>
                  <a:gd name="T7" fmla="*/ 6 h 30"/>
                  <a:gd name="T8" fmla="*/ 6 w 12"/>
                  <a:gd name="T9" fmla="*/ 0 h 30"/>
                  <a:gd name="T10" fmla="*/ 6 w 12"/>
                  <a:gd name="T11" fmla="*/ 0 h 30"/>
                  <a:gd name="T12" fmla="*/ 12 w 12"/>
                  <a:gd name="T13" fmla="*/ 6 h 30"/>
                  <a:gd name="T14" fmla="*/ 12 w 12"/>
                  <a:gd name="T15" fmla="*/ 24 h 30"/>
                  <a:gd name="T16" fmla="*/ 6 w 12"/>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0">
                    <a:moveTo>
                      <a:pt x="6" y="30"/>
                    </a:moveTo>
                    <a:cubicBezTo>
                      <a:pt x="6" y="30"/>
                      <a:pt x="6" y="30"/>
                      <a:pt x="6" y="30"/>
                    </a:cubicBezTo>
                    <a:cubicBezTo>
                      <a:pt x="3" y="30"/>
                      <a:pt x="0" y="28"/>
                      <a:pt x="0" y="24"/>
                    </a:cubicBezTo>
                    <a:cubicBezTo>
                      <a:pt x="0" y="6"/>
                      <a:pt x="0" y="6"/>
                      <a:pt x="0" y="6"/>
                    </a:cubicBezTo>
                    <a:cubicBezTo>
                      <a:pt x="0" y="2"/>
                      <a:pt x="3" y="0"/>
                      <a:pt x="6" y="0"/>
                    </a:cubicBezTo>
                    <a:cubicBezTo>
                      <a:pt x="6" y="0"/>
                      <a:pt x="6" y="0"/>
                      <a:pt x="6" y="0"/>
                    </a:cubicBezTo>
                    <a:cubicBezTo>
                      <a:pt x="10" y="0"/>
                      <a:pt x="12" y="2"/>
                      <a:pt x="12" y="6"/>
                    </a:cubicBezTo>
                    <a:cubicBezTo>
                      <a:pt x="12" y="24"/>
                      <a:pt x="12" y="24"/>
                      <a:pt x="12" y="24"/>
                    </a:cubicBezTo>
                    <a:cubicBezTo>
                      <a:pt x="12" y="28"/>
                      <a:pt x="10" y="30"/>
                      <a:pt x="6" y="30"/>
                    </a:cubicBezTo>
                    <a:close/>
                  </a:path>
                </a:pathLst>
              </a:custGeom>
              <a:solidFill>
                <a:srgbClr val="0A19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68" name="iśļíḓe">
                <a:extLst>
                  <a:ext uri="{FF2B5EF4-FFF2-40B4-BE49-F238E27FC236}">
                    <a16:creationId xmlns:a16="http://schemas.microsoft.com/office/drawing/2014/main" id="{38B36AED-2793-4A17-9124-28153011FEB1}"/>
                  </a:ext>
                </a:extLst>
              </p:cNvPr>
              <p:cNvSpPr/>
              <p:nvPr/>
            </p:nvSpPr>
            <p:spPr bwMode="auto">
              <a:xfrm>
                <a:off x="3608" y="1254"/>
                <a:ext cx="16" cy="37"/>
              </a:xfrm>
              <a:custGeom>
                <a:avLst/>
                <a:gdLst>
                  <a:gd name="T0" fmla="*/ 7 w 13"/>
                  <a:gd name="T1" fmla="*/ 31 h 31"/>
                  <a:gd name="T2" fmla="*/ 7 w 13"/>
                  <a:gd name="T3" fmla="*/ 31 h 31"/>
                  <a:gd name="T4" fmla="*/ 0 w 13"/>
                  <a:gd name="T5" fmla="*/ 25 h 31"/>
                  <a:gd name="T6" fmla="*/ 0 w 13"/>
                  <a:gd name="T7" fmla="*/ 6 h 31"/>
                  <a:gd name="T8" fmla="*/ 6 w 13"/>
                  <a:gd name="T9" fmla="*/ 0 h 31"/>
                  <a:gd name="T10" fmla="*/ 7 w 13"/>
                  <a:gd name="T11" fmla="*/ 0 h 31"/>
                  <a:gd name="T12" fmla="*/ 13 w 13"/>
                  <a:gd name="T13" fmla="*/ 6 h 31"/>
                  <a:gd name="T14" fmla="*/ 13 w 13"/>
                  <a:gd name="T15" fmla="*/ 25 h 31"/>
                  <a:gd name="T16" fmla="*/ 7 w 13"/>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31">
                    <a:moveTo>
                      <a:pt x="7" y="31"/>
                    </a:moveTo>
                    <a:cubicBezTo>
                      <a:pt x="7" y="31"/>
                      <a:pt x="7" y="31"/>
                      <a:pt x="7" y="31"/>
                    </a:cubicBezTo>
                    <a:cubicBezTo>
                      <a:pt x="3" y="31"/>
                      <a:pt x="0" y="28"/>
                      <a:pt x="0" y="25"/>
                    </a:cubicBezTo>
                    <a:cubicBezTo>
                      <a:pt x="0" y="6"/>
                      <a:pt x="0" y="6"/>
                      <a:pt x="0" y="6"/>
                    </a:cubicBezTo>
                    <a:cubicBezTo>
                      <a:pt x="0" y="3"/>
                      <a:pt x="3" y="0"/>
                      <a:pt x="6" y="0"/>
                    </a:cubicBezTo>
                    <a:cubicBezTo>
                      <a:pt x="7" y="0"/>
                      <a:pt x="7" y="0"/>
                      <a:pt x="7" y="0"/>
                    </a:cubicBezTo>
                    <a:cubicBezTo>
                      <a:pt x="10" y="0"/>
                      <a:pt x="13" y="3"/>
                      <a:pt x="13" y="6"/>
                    </a:cubicBezTo>
                    <a:cubicBezTo>
                      <a:pt x="13" y="25"/>
                      <a:pt x="13" y="25"/>
                      <a:pt x="13" y="25"/>
                    </a:cubicBezTo>
                    <a:cubicBezTo>
                      <a:pt x="13" y="28"/>
                      <a:pt x="10" y="31"/>
                      <a:pt x="7" y="31"/>
                    </a:cubicBezTo>
                    <a:close/>
                  </a:path>
                </a:pathLst>
              </a:custGeom>
              <a:solidFill>
                <a:srgbClr val="0A19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69" name="ïṥ1îḍè">
                <a:extLst>
                  <a:ext uri="{FF2B5EF4-FFF2-40B4-BE49-F238E27FC236}">
                    <a16:creationId xmlns:a16="http://schemas.microsoft.com/office/drawing/2014/main" id="{AD97F08C-C01E-403C-B891-24F955F0F939}"/>
                  </a:ext>
                </a:extLst>
              </p:cNvPr>
              <p:cNvSpPr/>
              <p:nvPr/>
            </p:nvSpPr>
            <p:spPr bwMode="auto">
              <a:xfrm>
                <a:off x="3711" y="1219"/>
                <a:ext cx="71" cy="14"/>
              </a:xfrm>
              <a:custGeom>
                <a:avLst/>
                <a:gdLst>
                  <a:gd name="T0" fmla="*/ 53 w 59"/>
                  <a:gd name="T1" fmla="*/ 12 h 12"/>
                  <a:gd name="T2" fmla="*/ 6 w 59"/>
                  <a:gd name="T3" fmla="*/ 12 h 12"/>
                  <a:gd name="T4" fmla="*/ 0 w 59"/>
                  <a:gd name="T5" fmla="*/ 6 h 12"/>
                  <a:gd name="T6" fmla="*/ 6 w 59"/>
                  <a:gd name="T7" fmla="*/ 0 h 12"/>
                  <a:gd name="T8" fmla="*/ 53 w 59"/>
                  <a:gd name="T9" fmla="*/ 0 h 12"/>
                  <a:gd name="T10" fmla="*/ 59 w 59"/>
                  <a:gd name="T11" fmla="*/ 6 h 12"/>
                  <a:gd name="T12" fmla="*/ 53 w 5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59" h="12">
                    <a:moveTo>
                      <a:pt x="53" y="12"/>
                    </a:moveTo>
                    <a:cubicBezTo>
                      <a:pt x="6" y="12"/>
                      <a:pt x="6" y="12"/>
                      <a:pt x="6" y="12"/>
                    </a:cubicBezTo>
                    <a:cubicBezTo>
                      <a:pt x="2" y="12"/>
                      <a:pt x="0" y="10"/>
                      <a:pt x="0" y="6"/>
                    </a:cubicBezTo>
                    <a:cubicBezTo>
                      <a:pt x="0" y="3"/>
                      <a:pt x="2" y="0"/>
                      <a:pt x="6" y="0"/>
                    </a:cubicBezTo>
                    <a:cubicBezTo>
                      <a:pt x="53" y="0"/>
                      <a:pt x="53" y="0"/>
                      <a:pt x="53" y="0"/>
                    </a:cubicBezTo>
                    <a:cubicBezTo>
                      <a:pt x="56" y="0"/>
                      <a:pt x="59" y="3"/>
                      <a:pt x="59" y="6"/>
                    </a:cubicBezTo>
                    <a:cubicBezTo>
                      <a:pt x="59" y="10"/>
                      <a:pt x="56" y="12"/>
                      <a:pt x="53" y="12"/>
                    </a:cubicBezTo>
                    <a:close/>
                  </a:path>
                </a:pathLst>
              </a:custGeom>
              <a:solidFill>
                <a:srgbClr val="D2655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70" name="îŝḻiďê">
                <a:extLst>
                  <a:ext uri="{FF2B5EF4-FFF2-40B4-BE49-F238E27FC236}">
                    <a16:creationId xmlns:a16="http://schemas.microsoft.com/office/drawing/2014/main" id="{4D5B0C23-A160-4E7C-BDEC-6C76BC450647}"/>
                  </a:ext>
                </a:extLst>
              </p:cNvPr>
              <p:cNvSpPr/>
              <p:nvPr/>
            </p:nvSpPr>
            <p:spPr bwMode="auto">
              <a:xfrm>
                <a:off x="3582" y="1219"/>
                <a:ext cx="71" cy="14"/>
              </a:xfrm>
              <a:custGeom>
                <a:avLst/>
                <a:gdLst>
                  <a:gd name="T0" fmla="*/ 53 w 59"/>
                  <a:gd name="T1" fmla="*/ 12 h 12"/>
                  <a:gd name="T2" fmla="*/ 6 w 59"/>
                  <a:gd name="T3" fmla="*/ 12 h 12"/>
                  <a:gd name="T4" fmla="*/ 0 w 59"/>
                  <a:gd name="T5" fmla="*/ 6 h 12"/>
                  <a:gd name="T6" fmla="*/ 6 w 59"/>
                  <a:gd name="T7" fmla="*/ 0 h 12"/>
                  <a:gd name="T8" fmla="*/ 53 w 59"/>
                  <a:gd name="T9" fmla="*/ 0 h 12"/>
                  <a:gd name="T10" fmla="*/ 59 w 59"/>
                  <a:gd name="T11" fmla="*/ 6 h 12"/>
                  <a:gd name="T12" fmla="*/ 53 w 5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59" h="12">
                    <a:moveTo>
                      <a:pt x="53" y="12"/>
                    </a:moveTo>
                    <a:cubicBezTo>
                      <a:pt x="6" y="12"/>
                      <a:pt x="6" y="12"/>
                      <a:pt x="6" y="12"/>
                    </a:cubicBezTo>
                    <a:cubicBezTo>
                      <a:pt x="3" y="12"/>
                      <a:pt x="0" y="10"/>
                      <a:pt x="0" y="6"/>
                    </a:cubicBezTo>
                    <a:cubicBezTo>
                      <a:pt x="0" y="3"/>
                      <a:pt x="3" y="0"/>
                      <a:pt x="6" y="0"/>
                    </a:cubicBezTo>
                    <a:cubicBezTo>
                      <a:pt x="53" y="0"/>
                      <a:pt x="53" y="0"/>
                      <a:pt x="53" y="0"/>
                    </a:cubicBezTo>
                    <a:cubicBezTo>
                      <a:pt x="57" y="0"/>
                      <a:pt x="59" y="3"/>
                      <a:pt x="59" y="6"/>
                    </a:cubicBezTo>
                    <a:cubicBezTo>
                      <a:pt x="59" y="10"/>
                      <a:pt x="57" y="12"/>
                      <a:pt x="53" y="12"/>
                    </a:cubicBezTo>
                    <a:close/>
                  </a:path>
                </a:pathLst>
              </a:custGeom>
              <a:solidFill>
                <a:srgbClr val="D2655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71" name="i$ḷîḋè">
                <a:extLst>
                  <a:ext uri="{FF2B5EF4-FFF2-40B4-BE49-F238E27FC236}">
                    <a16:creationId xmlns:a16="http://schemas.microsoft.com/office/drawing/2014/main" id="{D9A6BCEC-78C5-4279-9E74-2B03576C2455}"/>
                  </a:ext>
                </a:extLst>
              </p:cNvPr>
              <p:cNvSpPr/>
              <p:nvPr/>
            </p:nvSpPr>
            <p:spPr bwMode="auto">
              <a:xfrm>
                <a:off x="3635" y="1361"/>
                <a:ext cx="92" cy="36"/>
              </a:xfrm>
              <a:custGeom>
                <a:avLst/>
                <a:gdLst>
                  <a:gd name="T0" fmla="*/ 76 w 76"/>
                  <a:gd name="T1" fmla="*/ 1 h 30"/>
                  <a:gd name="T2" fmla="*/ 34 w 76"/>
                  <a:gd name="T3" fmla="*/ 28 h 30"/>
                  <a:gd name="T4" fmla="*/ 0 w 76"/>
                  <a:gd name="T5" fmla="*/ 0 h 30"/>
                  <a:gd name="T6" fmla="*/ 76 w 76"/>
                  <a:gd name="T7" fmla="*/ 1 h 30"/>
                </a:gdLst>
                <a:ahLst/>
                <a:cxnLst>
                  <a:cxn ang="0">
                    <a:pos x="T0" y="T1"/>
                  </a:cxn>
                  <a:cxn ang="0">
                    <a:pos x="T2" y="T3"/>
                  </a:cxn>
                  <a:cxn ang="0">
                    <a:pos x="T4" y="T5"/>
                  </a:cxn>
                  <a:cxn ang="0">
                    <a:pos x="T6" y="T7"/>
                  </a:cxn>
                </a:cxnLst>
                <a:rect l="0" t="0" r="r" b="b"/>
                <a:pathLst>
                  <a:path w="76" h="30">
                    <a:moveTo>
                      <a:pt x="76" y="1"/>
                    </a:moveTo>
                    <a:cubicBezTo>
                      <a:pt x="63" y="18"/>
                      <a:pt x="51" y="30"/>
                      <a:pt x="34" y="28"/>
                    </a:cubicBezTo>
                    <a:cubicBezTo>
                      <a:pt x="19" y="26"/>
                      <a:pt x="8" y="15"/>
                      <a:pt x="0" y="0"/>
                    </a:cubicBezTo>
                    <a:lnTo>
                      <a:pt x="76"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72" name="ïṧlîďe">
                <a:extLst>
                  <a:ext uri="{FF2B5EF4-FFF2-40B4-BE49-F238E27FC236}">
                    <a16:creationId xmlns:a16="http://schemas.microsoft.com/office/drawing/2014/main" id="{E271033A-9D55-4A4A-B994-4DEF15D85514}"/>
                  </a:ext>
                </a:extLst>
              </p:cNvPr>
              <p:cNvSpPr/>
              <p:nvPr/>
            </p:nvSpPr>
            <p:spPr bwMode="auto">
              <a:xfrm>
                <a:off x="3663" y="1315"/>
                <a:ext cx="36" cy="23"/>
              </a:xfrm>
              <a:custGeom>
                <a:avLst/>
                <a:gdLst>
                  <a:gd name="T0" fmla="*/ 0 w 30"/>
                  <a:gd name="T1" fmla="*/ 0 h 19"/>
                  <a:gd name="T2" fmla="*/ 30 w 30"/>
                  <a:gd name="T3" fmla="*/ 0 h 19"/>
                  <a:gd name="T4" fmla="*/ 0 w 30"/>
                  <a:gd name="T5" fmla="*/ 0 h 19"/>
                </a:gdLst>
                <a:ahLst/>
                <a:cxnLst>
                  <a:cxn ang="0">
                    <a:pos x="T0" y="T1"/>
                  </a:cxn>
                  <a:cxn ang="0">
                    <a:pos x="T2" y="T3"/>
                  </a:cxn>
                  <a:cxn ang="0">
                    <a:pos x="T4" y="T5"/>
                  </a:cxn>
                </a:cxnLst>
                <a:rect l="0" t="0" r="r" b="b"/>
                <a:pathLst>
                  <a:path w="30" h="19">
                    <a:moveTo>
                      <a:pt x="0" y="0"/>
                    </a:moveTo>
                    <a:cubicBezTo>
                      <a:pt x="30" y="0"/>
                      <a:pt x="30" y="0"/>
                      <a:pt x="30" y="0"/>
                    </a:cubicBezTo>
                    <a:cubicBezTo>
                      <a:pt x="30" y="0"/>
                      <a:pt x="16" y="19"/>
                      <a:pt x="0" y="0"/>
                    </a:cubicBezTo>
                    <a:close/>
                  </a:path>
                </a:pathLst>
              </a:custGeom>
              <a:solidFill>
                <a:srgbClr val="FC9F7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73" name="iṩḷiḋé">
                <a:extLst>
                  <a:ext uri="{FF2B5EF4-FFF2-40B4-BE49-F238E27FC236}">
                    <a16:creationId xmlns:a16="http://schemas.microsoft.com/office/drawing/2014/main" id="{E80E48C3-3F03-43EC-B2F1-2D714E9C9844}"/>
                  </a:ext>
                </a:extLst>
              </p:cNvPr>
              <p:cNvSpPr/>
              <p:nvPr/>
            </p:nvSpPr>
            <p:spPr bwMode="auto">
              <a:xfrm>
                <a:off x="3513" y="1220"/>
                <a:ext cx="341" cy="260"/>
              </a:xfrm>
              <a:custGeom>
                <a:avLst/>
                <a:gdLst>
                  <a:gd name="T0" fmla="*/ 283 w 283"/>
                  <a:gd name="T1" fmla="*/ 19 h 216"/>
                  <a:gd name="T2" fmla="*/ 279 w 283"/>
                  <a:gd name="T3" fmla="*/ 82 h 216"/>
                  <a:gd name="T4" fmla="*/ 279 w 283"/>
                  <a:gd name="T5" fmla="*/ 91 h 216"/>
                  <a:gd name="T6" fmla="*/ 276 w 283"/>
                  <a:gd name="T7" fmla="*/ 110 h 216"/>
                  <a:gd name="T8" fmla="*/ 175 w 283"/>
                  <a:gd name="T9" fmla="*/ 212 h 216"/>
                  <a:gd name="T10" fmla="*/ 157 w 283"/>
                  <a:gd name="T11" fmla="*/ 215 h 216"/>
                  <a:gd name="T12" fmla="*/ 152 w 283"/>
                  <a:gd name="T13" fmla="*/ 216 h 216"/>
                  <a:gd name="T14" fmla="*/ 141 w 283"/>
                  <a:gd name="T15" fmla="*/ 216 h 216"/>
                  <a:gd name="T16" fmla="*/ 132 w 283"/>
                  <a:gd name="T17" fmla="*/ 216 h 216"/>
                  <a:gd name="T18" fmla="*/ 112 w 283"/>
                  <a:gd name="T19" fmla="*/ 214 h 216"/>
                  <a:gd name="T20" fmla="*/ 107 w 283"/>
                  <a:gd name="T21" fmla="*/ 213 h 216"/>
                  <a:gd name="T22" fmla="*/ 81 w 283"/>
                  <a:gd name="T23" fmla="*/ 204 h 216"/>
                  <a:gd name="T24" fmla="*/ 81 w 283"/>
                  <a:gd name="T25" fmla="*/ 204 h 216"/>
                  <a:gd name="T26" fmla="*/ 3 w 283"/>
                  <a:gd name="T27" fmla="*/ 107 h 216"/>
                  <a:gd name="T28" fmla="*/ 3 w 283"/>
                  <a:gd name="T29" fmla="*/ 107 h 216"/>
                  <a:gd name="T30" fmla="*/ 1 w 283"/>
                  <a:gd name="T31" fmla="*/ 93 h 216"/>
                  <a:gd name="T32" fmla="*/ 1 w 283"/>
                  <a:gd name="T33" fmla="*/ 89 h 216"/>
                  <a:gd name="T34" fmla="*/ 1 w 283"/>
                  <a:gd name="T35" fmla="*/ 84 h 216"/>
                  <a:gd name="T36" fmla="*/ 1 w 283"/>
                  <a:gd name="T37" fmla="*/ 79 h 216"/>
                  <a:gd name="T38" fmla="*/ 1 w 283"/>
                  <a:gd name="T39" fmla="*/ 78 h 216"/>
                  <a:gd name="T40" fmla="*/ 1 w 283"/>
                  <a:gd name="T41" fmla="*/ 74 h 216"/>
                  <a:gd name="T42" fmla="*/ 1 w 283"/>
                  <a:gd name="T43" fmla="*/ 62 h 216"/>
                  <a:gd name="T44" fmla="*/ 2 w 283"/>
                  <a:gd name="T45" fmla="*/ 43 h 216"/>
                  <a:gd name="T46" fmla="*/ 127 w 283"/>
                  <a:gd name="T47" fmla="*/ 206 h 216"/>
                  <a:gd name="T48" fmla="*/ 283 w 283"/>
                  <a:gd name="T49" fmla="*/ 0 h 216"/>
                  <a:gd name="T50" fmla="*/ 283 w 283"/>
                  <a:gd name="T51" fmla="*/ 1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3" h="216">
                    <a:moveTo>
                      <a:pt x="283" y="19"/>
                    </a:moveTo>
                    <a:cubicBezTo>
                      <a:pt x="279" y="82"/>
                      <a:pt x="279" y="82"/>
                      <a:pt x="279" y="82"/>
                    </a:cubicBezTo>
                    <a:cubicBezTo>
                      <a:pt x="279" y="91"/>
                      <a:pt x="279" y="91"/>
                      <a:pt x="279" y="91"/>
                    </a:cubicBezTo>
                    <a:cubicBezTo>
                      <a:pt x="278" y="97"/>
                      <a:pt x="278" y="104"/>
                      <a:pt x="276" y="110"/>
                    </a:cubicBezTo>
                    <a:cubicBezTo>
                      <a:pt x="266" y="160"/>
                      <a:pt x="226" y="199"/>
                      <a:pt x="175" y="212"/>
                    </a:cubicBezTo>
                    <a:cubicBezTo>
                      <a:pt x="169" y="213"/>
                      <a:pt x="163" y="214"/>
                      <a:pt x="157" y="215"/>
                    </a:cubicBezTo>
                    <a:cubicBezTo>
                      <a:pt x="156" y="215"/>
                      <a:pt x="154" y="215"/>
                      <a:pt x="152" y="216"/>
                    </a:cubicBezTo>
                    <a:cubicBezTo>
                      <a:pt x="148" y="216"/>
                      <a:pt x="144" y="216"/>
                      <a:pt x="141" y="216"/>
                    </a:cubicBezTo>
                    <a:cubicBezTo>
                      <a:pt x="138" y="216"/>
                      <a:pt x="135" y="216"/>
                      <a:pt x="132" y="216"/>
                    </a:cubicBezTo>
                    <a:cubicBezTo>
                      <a:pt x="125" y="216"/>
                      <a:pt x="118" y="215"/>
                      <a:pt x="112" y="214"/>
                    </a:cubicBezTo>
                    <a:cubicBezTo>
                      <a:pt x="110" y="214"/>
                      <a:pt x="109" y="213"/>
                      <a:pt x="107" y="213"/>
                    </a:cubicBezTo>
                    <a:cubicBezTo>
                      <a:pt x="98" y="211"/>
                      <a:pt x="89" y="208"/>
                      <a:pt x="81" y="204"/>
                    </a:cubicBezTo>
                    <a:cubicBezTo>
                      <a:pt x="81" y="204"/>
                      <a:pt x="81" y="204"/>
                      <a:pt x="81" y="204"/>
                    </a:cubicBezTo>
                    <a:cubicBezTo>
                      <a:pt x="40" y="186"/>
                      <a:pt x="11" y="150"/>
                      <a:pt x="3" y="107"/>
                    </a:cubicBezTo>
                    <a:cubicBezTo>
                      <a:pt x="3" y="107"/>
                      <a:pt x="3" y="107"/>
                      <a:pt x="3" y="107"/>
                    </a:cubicBezTo>
                    <a:cubicBezTo>
                      <a:pt x="2" y="102"/>
                      <a:pt x="1" y="98"/>
                      <a:pt x="1" y="93"/>
                    </a:cubicBezTo>
                    <a:cubicBezTo>
                      <a:pt x="1" y="92"/>
                      <a:pt x="1" y="90"/>
                      <a:pt x="1" y="89"/>
                    </a:cubicBezTo>
                    <a:cubicBezTo>
                      <a:pt x="1" y="87"/>
                      <a:pt x="0" y="86"/>
                      <a:pt x="1" y="84"/>
                    </a:cubicBezTo>
                    <a:cubicBezTo>
                      <a:pt x="0" y="83"/>
                      <a:pt x="1" y="81"/>
                      <a:pt x="1" y="79"/>
                    </a:cubicBezTo>
                    <a:cubicBezTo>
                      <a:pt x="1" y="78"/>
                      <a:pt x="1" y="78"/>
                      <a:pt x="1" y="78"/>
                    </a:cubicBezTo>
                    <a:cubicBezTo>
                      <a:pt x="1" y="74"/>
                      <a:pt x="1" y="74"/>
                      <a:pt x="1" y="74"/>
                    </a:cubicBezTo>
                    <a:cubicBezTo>
                      <a:pt x="1" y="62"/>
                      <a:pt x="1" y="62"/>
                      <a:pt x="1" y="62"/>
                    </a:cubicBezTo>
                    <a:cubicBezTo>
                      <a:pt x="2" y="43"/>
                      <a:pt x="2" y="43"/>
                      <a:pt x="2" y="43"/>
                    </a:cubicBezTo>
                    <a:cubicBezTo>
                      <a:pt x="9" y="114"/>
                      <a:pt x="35" y="203"/>
                      <a:pt x="127" y="206"/>
                    </a:cubicBezTo>
                    <a:cubicBezTo>
                      <a:pt x="254" y="211"/>
                      <a:pt x="281" y="77"/>
                      <a:pt x="283" y="0"/>
                    </a:cubicBezTo>
                    <a:cubicBezTo>
                      <a:pt x="283" y="6"/>
                      <a:pt x="283" y="12"/>
                      <a:pt x="283" y="19"/>
                    </a:cubicBez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74" name="ïsḷîḑê">
                <a:extLst>
                  <a:ext uri="{FF2B5EF4-FFF2-40B4-BE49-F238E27FC236}">
                    <a16:creationId xmlns:a16="http://schemas.microsoft.com/office/drawing/2014/main" id="{5EC19E10-809F-42F5-B13A-FF0E5D7A230F}"/>
                  </a:ext>
                </a:extLst>
              </p:cNvPr>
              <p:cNvSpPr/>
              <p:nvPr/>
            </p:nvSpPr>
            <p:spPr bwMode="auto">
              <a:xfrm>
                <a:off x="3593" y="1520"/>
                <a:ext cx="162" cy="867"/>
              </a:xfrm>
              <a:custGeom>
                <a:avLst/>
                <a:gdLst>
                  <a:gd name="T0" fmla="*/ 162 w 162"/>
                  <a:gd name="T1" fmla="*/ 867 h 867"/>
                  <a:gd name="T2" fmla="*/ 0 w 162"/>
                  <a:gd name="T3" fmla="*/ 867 h 867"/>
                  <a:gd name="T4" fmla="*/ 4 w 162"/>
                  <a:gd name="T5" fmla="*/ 1 h 867"/>
                  <a:gd name="T6" fmla="*/ 41 w 162"/>
                  <a:gd name="T7" fmla="*/ 0 h 867"/>
                  <a:gd name="T8" fmla="*/ 79 w 162"/>
                  <a:gd name="T9" fmla="*/ 82 h 867"/>
                  <a:gd name="T10" fmla="*/ 121 w 162"/>
                  <a:gd name="T11" fmla="*/ 3 h 867"/>
                  <a:gd name="T12" fmla="*/ 159 w 162"/>
                  <a:gd name="T13" fmla="*/ 3 h 867"/>
                  <a:gd name="T14" fmla="*/ 162 w 162"/>
                  <a:gd name="T15" fmla="*/ 867 h 8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 h="867">
                    <a:moveTo>
                      <a:pt x="162" y="867"/>
                    </a:moveTo>
                    <a:lnTo>
                      <a:pt x="0" y="867"/>
                    </a:lnTo>
                    <a:lnTo>
                      <a:pt x="4" y="1"/>
                    </a:lnTo>
                    <a:lnTo>
                      <a:pt x="41" y="0"/>
                    </a:lnTo>
                    <a:lnTo>
                      <a:pt x="79" y="82"/>
                    </a:lnTo>
                    <a:lnTo>
                      <a:pt x="121" y="3"/>
                    </a:lnTo>
                    <a:lnTo>
                      <a:pt x="159" y="3"/>
                    </a:lnTo>
                    <a:lnTo>
                      <a:pt x="162" y="867"/>
                    </a:lnTo>
                    <a:close/>
                  </a:path>
                </a:pathLst>
              </a:custGeom>
              <a:solidFill>
                <a:srgbClr val="24468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75" name="íṥḻíḓé">
                <a:extLst>
                  <a:ext uri="{FF2B5EF4-FFF2-40B4-BE49-F238E27FC236}">
                    <a16:creationId xmlns:a16="http://schemas.microsoft.com/office/drawing/2014/main" id="{7C3DFA94-76B7-4C37-A5AC-CB7D07A38611}"/>
                  </a:ext>
                </a:extLst>
              </p:cNvPr>
              <p:cNvSpPr/>
              <p:nvPr/>
            </p:nvSpPr>
            <p:spPr bwMode="auto">
              <a:xfrm>
                <a:off x="3579" y="1495"/>
                <a:ext cx="56" cy="63"/>
              </a:xfrm>
              <a:custGeom>
                <a:avLst/>
                <a:gdLst>
                  <a:gd name="T0" fmla="*/ 56 w 56"/>
                  <a:gd name="T1" fmla="*/ 24 h 63"/>
                  <a:gd name="T2" fmla="*/ 32 w 56"/>
                  <a:gd name="T3" fmla="*/ 63 h 63"/>
                  <a:gd name="T4" fmla="*/ 0 w 56"/>
                  <a:gd name="T5" fmla="*/ 47 h 63"/>
                  <a:gd name="T6" fmla="*/ 34 w 56"/>
                  <a:gd name="T7" fmla="*/ 0 h 63"/>
                  <a:gd name="T8" fmla="*/ 56 w 56"/>
                  <a:gd name="T9" fmla="*/ 24 h 63"/>
                </a:gdLst>
                <a:ahLst/>
                <a:cxnLst>
                  <a:cxn ang="0">
                    <a:pos x="T0" y="T1"/>
                  </a:cxn>
                  <a:cxn ang="0">
                    <a:pos x="T2" y="T3"/>
                  </a:cxn>
                  <a:cxn ang="0">
                    <a:pos x="T4" y="T5"/>
                  </a:cxn>
                  <a:cxn ang="0">
                    <a:pos x="T6" y="T7"/>
                  </a:cxn>
                  <a:cxn ang="0">
                    <a:pos x="T8" y="T9"/>
                  </a:cxn>
                </a:cxnLst>
                <a:rect l="0" t="0" r="r" b="b"/>
                <a:pathLst>
                  <a:path w="56" h="63">
                    <a:moveTo>
                      <a:pt x="56" y="24"/>
                    </a:moveTo>
                    <a:lnTo>
                      <a:pt x="32" y="63"/>
                    </a:lnTo>
                    <a:lnTo>
                      <a:pt x="0" y="47"/>
                    </a:lnTo>
                    <a:lnTo>
                      <a:pt x="34" y="0"/>
                    </a:lnTo>
                    <a:lnTo>
                      <a:pt x="56" y="24"/>
                    </a:lnTo>
                    <a:close/>
                  </a:path>
                </a:pathLst>
              </a:custGeom>
              <a:solidFill>
                <a:srgbClr val="B0ACB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76" name="íŝ1îďê">
                <a:extLst>
                  <a:ext uri="{FF2B5EF4-FFF2-40B4-BE49-F238E27FC236}">
                    <a16:creationId xmlns:a16="http://schemas.microsoft.com/office/drawing/2014/main" id="{B0C74E45-FB85-4DC0-BA31-A4A38AFB5922}"/>
                  </a:ext>
                </a:extLst>
              </p:cNvPr>
              <p:cNvSpPr/>
              <p:nvPr/>
            </p:nvSpPr>
            <p:spPr bwMode="auto">
              <a:xfrm>
                <a:off x="3714" y="1498"/>
                <a:ext cx="57" cy="60"/>
              </a:xfrm>
              <a:custGeom>
                <a:avLst/>
                <a:gdLst>
                  <a:gd name="T0" fmla="*/ 0 w 57"/>
                  <a:gd name="T1" fmla="*/ 23 h 60"/>
                  <a:gd name="T2" fmla="*/ 26 w 57"/>
                  <a:gd name="T3" fmla="*/ 60 h 60"/>
                  <a:gd name="T4" fmla="*/ 57 w 57"/>
                  <a:gd name="T5" fmla="*/ 50 h 60"/>
                  <a:gd name="T6" fmla="*/ 29 w 57"/>
                  <a:gd name="T7" fmla="*/ 0 h 60"/>
                  <a:gd name="T8" fmla="*/ 0 w 57"/>
                  <a:gd name="T9" fmla="*/ 23 h 60"/>
                </a:gdLst>
                <a:ahLst/>
                <a:cxnLst>
                  <a:cxn ang="0">
                    <a:pos x="T0" y="T1"/>
                  </a:cxn>
                  <a:cxn ang="0">
                    <a:pos x="T2" y="T3"/>
                  </a:cxn>
                  <a:cxn ang="0">
                    <a:pos x="T4" y="T5"/>
                  </a:cxn>
                  <a:cxn ang="0">
                    <a:pos x="T6" y="T7"/>
                  </a:cxn>
                  <a:cxn ang="0">
                    <a:pos x="T8" y="T9"/>
                  </a:cxn>
                </a:cxnLst>
                <a:rect l="0" t="0" r="r" b="b"/>
                <a:pathLst>
                  <a:path w="57" h="60">
                    <a:moveTo>
                      <a:pt x="0" y="23"/>
                    </a:moveTo>
                    <a:lnTo>
                      <a:pt x="26" y="60"/>
                    </a:lnTo>
                    <a:lnTo>
                      <a:pt x="57" y="50"/>
                    </a:lnTo>
                    <a:lnTo>
                      <a:pt x="29" y="0"/>
                    </a:lnTo>
                    <a:lnTo>
                      <a:pt x="0" y="23"/>
                    </a:lnTo>
                    <a:close/>
                  </a:path>
                </a:pathLst>
              </a:custGeom>
              <a:solidFill>
                <a:srgbClr val="B0ACB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77" name="íṩ1iḑe">
                <a:extLst>
                  <a:ext uri="{FF2B5EF4-FFF2-40B4-BE49-F238E27FC236}">
                    <a16:creationId xmlns:a16="http://schemas.microsoft.com/office/drawing/2014/main" id="{04C19F7B-B195-4A8B-917F-DF1D8EE4058F}"/>
                  </a:ext>
                </a:extLst>
              </p:cNvPr>
              <p:cNvSpPr/>
              <p:nvPr/>
            </p:nvSpPr>
            <p:spPr bwMode="auto">
              <a:xfrm>
                <a:off x="3755" y="1085"/>
                <a:ext cx="119" cy="113"/>
              </a:xfrm>
              <a:custGeom>
                <a:avLst/>
                <a:gdLst>
                  <a:gd name="T0" fmla="*/ 98 w 98"/>
                  <a:gd name="T1" fmla="*/ 47 h 94"/>
                  <a:gd name="T2" fmla="*/ 49 w 98"/>
                  <a:gd name="T3" fmla="*/ 94 h 94"/>
                  <a:gd name="T4" fmla="*/ 0 w 98"/>
                  <a:gd name="T5" fmla="*/ 47 h 94"/>
                  <a:gd name="T6" fmla="*/ 49 w 98"/>
                  <a:gd name="T7" fmla="*/ 0 h 94"/>
                  <a:gd name="T8" fmla="*/ 98 w 98"/>
                  <a:gd name="T9" fmla="*/ 47 h 94"/>
                </a:gdLst>
                <a:ahLst/>
                <a:cxnLst>
                  <a:cxn ang="0">
                    <a:pos x="T0" y="T1"/>
                  </a:cxn>
                  <a:cxn ang="0">
                    <a:pos x="T2" y="T3"/>
                  </a:cxn>
                  <a:cxn ang="0">
                    <a:pos x="T4" y="T5"/>
                  </a:cxn>
                  <a:cxn ang="0">
                    <a:pos x="T6" y="T7"/>
                  </a:cxn>
                  <a:cxn ang="0">
                    <a:pos x="T8" y="T9"/>
                  </a:cxn>
                </a:cxnLst>
                <a:rect l="0" t="0" r="r" b="b"/>
                <a:pathLst>
                  <a:path w="98" h="94">
                    <a:moveTo>
                      <a:pt x="98" y="47"/>
                    </a:moveTo>
                    <a:cubicBezTo>
                      <a:pt x="98" y="73"/>
                      <a:pt x="77" y="94"/>
                      <a:pt x="49" y="94"/>
                    </a:cubicBezTo>
                    <a:cubicBezTo>
                      <a:pt x="22" y="94"/>
                      <a:pt x="0" y="73"/>
                      <a:pt x="0" y="47"/>
                    </a:cubicBezTo>
                    <a:cubicBezTo>
                      <a:pt x="0" y="21"/>
                      <a:pt x="22" y="0"/>
                      <a:pt x="49" y="0"/>
                    </a:cubicBezTo>
                    <a:cubicBezTo>
                      <a:pt x="76" y="0"/>
                      <a:pt x="98" y="21"/>
                      <a:pt x="98" y="47"/>
                    </a:cubicBezTo>
                    <a:close/>
                  </a:path>
                </a:pathLst>
              </a:custGeom>
              <a:solidFill>
                <a:srgbClr val="D2655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78" name="ïśļïḍê">
                <a:extLst>
                  <a:ext uri="{FF2B5EF4-FFF2-40B4-BE49-F238E27FC236}">
                    <a16:creationId xmlns:a16="http://schemas.microsoft.com/office/drawing/2014/main" id="{09715131-DE63-455D-BAD4-EB1F8BE8B352}"/>
                  </a:ext>
                </a:extLst>
              </p:cNvPr>
              <p:cNvSpPr/>
              <p:nvPr/>
            </p:nvSpPr>
            <p:spPr bwMode="auto">
              <a:xfrm>
                <a:off x="3676" y="1117"/>
                <a:ext cx="90" cy="87"/>
              </a:xfrm>
              <a:prstGeom prst="ellipse">
                <a:avLst/>
              </a:prstGeom>
              <a:solidFill>
                <a:srgbClr val="D2655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79" name="íṩľíḋê">
                <a:extLst>
                  <a:ext uri="{FF2B5EF4-FFF2-40B4-BE49-F238E27FC236}">
                    <a16:creationId xmlns:a16="http://schemas.microsoft.com/office/drawing/2014/main" id="{3D1D643A-6FD9-432B-BC6B-0E3CB0D14915}"/>
                  </a:ext>
                </a:extLst>
              </p:cNvPr>
              <p:cNvSpPr/>
              <p:nvPr/>
            </p:nvSpPr>
            <p:spPr bwMode="auto">
              <a:xfrm>
                <a:off x="3607" y="1122"/>
                <a:ext cx="86" cy="82"/>
              </a:xfrm>
              <a:custGeom>
                <a:avLst/>
                <a:gdLst>
                  <a:gd name="T0" fmla="*/ 71 w 71"/>
                  <a:gd name="T1" fmla="*/ 34 h 68"/>
                  <a:gd name="T2" fmla="*/ 35 w 71"/>
                  <a:gd name="T3" fmla="*/ 68 h 68"/>
                  <a:gd name="T4" fmla="*/ 0 w 71"/>
                  <a:gd name="T5" fmla="*/ 34 h 68"/>
                  <a:gd name="T6" fmla="*/ 35 w 71"/>
                  <a:gd name="T7" fmla="*/ 0 h 68"/>
                  <a:gd name="T8" fmla="*/ 71 w 71"/>
                  <a:gd name="T9" fmla="*/ 34 h 68"/>
                </a:gdLst>
                <a:ahLst/>
                <a:cxnLst>
                  <a:cxn ang="0">
                    <a:pos x="T0" y="T1"/>
                  </a:cxn>
                  <a:cxn ang="0">
                    <a:pos x="T2" y="T3"/>
                  </a:cxn>
                  <a:cxn ang="0">
                    <a:pos x="T4" y="T5"/>
                  </a:cxn>
                  <a:cxn ang="0">
                    <a:pos x="T6" y="T7"/>
                  </a:cxn>
                  <a:cxn ang="0">
                    <a:pos x="T8" y="T9"/>
                  </a:cxn>
                </a:cxnLst>
                <a:rect l="0" t="0" r="r" b="b"/>
                <a:pathLst>
                  <a:path w="71" h="68">
                    <a:moveTo>
                      <a:pt x="71" y="34"/>
                    </a:moveTo>
                    <a:cubicBezTo>
                      <a:pt x="71" y="53"/>
                      <a:pt x="55" y="68"/>
                      <a:pt x="35" y="68"/>
                    </a:cubicBezTo>
                    <a:cubicBezTo>
                      <a:pt x="16" y="68"/>
                      <a:pt x="0" y="53"/>
                      <a:pt x="0" y="34"/>
                    </a:cubicBezTo>
                    <a:cubicBezTo>
                      <a:pt x="0" y="16"/>
                      <a:pt x="16" y="0"/>
                      <a:pt x="35" y="0"/>
                    </a:cubicBezTo>
                    <a:cubicBezTo>
                      <a:pt x="55" y="0"/>
                      <a:pt x="71" y="15"/>
                      <a:pt x="71" y="34"/>
                    </a:cubicBezTo>
                    <a:close/>
                  </a:path>
                </a:pathLst>
              </a:custGeom>
              <a:solidFill>
                <a:srgbClr val="D2655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80" name="iṡļïḋé">
                <a:extLst>
                  <a:ext uri="{FF2B5EF4-FFF2-40B4-BE49-F238E27FC236}">
                    <a16:creationId xmlns:a16="http://schemas.microsoft.com/office/drawing/2014/main" id="{077A0464-21CB-4F6B-BB81-29A5979C7D3B}"/>
                  </a:ext>
                </a:extLst>
              </p:cNvPr>
              <p:cNvSpPr/>
              <p:nvPr/>
            </p:nvSpPr>
            <p:spPr bwMode="auto">
              <a:xfrm>
                <a:off x="3531" y="1114"/>
                <a:ext cx="81" cy="77"/>
              </a:xfrm>
              <a:prstGeom prst="ellipse">
                <a:avLst/>
              </a:prstGeom>
              <a:solidFill>
                <a:srgbClr val="D2655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81" name="îṣḻíḍè">
                <a:extLst>
                  <a:ext uri="{FF2B5EF4-FFF2-40B4-BE49-F238E27FC236}">
                    <a16:creationId xmlns:a16="http://schemas.microsoft.com/office/drawing/2014/main" id="{063BE172-C555-4BD0-B7C5-77EE80C7F145}"/>
                  </a:ext>
                </a:extLst>
              </p:cNvPr>
              <p:cNvSpPr/>
              <p:nvPr/>
            </p:nvSpPr>
            <p:spPr bwMode="auto">
              <a:xfrm>
                <a:off x="3545" y="1049"/>
                <a:ext cx="281" cy="117"/>
              </a:xfrm>
              <a:custGeom>
                <a:avLst/>
                <a:gdLst>
                  <a:gd name="T0" fmla="*/ 66 w 232"/>
                  <a:gd name="T1" fmla="*/ 19 h 97"/>
                  <a:gd name="T2" fmla="*/ 174 w 232"/>
                  <a:gd name="T3" fmla="*/ 25 h 97"/>
                  <a:gd name="T4" fmla="*/ 232 w 232"/>
                  <a:gd name="T5" fmla="*/ 85 h 97"/>
                  <a:gd name="T6" fmla="*/ 87 w 232"/>
                  <a:gd name="T7" fmla="*/ 97 h 97"/>
                  <a:gd name="T8" fmla="*/ 0 w 232"/>
                  <a:gd name="T9" fmla="*/ 84 h 97"/>
                  <a:gd name="T10" fmla="*/ 34 w 232"/>
                  <a:gd name="T11" fmla="*/ 23 h 97"/>
                </a:gdLst>
                <a:ahLst/>
                <a:cxnLst>
                  <a:cxn ang="0">
                    <a:pos x="T0" y="T1"/>
                  </a:cxn>
                  <a:cxn ang="0">
                    <a:pos x="T2" y="T3"/>
                  </a:cxn>
                  <a:cxn ang="0">
                    <a:pos x="T4" y="T5"/>
                  </a:cxn>
                  <a:cxn ang="0">
                    <a:pos x="T6" y="T7"/>
                  </a:cxn>
                  <a:cxn ang="0">
                    <a:pos x="T8" y="T9"/>
                  </a:cxn>
                  <a:cxn ang="0">
                    <a:pos x="T10" y="T11"/>
                  </a:cxn>
                </a:cxnLst>
                <a:rect l="0" t="0" r="r" b="b"/>
                <a:pathLst>
                  <a:path w="232" h="97">
                    <a:moveTo>
                      <a:pt x="66" y="19"/>
                    </a:moveTo>
                    <a:cubicBezTo>
                      <a:pt x="66" y="19"/>
                      <a:pt x="136" y="0"/>
                      <a:pt x="174" y="25"/>
                    </a:cubicBezTo>
                    <a:cubicBezTo>
                      <a:pt x="211" y="50"/>
                      <a:pt x="232" y="85"/>
                      <a:pt x="232" y="85"/>
                    </a:cubicBezTo>
                    <a:cubicBezTo>
                      <a:pt x="87" y="97"/>
                      <a:pt x="87" y="97"/>
                      <a:pt x="87" y="97"/>
                    </a:cubicBezTo>
                    <a:cubicBezTo>
                      <a:pt x="0" y="84"/>
                      <a:pt x="0" y="84"/>
                      <a:pt x="0" y="84"/>
                    </a:cubicBezTo>
                    <a:cubicBezTo>
                      <a:pt x="34" y="23"/>
                      <a:pt x="34" y="23"/>
                      <a:pt x="34" y="23"/>
                    </a:cubicBezTo>
                  </a:path>
                </a:pathLst>
              </a:custGeom>
              <a:solidFill>
                <a:srgbClr val="D2655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82" name="iṥļïḑé">
                <a:extLst>
                  <a:ext uri="{FF2B5EF4-FFF2-40B4-BE49-F238E27FC236}">
                    <a16:creationId xmlns:a16="http://schemas.microsoft.com/office/drawing/2014/main" id="{4F0D8784-1116-4DCE-92CD-0CAC3DBBB10B}"/>
                  </a:ext>
                </a:extLst>
              </p:cNvPr>
              <p:cNvSpPr/>
              <p:nvPr/>
            </p:nvSpPr>
            <p:spPr bwMode="auto">
              <a:xfrm>
                <a:off x="3507" y="1122"/>
                <a:ext cx="42" cy="173"/>
              </a:xfrm>
              <a:custGeom>
                <a:avLst/>
                <a:gdLst>
                  <a:gd name="T0" fmla="*/ 35 w 35"/>
                  <a:gd name="T1" fmla="*/ 34 h 143"/>
                  <a:gd name="T2" fmla="*/ 19 w 35"/>
                  <a:gd name="T3" fmla="*/ 136 h 143"/>
                  <a:gd name="T4" fmla="*/ 8 w 35"/>
                  <a:gd name="T5" fmla="*/ 140 h 143"/>
                  <a:gd name="T6" fmla="*/ 5 w 35"/>
                  <a:gd name="T7" fmla="*/ 135 h 143"/>
                  <a:gd name="T8" fmla="*/ 0 w 35"/>
                  <a:gd name="T9" fmla="*/ 61 h 143"/>
                  <a:gd name="T10" fmla="*/ 35 w 35"/>
                  <a:gd name="T11" fmla="*/ 34 h 143"/>
                </a:gdLst>
                <a:ahLst/>
                <a:cxnLst>
                  <a:cxn ang="0">
                    <a:pos x="T0" y="T1"/>
                  </a:cxn>
                  <a:cxn ang="0">
                    <a:pos x="T2" y="T3"/>
                  </a:cxn>
                  <a:cxn ang="0">
                    <a:pos x="T4" y="T5"/>
                  </a:cxn>
                  <a:cxn ang="0">
                    <a:pos x="T6" y="T7"/>
                  </a:cxn>
                  <a:cxn ang="0">
                    <a:pos x="T8" y="T9"/>
                  </a:cxn>
                  <a:cxn ang="0">
                    <a:pos x="T10" y="T11"/>
                  </a:cxn>
                </a:cxnLst>
                <a:rect l="0" t="0" r="r" b="b"/>
                <a:pathLst>
                  <a:path w="35" h="143">
                    <a:moveTo>
                      <a:pt x="35" y="34"/>
                    </a:moveTo>
                    <a:cubicBezTo>
                      <a:pt x="19" y="136"/>
                      <a:pt x="19" y="136"/>
                      <a:pt x="19" y="136"/>
                    </a:cubicBezTo>
                    <a:cubicBezTo>
                      <a:pt x="18" y="140"/>
                      <a:pt x="13" y="143"/>
                      <a:pt x="8" y="140"/>
                    </a:cubicBezTo>
                    <a:cubicBezTo>
                      <a:pt x="7" y="139"/>
                      <a:pt x="5" y="137"/>
                      <a:pt x="5" y="135"/>
                    </a:cubicBezTo>
                    <a:cubicBezTo>
                      <a:pt x="0" y="61"/>
                      <a:pt x="0" y="61"/>
                      <a:pt x="0" y="61"/>
                    </a:cubicBezTo>
                    <a:cubicBezTo>
                      <a:pt x="0" y="61"/>
                      <a:pt x="26" y="0"/>
                      <a:pt x="35" y="34"/>
                    </a:cubicBezTo>
                    <a:close/>
                  </a:path>
                </a:pathLst>
              </a:custGeom>
              <a:solidFill>
                <a:srgbClr val="D2655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83" name="îṧļîďè">
                <a:extLst>
                  <a:ext uri="{FF2B5EF4-FFF2-40B4-BE49-F238E27FC236}">
                    <a16:creationId xmlns:a16="http://schemas.microsoft.com/office/drawing/2014/main" id="{75B5FB25-0BD4-4C7E-84AF-4CFC6DD0BB99}"/>
                  </a:ext>
                </a:extLst>
              </p:cNvPr>
              <p:cNvSpPr/>
              <p:nvPr/>
            </p:nvSpPr>
            <p:spPr bwMode="auto">
              <a:xfrm>
                <a:off x="3816" y="1138"/>
                <a:ext cx="42" cy="172"/>
              </a:xfrm>
              <a:custGeom>
                <a:avLst/>
                <a:gdLst>
                  <a:gd name="T0" fmla="*/ 0 w 35"/>
                  <a:gd name="T1" fmla="*/ 34 h 143"/>
                  <a:gd name="T2" fmla="*/ 16 w 35"/>
                  <a:gd name="T3" fmla="*/ 136 h 143"/>
                  <a:gd name="T4" fmla="*/ 27 w 35"/>
                  <a:gd name="T5" fmla="*/ 141 h 143"/>
                  <a:gd name="T6" fmla="*/ 30 w 35"/>
                  <a:gd name="T7" fmla="*/ 135 h 143"/>
                  <a:gd name="T8" fmla="*/ 35 w 35"/>
                  <a:gd name="T9" fmla="*/ 41 h 143"/>
                  <a:gd name="T10" fmla="*/ 0 w 35"/>
                  <a:gd name="T11" fmla="*/ 34 h 143"/>
                </a:gdLst>
                <a:ahLst/>
                <a:cxnLst>
                  <a:cxn ang="0">
                    <a:pos x="T0" y="T1"/>
                  </a:cxn>
                  <a:cxn ang="0">
                    <a:pos x="T2" y="T3"/>
                  </a:cxn>
                  <a:cxn ang="0">
                    <a:pos x="T4" y="T5"/>
                  </a:cxn>
                  <a:cxn ang="0">
                    <a:pos x="T6" y="T7"/>
                  </a:cxn>
                  <a:cxn ang="0">
                    <a:pos x="T8" y="T9"/>
                  </a:cxn>
                  <a:cxn ang="0">
                    <a:pos x="T10" y="T11"/>
                  </a:cxn>
                </a:cxnLst>
                <a:rect l="0" t="0" r="r" b="b"/>
                <a:pathLst>
                  <a:path w="35" h="143">
                    <a:moveTo>
                      <a:pt x="0" y="34"/>
                    </a:moveTo>
                    <a:cubicBezTo>
                      <a:pt x="16" y="136"/>
                      <a:pt x="16" y="136"/>
                      <a:pt x="16" y="136"/>
                    </a:cubicBezTo>
                    <a:cubicBezTo>
                      <a:pt x="17" y="141"/>
                      <a:pt x="22" y="143"/>
                      <a:pt x="27" y="141"/>
                    </a:cubicBezTo>
                    <a:cubicBezTo>
                      <a:pt x="29" y="139"/>
                      <a:pt x="30" y="137"/>
                      <a:pt x="30" y="135"/>
                    </a:cubicBezTo>
                    <a:cubicBezTo>
                      <a:pt x="35" y="41"/>
                      <a:pt x="35" y="41"/>
                      <a:pt x="35" y="41"/>
                    </a:cubicBezTo>
                    <a:cubicBezTo>
                      <a:pt x="35" y="41"/>
                      <a:pt x="9" y="0"/>
                      <a:pt x="0" y="34"/>
                    </a:cubicBezTo>
                    <a:close/>
                  </a:path>
                </a:pathLst>
              </a:custGeom>
              <a:solidFill>
                <a:srgbClr val="D2655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84" name="íṥ1ïďè">
                <a:extLst>
                  <a:ext uri="{FF2B5EF4-FFF2-40B4-BE49-F238E27FC236}">
                    <a16:creationId xmlns:a16="http://schemas.microsoft.com/office/drawing/2014/main" id="{0D275940-68C5-4792-827F-F7EA286F40F1}"/>
                  </a:ext>
                </a:extLst>
              </p:cNvPr>
              <p:cNvSpPr/>
              <p:nvPr/>
            </p:nvSpPr>
            <p:spPr bwMode="auto">
              <a:xfrm>
                <a:off x="3512" y="1265"/>
                <a:ext cx="340" cy="230"/>
              </a:xfrm>
              <a:custGeom>
                <a:avLst/>
                <a:gdLst>
                  <a:gd name="T0" fmla="*/ 16 w 282"/>
                  <a:gd name="T1" fmla="*/ 13 h 191"/>
                  <a:gd name="T2" fmla="*/ 135 w 282"/>
                  <a:gd name="T3" fmla="*/ 153 h 191"/>
                  <a:gd name="T4" fmla="*/ 265 w 282"/>
                  <a:gd name="T5" fmla="*/ 23 h 191"/>
                  <a:gd name="T6" fmla="*/ 282 w 282"/>
                  <a:gd name="T7" fmla="*/ 7 h 191"/>
                  <a:gd name="T8" fmla="*/ 282 w 282"/>
                  <a:gd name="T9" fmla="*/ 66 h 191"/>
                  <a:gd name="T10" fmla="*/ 151 w 282"/>
                  <a:gd name="T11" fmla="*/ 191 h 191"/>
                  <a:gd name="T12" fmla="*/ 136 w 282"/>
                  <a:gd name="T13" fmla="*/ 191 h 191"/>
                  <a:gd name="T14" fmla="*/ 0 w 282"/>
                  <a:gd name="T15" fmla="*/ 70 h 191"/>
                  <a:gd name="T16" fmla="*/ 1 w 282"/>
                  <a:gd name="T17" fmla="*/ 13 h 191"/>
                  <a:gd name="T18" fmla="*/ 16 w 282"/>
                  <a:gd name="T19" fmla="*/ 1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2" h="191">
                    <a:moveTo>
                      <a:pt x="16" y="13"/>
                    </a:moveTo>
                    <a:cubicBezTo>
                      <a:pt x="14" y="37"/>
                      <a:pt x="28" y="150"/>
                      <a:pt x="135" y="153"/>
                    </a:cubicBezTo>
                    <a:cubicBezTo>
                      <a:pt x="241" y="155"/>
                      <a:pt x="263" y="46"/>
                      <a:pt x="265" y="23"/>
                    </a:cubicBezTo>
                    <a:cubicBezTo>
                      <a:pt x="266" y="0"/>
                      <a:pt x="282" y="3"/>
                      <a:pt x="282" y="7"/>
                    </a:cubicBezTo>
                    <a:cubicBezTo>
                      <a:pt x="282" y="66"/>
                      <a:pt x="282" y="66"/>
                      <a:pt x="282" y="66"/>
                    </a:cubicBezTo>
                    <a:cubicBezTo>
                      <a:pt x="282" y="135"/>
                      <a:pt x="223" y="191"/>
                      <a:pt x="151" y="191"/>
                    </a:cubicBezTo>
                    <a:cubicBezTo>
                      <a:pt x="136" y="191"/>
                      <a:pt x="136" y="191"/>
                      <a:pt x="136" y="191"/>
                    </a:cubicBezTo>
                    <a:cubicBezTo>
                      <a:pt x="64" y="191"/>
                      <a:pt x="0" y="139"/>
                      <a:pt x="0" y="70"/>
                    </a:cubicBezTo>
                    <a:cubicBezTo>
                      <a:pt x="1" y="13"/>
                      <a:pt x="1" y="13"/>
                      <a:pt x="1" y="13"/>
                    </a:cubicBezTo>
                    <a:cubicBezTo>
                      <a:pt x="1" y="13"/>
                      <a:pt x="16" y="11"/>
                      <a:pt x="16" y="13"/>
                    </a:cubicBezTo>
                    <a:close/>
                  </a:path>
                </a:pathLst>
              </a:custGeom>
              <a:solidFill>
                <a:srgbClr val="D2655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85" name="íSľiḑè">
                <a:extLst>
                  <a:ext uri="{FF2B5EF4-FFF2-40B4-BE49-F238E27FC236}">
                    <a16:creationId xmlns:a16="http://schemas.microsoft.com/office/drawing/2014/main" id="{9882CDD7-0077-4A8D-96CF-3217880B27CA}"/>
                  </a:ext>
                </a:extLst>
              </p:cNvPr>
              <p:cNvSpPr/>
              <p:nvPr/>
            </p:nvSpPr>
            <p:spPr bwMode="auto">
              <a:xfrm>
                <a:off x="3550" y="3494"/>
                <a:ext cx="88" cy="85"/>
              </a:xfrm>
              <a:custGeom>
                <a:avLst/>
                <a:gdLst>
                  <a:gd name="T0" fmla="*/ 88 w 88"/>
                  <a:gd name="T1" fmla="*/ 82 h 85"/>
                  <a:gd name="T2" fmla="*/ 3 w 88"/>
                  <a:gd name="T3" fmla="*/ 85 h 85"/>
                  <a:gd name="T4" fmla="*/ 0 w 88"/>
                  <a:gd name="T5" fmla="*/ 3 h 85"/>
                  <a:gd name="T6" fmla="*/ 86 w 88"/>
                  <a:gd name="T7" fmla="*/ 0 h 85"/>
                  <a:gd name="T8" fmla="*/ 88 w 88"/>
                  <a:gd name="T9" fmla="*/ 82 h 85"/>
                </a:gdLst>
                <a:ahLst/>
                <a:cxnLst>
                  <a:cxn ang="0">
                    <a:pos x="T0" y="T1"/>
                  </a:cxn>
                  <a:cxn ang="0">
                    <a:pos x="T2" y="T3"/>
                  </a:cxn>
                  <a:cxn ang="0">
                    <a:pos x="T4" y="T5"/>
                  </a:cxn>
                  <a:cxn ang="0">
                    <a:pos x="T6" y="T7"/>
                  </a:cxn>
                  <a:cxn ang="0">
                    <a:pos x="T8" y="T9"/>
                  </a:cxn>
                </a:cxnLst>
                <a:rect l="0" t="0" r="r" b="b"/>
                <a:pathLst>
                  <a:path w="88" h="85">
                    <a:moveTo>
                      <a:pt x="88" y="82"/>
                    </a:moveTo>
                    <a:lnTo>
                      <a:pt x="3" y="85"/>
                    </a:lnTo>
                    <a:lnTo>
                      <a:pt x="0" y="3"/>
                    </a:lnTo>
                    <a:lnTo>
                      <a:pt x="86" y="0"/>
                    </a:lnTo>
                    <a:lnTo>
                      <a:pt x="88" y="82"/>
                    </a:lnTo>
                    <a:close/>
                  </a:path>
                </a:pathLst>
              </a:custGeom>
              <a:solidFill>
                <a:srgbClr val="0C0F3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86" name="íṣlíḑê">
                <a:extLst>
                  <a:ext uri="{FF2B5EF4-FFF2-40B4-BE49-F238E27FC236}">
                    <a16:creationId xmlns:a16="http://schemas.microsoft.com/office/drawing/2014/main" id="{D9399A9F-9BF3-4AD1-92DD-D91F1265AF71}"/>
                  </a:ext>
                </a:extLst>
              </p:cNvPr>
              <p:cNvSpPr/>
              <p:nvPr/>
            </p:nvSpPr>
            <p:spPr bwMode="auto">
              <a:xfrm>
                <a:off x="3550" y="3494"/>
                <a:ext cx="88" cy="85"/>
              </a:xfrm>
              <a:custGeom>
                <a:avLst/>
                <a:gdLst>
                  <a:gd name="T0" fmla="*/ 88 w 88"/>
                  <a:gd name="T1" fmla="*/ 82 h 85"/>
                  <a:gd name="T2" fmla="*/ 3 w 88"/>
                  <a:gd name="T3" fmla="*/ 85 h 85"/>
                  <a:gd name="T4" fmla="*/ 0 w 88"/>
                  <a:gd name="T5" fmla="*/ 3 h 85"/>
                  <a:gd name="T6" fmla="*/ 86 w 88"/>
                  <a:gd name="T7" fmla="*/ 0 h 85"/>
                  <a:gd name="T8" fmla="*/ 88 w 88"/>
                  <a:gd name="T9" fmla="*/ 82 h 85"/>
                </a:gdLst>
                <a:ahLst/>
                <a:cxnLst>
                  <a:cxn ang="0">
                    <a:pos x="T0" y="T1"/>
                  </a:cxn>
                  <a:cxn ang="0">
                    <a:pos x="T2" y="T3"/>
                  </a:cxn>
                  <a:cxn ang="0">
                    <a:pos x="T4" y="T5"/>
                  </a:cxn>
                  <a:cxn ang="0">
                    <a:pos x="T6" y="T7"/>
                  </a:cxn>
                  <a:cxn ang="0">
                    <a:pos x="T8" y="T9"/>
                  </a:cxn>
                </a:cxnLst>
                <a:rect l="0" t="0" r="r" b="b"/>
                <a:pathLst>
                  <a:path w="88" h="85">
                    <a:moveTo>
                      <a:pt x="88" y="82"/>
                    </a:moveTo>
                    <a:lnTo>
                      <a:pt x="3" y="85"/>
                    </a:lnTo>
                    <a:lnTo>
                      <a:pt x="0" y="3"/>
                    </a:lnTo>
                    <a:lnTo>
                      <a:pt x="86" y="0"/>
                    </a:lnTo>
                    <a:lnTo>
                      <a:pt x="88"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87" name="iṡḻiḓê">
                <a:extLst>
                  <a:ext uri="{FF2B5EF4-FFF2-40B4-BE49-F238E27FC236}">
                    <a16:creationId xmlns:a16="http://schemas.microsoft.com/office/drawing/2014/main" id="{A82D8DBD-3572-4060-9755-F24670E2DB09}"/>
                  </a:ext>
                </a:extLst>
              </p:cNvPr>
              <p:cNvSpPr/>
              <p:nvPr/>
            </p:nvSpPr>
            <p:spPr bwMode="auto">
              <a:xfrm>
                <a:off x="3532" y="3537"/>
                <a:ext cx="127" cy="53"/>
              </a:xfrm>
              <a:custGeom>
                <a:avLst/>
                <a:gdLst>
                  <a:gd name="T0" fmla="*/ 105 w 105"/>
                  <a:gd name="T1" fmla="*/ 41 h 44"/>
                  <a:gd name="T2" fmla="*/ 1 w 105"/>
                  <a:gd name="T3" fmla="*/ 44 h 44"/>
                  <a:gd name="T4" fmla="*/ 41 w 105"/>
                  <a:gd name="T5" fmla="*/ 1 h 44"/>
                  <a:gd name="T6" fmla="*/ 63 w 105"/>
                  <a:gd name="T7" fmla="*/ 1 h 44"/>
                  <a:gd name="T8" fmla="*/ 105 w 105"/>
                  <a:gd name="T9" fmla="*/ 41 h 44"/>
                </a:gdLst>
                <a:ahLst/>
                <a:cxnLst>
                  <a:cxn ang="0">
                    <a:pos x="T0" y="T1"/>
                  </a:cxn>
                  <a:cxn ang="0">
                    <a:pos x="T2" y="T3"/>
                  </a:cxn>
                  <a:cxn ang="0">
                    <a:pos x="T4" y="T5"/>
                  </a:cxn>
                  <a:cxn ang="0">
                    <a:pos x="T6" y="T7"/>
                  </a:cxn>
                  <a:cxn ang="0">
                    <a:pos x="T8" y="T9"/>
                  </a:cxn>
                </a:cxnLst>
                <a:rect l="0" t="0" r="r" b="b"/>
                <a:pathLst>
                  <a:path w="105" h="44">
                    <a:moveTo>
                      <a:pt x="105" y="41"/>
                    </a:moveTo>
                    <a:cubicBezTo>
                      <a:pt x="1" y="44"/>
                      <a:pt x="1" y="44"/>
                      <a:pt x="1" y="44"/>
                    </a:cubicBezTo>
                    <a:cubicBezTo>
                      <a:pt x="0" y="21"/>
                      <a:pt x="18" y="2"/>
                      <a:pt x="41" y="1"/>
                    </a:cubicBezTo>
                    <a:cubicBezTo>
                      <a:pt x="63" y="1"/>
                      <a:pt x="63" y="1"/>
                      <a:pt x="63" y="1"/>
                    </a:cubicBezTo>
                    <a:cubicBezTo>
                      <a:pt x="85" y="0"/>
                      <a:pt x="104" y="18"/>
                      <a:pt x="105" y="41"/>
                    </a:cubicBezTo>
                  </a:path>
                </a:pathLst>
              </a:custGeom>
              <a:solidFill>
                <a:srgbClr val="87888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88" name="íṥḻîḓè">
                <a:extLst>
                  <a:ext uri="{FF2B5EF4-FFF2-40B4-BE49-F238E27FC236}">
                    <a16:creationId xmlns:a16="http://schemas.microsoft.com/office/drawing/2014/main" id="{49F77AE5-4281-41BD-A9CB-3ECDF94909C0}"/>
                  </a:ext>
                </a:extLst>
              </p:cNvPr>
              <p:cNvSpPr/>
              <p:nvPr/>
            </p:nvSpPr>
            <p:spPr bwMode="auto">
              <a:xfrm>
                <a:off x="3530" y="3585"/>
                <a:ext cx="131" cy="24"/>
              </a:xfrm>
              <a:custGeom>
                <a:avLst/>
                <a:gdLst>
                  <a:gd name="T0" fmla="*/ 131 w 131"/>
                  <a:gd name="T1" fmla="*/ 20 h 24"/>
                  <a:gd name="T2" fmla="*/ 1 w 131"/>
                  <a:gd name="T3" fmla="*/ 24 h 24"/>
                  <a:gd name="T4" fmla="*/ 0 w 131"/>
                  <a:gd name="T5" fmla="*/ 3 h 24"/>
                  <a:gd name="T6" fmla="*/ 130 w 131"/>
                  <a:gd name="T7" fmla="*/ 0 h 24"/>
                  <a:gd name="T8" fmla="*/ 131 w 131"/>
                  <a:gd name="T9" fmla="*/ 20 h 24"/>
                </a:gdLst>
                <a:ahLst/>
                <a:cxnLst>
                  <a:cxn ang="0">
                    <a:pos x="T0" y="T1"/>
                  </a:cxn>
                  <a:cxn ang="0">
                    <a:pos x="T2" y="T3"/>
                  </a:cxn>
                  <a:cxn ang="0">
                    <a:pos x="T4" y="T5"/>
                  </a:cxn>
                  <a:cxn ang="0">
                    <a:pos x="T6" y="T7"/>
                  </a:cxn>
                  <a:cxn ang="0">
                    <a:pos x="T8" y="T9"/>
                  </a:cxn>
                </a:cxnLst>
                <a:rect l="0" t="0" r="r" b="b"/>
                <a:pathLst>
                  <a:path w="131" h="24">
                    <a:moveTo>
                      <a:pt x="131" y="20"/>
                    </a:moveTo>
                    <a:lnTo>
                      <a:pt x="1" y="24"/>
                    </a:lnTo>
                    <a:lnTo>
                      <a:pt x="0" y="3"/>
                    </a:lnTo>
                    <a:lnTo>
                      <a:pt x="130" y="0"/>
                    </a:lnTo>
                    <a:lnTo>
                      <a:pt x="131" y="20"/>
                    </a:lnTo>
                    <a:close/>
                  </a:path>
                </a:pathLst>
              </a:custGeom>
              <a:solidFill>
                <a:srgbClr val="0A19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89" name="íṡļíḍé">
                <a:extLst>
                  <a:ext uri="{FF2B5EF4-FFF2-40B4-BE49-F238E27FC236}">
                    <a16:creationId xmlns:a16="http://schemas.microsoft.com/office/drawing/2014/main" id="{1651B2D1-9042-4324-9F4B-69698B1BFB87}"/>
                  </a:ext>
                </a:extLst>
              </p:cNvPr>
              <p:cNvSpPr/>
              <p:nvPr/>
            </p:nvSpPr>
            <p:spPr bwMode="auto">
              <a:xfrm>
                <a:off x="3530" y="3585"/>
                <a:ext cx="131" cy="24"/>
              </a:xfrm>
              <a:custGeom>
                <a:avLst/>
                <a:gdLst>
                  <a:gd name="T0" fmla="*/ 131 w 131"/>
                  <a:gd name="T1" fmla="*/ 20 h 24"/>
                  <a:gd name="T2" fmla="*/ 1 w 131"/>
                  <a:gd name="T3" fmla="*/ 24 h 24"/>
                  <a:gd name="T4" fmla="*/ 0 w 131"/>
                  <a:gd name="T5" fmla="*/ 3 h 24"/>
                  <a:gd name="T6" fmla="*/ 130 w 131"/>
                  <a:gd name="T7" fmla="*/ 0 h 24"/>
                  <a:gd name="T8" fmla="*/ 131 w 131"/>
                  <a:gd name="T9" fmla="*/ 20 h 24"/>
                </a:gdLst>
                <a:ahLst/>
                <a:cxnLst>
                  <a:cxn ang="0">
                    <a:pos x="T0" y="T1"/>
                  </a:cxn>
                  <a:cxn ang="0">
                    <a:pos x="T2" y="T3"/>
                  </a:cxn>
                  <a:cxn ang="0">
                    <a:pos x="T4" y="T5"/>
                  </a:cxn>
                  <a:cxn ang="0">
                    <a:pos x="T6" y="T7"/>
                  </a:cxn>
                  <a:cxn ang="0">
                    <a:pos x="T8" y="T9"/>
                  </a:cxn>
                </a:cxnLst>
                <a:rect l="0" t="0" r="r" b="b"/>
                <a:pathLst>
                  <a:path w="131" h="24">
                    <a:moveTo>
                      <a:pt x="131" y="20"/>
                    </a:moveTo>
                    <a:lnTo>
                      <a:pt x="1" y="24"/>
                    </a:lnTo>
                    <a:lnTo>
                      <a:pt x="0" y="3"/>
                    </a:lnTo>
                    <a:lnTo>
                      <a:pt x="130" y="0"/>
                    </a:lnTo>
                    <a:lnTo>
                      <a:pt x="131" y="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90" name="îŝḷîḋè">
                <a:extLst>
                  <a:ext uri="{FF2B5EF4-FFF2-40B4-BE49-F238E27FC236}">
                    <a16:creationId xmlns:a16="http://schemas.microsoft.com/office/drawing/2014/main" id="{E109051B-DB9F-42A9-81C2-7D7000961F7E}"/>
                  </a:ext>
                </a:extLst>
              </p:cNvPr>
              <p:cNvSpPr/>
              <p:nvPr/>
            </p:nvSpPr>
            <p:spPr bwMode="auto">
              <a:xfrm>
                <a:off x="3468" y="2467"/>
                <a:ext cx="186" cy="1056"/>
              </a:xfrm>
              <a:custGeom>
                <a:avLst/>
                <a:gdLst>
                  <a:gd name="T0" fmla="*/ 186 w 186"/>
                  <a:gd name="T1" fmla="*/ 0 h 1056"/>
                  <a:gd name="T2" fmla="*/ 186 w 186"/>
                  <a:gd name="T3" fmla="*/ 25 h 1056"/>
                  <a:gd name="T4" fmla="*/ 180 w 186"/>
                  <a:gd name="T5" fmla="*/ 996 h 1056"/>
                  <a:gd name="T6" fmla="*/ 180 w 186"/>
                  <a:gd name="T7" fmla="*/ 996 h 1056"/>
                  <a:gd name="T8" fmla="*/ 179 w 186"/>
                  <a:gd name="T9" fmla="*/ 1044 h 1056"/>
                  <a:gd name="T10" fmla="*/ 179 w 186"/>
                  <a:gd name="T11" fmla="*/ 1053 h 1056"/>
                  <a:gd name="T12" fmla="*/ 179 w 186"/>
                  <a:gd name="T13" fmla="*/ 1053 h 1056"/>
                  <a:gd name="T14" fmla="*/ 79 w 186"/>
                  <a:gd name="T15" fmla="*/ 1056 h 1056"/>
                  <a:gd name="T16" fmla="*/ 68 w 186"/>
                  <a:gd name="T17" fmla="*/ 1056 h 1056"/>
                  <a:gd name="T18" fmla="*/ 22 w 186"/>
                  <a:gd name="T19" fmla="*/ 483 h 1056"/>
                  <a:gd name="T20" fmla="*/ 1 w 186"/>
                  <a:gd name="T21" fmla="*/ 38 h 1056"/>
                  <a:gd name="T22" fmla="*/ 0 w 186"/>
                  <a:gd name="T23" fmla="*/ 25 h 1056"/>
                  <a:gd name="T24" fmla="*/ 0 w 186"/>
                  <a:gd name="T25" fmla="*/ 10 h 1056"/>
                  <a:gd name="T26" fmla="*/ 0 w 186"/>
                  <a:gd name="T27" fmla="*/ 7 h 1056"/>
                  <a:gd name="T28" fmla="*/ 166 w 186"/>
                  <a:gd name="T29" fmla="*/ 1 h 1056"/>
                  <a:gd name="T30" fmla="*/ 178 w 186"/>
                  <a:gd name="T31" fmla="*/ 1 h 1056"/>
                  <a:gd name="T32" fmla="*/ 186 w 186"/>
                  <a:gd name="T33"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6" h="1056">
                    <a:moveTo>
                      <a:pt x="186" y="0"/>
                    </a:moveTo>
                    <a:lnTo>
                      <a:pt x="186" y="25"/>
                    </a:lnTo>
                    <a:lnTo>
                      <a:pt x="180" y="996"/>
                    </a:lnTo>
                    <a:lnTo>
                      <a:pt x="180" y="996"/>
                    </a:lnTo>
                    <a:lnTo>
                      <a:pt x="179" y="1044"/>
                    </a:lnTo>
                    <a:lnTo>
                      <a:pt x="179" y="1053"/>
                    </a:lnTo>
                    <a:lnTo>
                      <a:pt x="179" y="1053"/>
                    </a:lnTo>
                    <a:lnTo>
                      <a:pt x="79" y="1056"/>
                    </a:lnTo>
                    <a:lnTo>
                      <a:pt x="68" y="1056"/>
                    </a:lnTo>
                    <a:lnTo>
                      <a:pt x="22" y="483"/>
                    </a:lnTo>
                    <a:lnTo>
                      <a:pt x="1" y="38"/>
                    </a:lnTo>
                    <a:lnTo>
                      <a:pt x="0" y="25"/>
                    </a:lnTo>
                    <a:lnTo>
                      <a:pt x="0" y="10"/>
                    </a:lnTo>
                    <a:lnTo>
                      <a:pt x="0" y="7"/>
                    </a:lnTo>
                    <a:lnTo>
                      <a:pt x="166" y="1"/>
                    </a:lnTo>
                    <a:lnTo>
                      <a:pt x="178" y="1"/>
                    </a:lnTo>
                    <a:lnTo>
                      <a:pt x="186" y="0"/>
                    </a:lnTo>
                    <a:close/>
                  </a:path>
                </a:pathLst>
              </a:custGeom>
              <a:solidFill>
                <a:srgbClr val="6C1A4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91" name="ïşḻiḑê">
                <a:extLst>
                  <a:ext uri="{FF2B5EF4-FFF2-40B4-BE49-F238E27FC236}">
                    <a16:creationId xmlns:a16="http://schemas.microsoft.com/office/drawing/2014/main" id="{8D104FAE-C60A-4EBD-9A06-EA4C957D23C4}"/>
                  </a:ext>
                </a:extLst>
              </p:cNvPr>
              <p:cNvSpPr/>
              <p:nvPr/>
            </p:nvSpPr>
            <p:spPr bwMode="auto">
              <a:xfrm>
                <a:off x="3459" y="2373"/>
                <a:ext cx="405" cy="123"/>
              </a:xfrm>
              <a:custGeom>
                <a:avLst/>
                <a:gdLst>
                  <a:gd name="T0" fmla="*/ 405 w 405"/>
                  <a:gd name="T1" fmla="*/ 0 h 123"/>
                  <a:gd name="T2" fmla="*/ 403 w 405"/>
                  <a:gd name="T3" fmla="*/ 123 h 123"/>
                  <a:gd name="T4" fmla="*/ 9 w 405"/>
                  <a:gd name="T5" fmla="*/ 120 h 123"/>
                  <a:gd name="T6" fmla="*/ 0 w 405"/>
                  <a:gd name="T7" fmla="*/ 0 h 123"/>
                  <a:gd name="T8" fmla="*/ 405 w 405"/>
                  <a:gd name="T9" fmla="*/ 0 h 123"/>
                </a:gdLst>
                <a:ahLst/>
                <a:cxnLst>
                  <a:cxn ang="0">
                    <a:pos x="T0" y="T1"/>
                  </a:cxn>
                  <a:cxn ang="0">
                    <a:pos x="T2" y="T3"/>
                  </a:cxn>
                  <a:cxn ang="0">
                    <a:pos x="T4" y="T5"/>
                  </a:cxn>
                  <a:cxn ang="0">
                    <a:pos x="T6" y="T7"/>
                  </a:cxn>
                  <a:cxn ang="0">
                    <a:pos x="T8" y="T9"/>
                  </a:cxn>
                </a:cxnLst>
                <a:rect l="0" t="0" r="r" b="b"/>
                <a:pathLst>
                  <a:path w="405" h="123">
                    <a:moveTo>
                      <a:pt x="405" y="0"/>
                    </a:moveTo>
                    <a:lnTo>
                      <a:pt x="403" y="123"/>
                    </a:lnTo>
                    <a:lnTo>
                      <a:pt x="9" y="120"/>
                    </a:lnTo>
                    <a:lnTo>
                      <a:pt x="0" y="0"/>
                    </a:lnTo>
                    <a:lnTo>
                      <a:pt x="405" y="0"/>
                    </a:lnTo>
                    <a:close/>
                  </a:path>
                </a:pathLst>
              </a:custGeom>
              <a:solidFill>
                <a:srgbClr val="6C1A4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92" name="íslîḑé">
                <a:extLst>
                  <a:ext uri="{FF2B5EF4-FFF2-40B4-BE49-F238E27FC236}">
                    <a16:creationId xmlns:a16="http://schemas.microsoft.com/office/drawing/2014/main" id="{FE033932-1156-4791-BEEF-735A81E3CAF0}"/>
                  </a:ext>
                </a:extLst>
              </p:cNvPr>
              <p:cNvSpPr/>
              <p:nvPr/>
            </p:nvSpPr>
            <p:spPr bwMode="auto">
              <a:xfrm>
                <a:off x="3530" y="3494"/>
                <a:ext cx="120" cy="31"/>
              </a:xfrm>
              <a:custGeom>
                <a:avLst/>
                <a:gdLst>
                  <a:gd name="T0" fmla="*/ 0 w 120"/>
                  <a:gd name="T1" fmla="*/ 2 h 31"/>
                  <a:gd name="T2" fmla="*/ 120 w 120"/>
                  <a:gd name="T3" fmla="*/ 0 h 31"/>
                  <a:gd name="T4" fmla="*/ 118 w 120"/>
                  <a:gd name="T5" fmla="*/ 28 h 31"/>
                  <a:gd name="T6" fmla="*/ 2 w 120"/>
                  <a:gd name="T7" fmla="*/ 31 h 31"/>
                  <a:gd name="T8" fmla="*/ 0 w 120"/>
                  <a:gd name="T9" fmla="*/ 2 h 31"/>
                </a:gdLst>
                <a:ahLst/>
                <a:cxnLst>
                  <a:cxn ang="0">
                    <a:pos x="T0" y="T1"/>
                  </a:cxn>
                  <a:cxn ang="0">
                    <a:pos x="T2" y="T3"/>
                  </a:cxn>
                  <a:cxn ang="0">
                    <a:pos x="T4" y="T5"/>
                  </a:cxn>
                  <a:cxn ang="0">
                    <a:pos x="T6" y="T7"/>
                  </a:cxn>
                  <a:cxn ang="0">
                    <a:pos x="T8" y="T9"/>
                  </a:cxn>
                </a:cxnLst>
                <a:rect l="0" t="0" r="r" b="b"/>
                <a:pathLst>
                  <a:path w="120" h="31">
                    <a:moveTo>
                      <a:pt x="0" y="2"/>
                    </a:moveTo>
                    <a:lnTo>
                      <a:pt x="120" y="0"/>
                    </a:lnTo>
                    <a:lnTo>
                      <a:pt x="118" y="28"/>
                    </a:lnTo>
                    <a:lnTo>
                      <a:pt x="2" y="31"/>
                    </a:lnTo>
                    <a:lnTo>
                      <a:pt x="0" y="2"/>
                    </a:lnTo>
                    <a:close/>
                  </a:path>
                </a:pathLst>
              </a:custGeom>
              <a:solidFill>
                <a:srgbClr val="74757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93" name="í$ḻíḑè">
                <a:extLst>
                  <a:ext uri="{FF2B5EF4-FFF2-40B4-BE49-F238E27FC236}">
                    <a16:creationId xmlns:a16="http://schemas.microsoft.com/office/drawing/2014/main" id="{DC748A57-BE63-47CF-B080-0D8C63B751CB}"/>
                  </a:ext>
                </a:extLst>
              </p:cNvPr>
              <p:cNvSpPr/>
              <p:nvPr/>
            </p:nvSpPr>
            <p:spPr bwMode="auto">
              <a:xfrm>
                <a:off x="3758" y="3490"/>
                <a:ext cx="88" cy="85"/>
              </a:xfrm>
              <a:custGeom>
                <a:avLst/>
                <a:gdLst>
                  <a:gd name="T0" fmla="*/ 2 w 88"/>
                  <a:gd name="T1" fmla="*/ 85 h 85"/>
                  <a:gd name="T2" fmla="*/ 88 w 88"/>
                  <a:gd name="T3" fmla="*/ 83 h 85"/>
                  <a:gd name="T4" fmla="*/ 86 w 88"/>
                  <a:gd name="T5" fmla="*/ 0 h 85"/>
                  <a:gd name="T6" fmla="*/ 0 w 88"/>
                  <a:gd name="T7" fmla="*/ 2 h 85"/>
                  <a:gd name="T8" fmla="*/ 2 w 88"/>
                  <a:gd name="T9" fmla="*/ 85 h 85"/>
                </a:gdLst>
                <a:ahLst/>
                <a:cxnLst>
                  <a:cxn ang="0">
                    <a:pos x="T0" y="T1"/>
                  </a:cxn>
                  <a:cxn ang="0">
                    <a:pos x="T2" y="T3"/>
                  </a:cxn>
                  <a:cxn ang="0">
                    <a:pos x="T4" y="T5"/>
                  </a:cxn>
                  <a:cxn ang="0">
                    <a:pos x="T6" y="T7"/>
                  </a:cxn>
                  <a:cxn ang="0">
                    <a:pos x="T8" y="T9"/>
                  </a:cxn>
                </a:cxnLst>
                <a:rect l="0" t="0" r="r" b="b"/>
                <a:pathLst>
                  <a:path w="88" h="85">
                    <a:moveTo>
                      <a:pt x="2" y="85"/>
                    </a:moveTo>
                    <a:lnTo>
                      <a:pt x="88" y="83"/>
                    </a:lnTo>
                    <a:lnTo>
                      <a:pt x="86" y="0"/>
                    </a:lnTo>
                    <a:lnTo>
                      <a:pt x="0" y="2"/>
                    </a:lnTo>
                    <a:lnTo>
                      <a:pt x="2" y="85"/>
                    </a:lnTo>
                    <a:close/>
                  </a:path>
                </a:pathLst>
              </a:custGeom>
              <a:solidFill>
                <a:srgbClr val="0C0F3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94" name="íṥliďe">
                <a:extLst>
                  <a:ext uri="{FF2B5EF4-FFF2-40B4-BE49-F238E27FC236}">
                    <a16:creationId xmlns:a16="http://schemas.microsoft.com/office/drawing/2014/main" id="{497E69E6-E51F-4642-AA71-1289F370FCFC}"/>
                  </a:ext>
                </a:extLst>
              </p:cNvPr>
              <p:cNvSpPr/>
              <p:nvPr/>
            </p:nvSpPr>
            <p:spPr bwMode="auto">
              <a:xfrm>
                <a:off x="3758" y="3490"/>
                <a:ext cx="88" cy="85"/>
              </a:xfrm>
              <a:custGeom>
                <a:avLst/>
                <a:gdLst>
                  <a:gd name="T0" fmla="*/ 2 w 88"/>
                  <a:gd name="T1" fmla="*/ 85 h 85"/>
                  <a:gd name="T2" fmla="*/ 88 w 88"/>
                  <a:gd name="T3" fmla="*/ 83 h 85"/>
                  <a:gd name="T4" fmla="*/ 86 w 88"/>
                  <a:gd name="T5" fmla="*/ 0 h 85"/>
                  <a:gd name="T6" fmla="*/ 0 w 88"/>
                  <a:gd name="T7" fmla="*/ 2 h 85"/>
                  <a:gd name="T8" fmla="*/ 2 w 88"/>
                  <a:gd name="T9" fmla="*/ 85 h 85"/>
                </a:gdLst>
                <a:ahLst/>
                <a:cxnLst>
                  <a:cxn ang="0">
                    <a:pos x="T0" y="T1"/>
                  </a:cxn>
                  <a:cxn ang="0">
                    <a:pos x="T2" y="T3"/>
                  </a:cxn>
                  <a:cxn ang="0">
                    <a:pos x="T4" y="T5"/>
                  </a:cxn>
                  <a:cxn ang="0">
                    <a:pos x="T6" y="T7"/>
                  </a:cxn>
                  <a:cxn ang="0">
                    <a:pos x="T8" y="T9"/>
                  </a:cxn>
                </a:cxnLst>
                <a:rect l="0" t="0" r="r" b="b"/>
                <a:pathLst>
                  <a:path w="88" h="85">
                    <a:moveTo>
                      <a:pt x="2" y="85"/>
                    </a:moveTo>
                    <a:lnTo>
                      <a:pt x="88" y="83"/>
                    </a:lnTo>
                    <a:lnTo>
                      <a:pt x="86" y="0"/>
                    </a:lnTo>
                    <a:lnTo>
                      <a:pt x="0" y="2"/>
                    </a:lnTo>
                    <a:lnTo>
                      <a:pt x="2" y="8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95" name="ïşlîďê">
                <a:extLst>
                  <a:ext uri="{FF2B5EF4-FFF2-40B4-BE49-F238E27FC236}">
                    <a16:creationId xmlns:a16="http://schemas.microsoft.com/office/drawing/2014/main" id="{A14FA6ED-4A99-4622-8DAE-265EF8DCE535}"/>
                  </a:ext>
                </a:extLst>
              </p:cNvPr>
              <p:cNvSpPr/>
              <p:nvPr/>
            </p:nvSpPr>
            <p:spPr bwMode="auto">
              <a:xfrm>
                <a:off x="3740" y="3532"/>
                <a:ext cx="127" cy="53"/>
              </a:xfrm>
              <a:custGeom>
                <a:avLst/>
                <a:gdLst>
                  <a:gd name="T0" fmla="*/ 1 w 105"/>
                  <a:gd name="T1" fmla="*/ 44 h 44"/>
                  <a:gd name="T2" fmla="*/ 105 w 105"/>
                  <a:gd name="T3" fmla="*/ 41 h 44"/>
                  <a:gd name="T4" fmla="*/ 62 w 105"/>
                  <a:gd name="T5" fmla="*/ 1 h 44"/>
                  <a:gd name="T6" fmla="*/ 40 w 105"/>
                  <a:gd name="T7" fmla="*/ 1 h 44"/>
                  <a:gd name="T8" fmla="*/ 1 w 105"/>
                  <a:gd name="T9" fmla="*/ 44 h 44"/>
                </a:gdLst>
                <a:ahLst/>
                <a:cxnLst>
                  <a:cxn ang="0">
                    <a:pos x="T0" y="T1"/>
                  </a:cxn>
                  <a:cxn ang="0">
                    <a:pos x="T2" y="T3"/>
                  </a:cxn>
                  <a:cxn ang="0">
                    <a:pos x="T4" y="T5"/>
                  </a:cxn>
                  <a:cxn ang="0">
                    <a:pos x="T6" y="T7"/>
                  </a:cxn>
                  <a:cxn ang="0">
                    <a:pos x="T8" y="T9"/>
                  </a:cxn>
                </a:cxnLst>
                <a:rect l="0" t="0" r="r" b="b"/>
                <a:pathLst>
                  <a:path w="105" h="44">
                    <a:moveTo>
                      <a:pt x="1" y="44"/>
                    </a:moveTo>
                    <a:cubicBezTo>
                      <a:pt x="105" y="41"/>
                      <a:pt x="105" y="41"/>
                      <a:pt x="105" y="41"/>
                    </a:cubicBezTo>
                    <a:cubicBezTo>
                      <a:pt x="104" y="18"/>
                      <a:pt x="85" y="0"/>
                      <a:pt x="62" y="1"/>
                    </a:cubicBezTo>
                    <a:cubicBezTo>
                      <a:pt x="40" y="1"/>
                      <a:pt x="40" y="1"/>
                      <a:pt x="40" y="1"/>
                    </a:cubicBezTo>
                    <a:cubicBezTo>
                      <a:pt x="18" y="2"/>
                      <a:pt x="0" y="21"/>
                      <a:pt x="1" y="44"/>
                    </a:cubicBezTo>
                  </a:path>
                </a:pathLst>
              </a:custGeom>
              <a:solidFill>
                <a:srgbClr val="87888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96" name="iṡ1îḍé">
                <a:extLst>
                  <a:ext uri="{FF2B5EF4-FFF2-40B4-BE49-F238E27FC236}">
                    <a16:creationId xmlns:a16="http://schemas.microsoft.com/office/drawing/2014/main" id="{AA3779D0-F773-4458-8B50-470F50161D02}"/>
                  </a:ext>
                </a:extLst>
              </p:cNvPr>
              <p:cNvSpPr/>
              <p:nvPr/>
            </p:nvSpPr>
            <p:spPr bwMode="auto">
              <a:xfrm>
                <a:off x="3739" y="3580"/>
                <a:ext cx="131" cy="24"/>
              </a:xfrm>
              <a:custGeom>
                <a:avLst/>
                <a:gdLst>
                  <a:gd name="T0" fmla="*/ 1 w 131"/>
                  <a:gd name="T1" fmla="*/ 24 h 24"/>
                  <a:gd name="T2" fmla="*/ 131 w 131"/>
                  <a:gd name="T3" fmla="*/ 20 h 24"/>
                  <a:gd name="T4" fmla="*/ 130 w 131"/>
                  <a:gd name="T5" fmla="*/ 0 h 24"/>
                  <a:gd name="T6" fmla="*/ 0 w 131"/>
                  <a:gd name="T7" fmla="*/ 4 h 24"/>
                  <a:gd name="T8" fmla="*/ 1 w 131"/>
                  <a:gd name="T9" fmla="*/ 24 h 24"/>
                </a:gdLst>
                <a:ahLst/>
                <a:cxnLst>
                  <a:cxn ang="0">
                    <a:pos x="T0" y="T1"/>
                  </a:cxn>
                  <a:cxn ang="0">
                    <a:pos x="T2" y="T3"/>
                  </a:cxn>
                  <a:cxn ang="0">
                    <a:pos x="T4" y="T5"/>
                  </a:cxn>
                  <a:cxn ang="0">
                    <a:pos x="T6" y="T7"/>
                  </a:cxn>
                  <a:cxn ang="0">
                    <a:pos x="T8" y="T9"/>
                  </a:cxn>
                </a:cxnLst>
                <a:rect l="0" t="0" r="r" b="b"/>
                <a:pathLst>
                  <a:path w="131" h="24">
                    <a:moveTo>
                      <a:pt x="1" y="24"/>
                    </a:moveTo>
                    <a:lnTo>
                      <a:pt x="131" y="20"/>
                    </a:lnTo>
                    <a:lnTo>
                      <a:pt x="130" y="0"/>
                    </a:lnTo>
                    <a:lnTo>
                      <a:pt x="0" y="4"/>
                    </a:lnTo>
                    <a:lnTo>
                      <a:pt x="1" y="24"/>
                    </a:lnTo>
                    <a:close/>
                  </a:path>
                </a:pathLst>
              </a:custGeom>
              <a:solidFill>
                <a:srgbClr val="0A19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97" name="ïśḻïḋé">
                <a:extLst>
                  <a:ext uri="{FF2B5EF4-FFF2-40B4-BE49-F238E27FC236}">
                    <a16:creationId xmlns:a16="http://schemas.microsoft.com/office/drawing/2014/main" id="{49F16D18-D9D0-4F6F-AC08-42089174B746}"/>
                  </a:ext>
                </a:extLst>
              </p:cNvPr>
              <p:cNvSpPr/>
              <p:nvPr/>
            </p:nvSpPr>
            <p:spPr bwMode="auto">
              <a:xfrm>
                <a:off x="3739" y="3580"/>
                <a:ext cx="131" cy="24"/>
              </a:xfrm>
              <a:custGeom>
                <a:avLst/>
                <a:gdLst>
                  <a:gd name="T0" fmla="*/ 1 w 131"/>
                  <a:gd name="T1" fmla="*/ 24 h 24"/>
                  <a:gd name="T2" fmla="*/ 131 w 131"/>
                  <a:gd name="T3" fmla="*/ 20 h 24"/>
                  <a:gd name="T4" fmla="*/ 130 w 131"/>
                  <a:gd name="T5" fmla="*/ 0 h 24"/>
                  <a:gd name="T6" fmla="*/ 0 w 131"/>
                  <a:gd name="T7" fmla="*/ 4 h 24"/>
                  <a:gd name="T8" fmla="*/ 1 w 131"/>
                  <a:gd name="T9" fmla="*/ 24 h 24"/>
                </a:gdLst>
                <a:ahLst/>
                <a:cxnLst>
                  <a:cxn ang="0">
                    <a:pos x="T0" y="T1"/>
                  </a:cxn>
                  <a:cxn ang="0">
                    <a:pos x="T2" y="T3"/>
                  </a:cxn>
                  <a:cxn ang="0">
                    <a:pos x="T4" y="T5"/>
                  </a:cxn>
                  <a:cxn ang="0">
                    <a:pos x="T6" y="T7"/>
                  </a:cxn>
                  <a:cxn ang="0">
                    <a:pos x="T8" y="T9"/>
                  </a:cxn>
                </a:cxnLst>
                <a:rect l="0" t="0" r="r" b="b"/>
                <a:pathLst>
                  <a:path w="131" h="24">
                    <a:moveTo>
                      <a:pt x="1" y="24"/>
                    </a:moveTo>
                    <a:lnTo>
                      <a:pt x="131" y="20"/>
                    </a:lnTo>
                    <a:lnTo>
                      <a:pt x="130" y="0"/>
                    </a:lnTo>
                    <a:lnTo>
                      <a:pt x="0" y="4"/>
                    </a:lnTo>
                    <a:lnTo>
                      <a:pt x="1"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98" name="iṥḷiďe">
                <a:extLst>
                  <a:ext uri="{FF2B5EF4-FFF2-40B4-BE49-F238E27FC236}">
                    <a16:creationId xmlns:a16="http://schemas.microsoft.com/office/drawing/2014/main" id="{5066553D-F436-44DB-8BD1-C947702C0255}"/>
                  </a:ext>
                </a:extLst>
              </p:cNvPr>
              <p:cNvSpPr/>
              <p:nvPr/>
            </p:nvSpPr>
            <p:spPr bwMode="auto">
              <a:xfrm>
                <a:off x="3677" y="2463"/>
                <a:ext cx="193" cy="1054"/>
              </a:xfrm>
              <a:custGeom>
                <a:avLst/>
                <a:gdLst>
                  <a:gd name="T0" fmla="*/ 0 w 193"/>
                  <a:gd name="T1" fmla="*/ 5 h 1054"/>
                  <a:gd name="T2" fmla="*/ 1 w 193"/>
                  <a:gd name="T3" fmla="*/ 30 h 1054"/>
                  <a:gd name="T4" fmla="*/ 68 w 193"/>
                  <a:gd name="T5" fmla="*/ 999 h 1054"/>
                  <a:gd name="T6" fmla="*/ 68 w 193"/>
                  <a:gd name="T7" fmla="*/ 999 h 1054"/>
                  <a:gd name="T8" fmla="*/ 71 w 193"/>
                  <a:gd name="T9" fmla="*/ 1047 h 1054"/>
                  <a:gd name="T10" fmla="*/ 72 w 193"/>
                  <a:gd name="T11" fmla="*/ 1054 h 1054"/>
                  <a:gd name="T12" fmla="*/ 72 w 193"/>
                  <a:gd name="T13" fmla="*/ 1054 h 1054"/>
                  <a:gd name="T14" fmla="*/ 173 w 193"/>
                  <a:gd name="T15" fmla="*/ 1053 h 1054"/>
                  <a:gd name="T16" fmla="*/ 182 w 193"/>
                  <a:gd name="T17" fmla="*/ 1052 h 1054"/>
                  <a:gd name="T18" fmla="*/ 193 w 193"/>
                  <a:gd name="T19" fmla="*/ 478 h 1054"/>
                  <a:gd name="T20" fmla="*/ 187 w 193"/>
                  <a:gd name="T21" fmla="*/ 33 h 1054"/>
                  <a:gd name="T22" fmla="*/ 186 w 193"/>
                  <a:gd name="T23" fmla="*/ 20 h 1054"/>
                  <a:gd name="T24" fmla="*/ 186 w 193"/>
                  <a:gd name="T25" fmla="*/ 4 h 1054"/>
                  <a:gd name="T26" fmla="*/ 186 w 193"/>
                  <a:gd name="T27" fmla="*/ 0 h 1054"/>
                  <a:gd name="T28" fmla="*/ 21 w 193"/>
                  <a:gd name="T29" fmla="*/ 4 h 1054"/>
                  <a:gd name="T30" fmla="*/ 8 w 193"/>
                  <a:gd name="T31" fmla="*/ 5 h 1054"/>
                  <a:gd name="T32" fmla="*/ 0 w 193"/>
                  <a:gd name="T33" fmla="*/ 5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3" h="1054">
                    <a:moveTo>
                      <a:pt x="0" y="5"/>
                    </a:moveTo>
                    <a:lnTo>
                      <a:pt x="1" y="30"/>
                    </a:lnTo>
                    <a:lnTo>
                      <a:pt x="68" y="999"/>
                    </a:lnTo>
                    <a:lnTo>
                      <a:pt x="68" y="999"/>
                    </a:lnTo>
                    <a:lnTo>
                      <a:pt x="71" y="1047"/>
                    </a:lnTo>
                    <a:lnTo>
                      <a:pt x="72" y="1054"/>
                    </a:lnTo>
                    <a:lnTo>
                      <a:pt x="72" y="1054"/>
                    </a:lnTo>
                    <a:lnTo>
                      <a:pt x="173" y="1053"/>
                    </a:lnTo>
                    <a:lnTo>
                      <a:pt x="182" y="1052"/>
                    </a:lnTo>
                    <a:lnTo>
                      <a:pt x="193" y="478"/>
                    </a:lnTo>
                    <a:lnTo>
                      <a:pt x="187" y="33"/>
                    </a:lnTo>
                    <a:lnTo>
                      <a:pt x="186" y="20"/>
                    </a:lnTo>
                    <a:lnTo>
                      <a:pt x="186" y="4"/>
                    </a:lnTo>
                    <a:lnTo>
                      <a:pt x="186" y="0"/>
                    </a:lnTo>
                    <a:lnTo>
                      <a:pt x="21" y="4"/>
                    </a:lnTo>
                    <a:lnTo>
                      <a:pt x="8" y="5"/>
                    </a:lnTo>
                    <a:lnTo>
                      <a:pt x="0" y="5"/>
                    </a:lnTo>
                    <a:close/>
                  </a:path>
                </a:pathLst>
              </a:custGeom>
              <a:solidFill>
                <a:srgbClr val="6C1A4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99" name="î$1íḋé">
                <a:extLst>
                  <a:ext uri="{FF2B5EF4-FFF2-40B4-BE49-F238E27FC236}">
                    <a16:creationId xmlns:a16="http://schemas.microsoft.com/office/drawing/2014/main" id="{BEA592A6-0FA1-4862-83AD-F466CA085917}"/>
                  </a:ext>
                </a:extLst>
              </p:cNvPr>
              <p:cNvSpPr/>
              <p:nvPr/>
            </p:nvSpPr>
            <p:spPr bwMode="auto">
              <a:xfrm>
                <a:off x="3677" y="2463"/>
                <a:ext cx="193" cy="1054"/>
              </a:xfrm>
              <a:custGeom>
                <a:avLst/>
                <a:gdLst>
                  <a:gd name="T0" fmla="*/ 0 w 193"/>
                  <a:gd name="T1" fmla="*/ 5 h 1054"/>
                  <a:gd name="T2" fmla="*/ 1 w 193"/>
                  <a:gd name="T3" fmla="*/ 30 h 1054"/>
                  <a:gd name="T4" fmla="*/ 68 w 193"/>
                  <a:gd name="T5" fmla="*/ 999 h 1054"/>
                  <a:gd name="T6" fmla="*/ 68 w 193"/>
                  <a:gd name="T7" fmla="*/ 999 h 1054"/>
                  <a:gd name="T8" fmla="*/ 71 w 193"/>
                  <a:gd name="T9" fmla="*/ 1047 h 1054"/>
                  <a:gd name="T10" fmla="*/ 72 w 193"/>
                  <a:gd name="T11" fmla="*/ 1054 h 1054"/>
                  <a:gd name="T12" fmla="*/ 72 w 193"/>
                  <a:gd name="T13" fmla="*/ 1054 h 1054"/>
                  <a:gd name="T14" fmla="*/ 173 w 193"/>
                  <a:gd name="T15" fmla="*/ 1053 h 1054"/>
                  <a:gd name="T16" fmla="*/ 182 w 193"/>
                  <a:gd name="T17" fmla="*/ 1052 h 1054"/>
                  <a:gd name="T18" fmla="*/ 193 w 193"/>
                  <a:gd name="T19" fmla="*/ 478 h 1054"/>
                  <a:gd name="T20" fmla="*/ 187 w 193"/>
                  <a:gd name="T21" fmla="*/ 33 h 1054"/>
                  <a:gd name="T22" fmla="*/ 186 w 193"/>
                  <a:gd name="T23" fmla="*/ 20 h 1054"/>
                  <a:gd name="T24" fmla="*/ 186 w 193"/>
                  <a:gd name="T25" fmla="*/ 4 h 1054"/>
                  <a:gd name="T26" fmla="*/ 186 w 193"/>
                  <a:gd name="T27" fmla="*/ 0 h 1054"/>
                  <a:gd name="T28" fmla="*/ 21 w 193"/>
                  <a:gd name="T29" fmla="*/ 4 h 1054"/>
                  <a:gd name="T30" fmla="*/ 8 w 193"/>
                  <a:gd name="T31" fmla="*/ 5 h 1054"/>
                  <a:gd name="T32" fmla="*/ 0 w 193"/>
                  <a:gd name="T33" fmla="*/ 5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3" h="1054">
                    <a:moveTo>
                      <a:pt x="0" y="5"/>
                    </a:moveTo>
                    <a:lnTo>
                      <a:pt x="1" y="30"/>
                    </a:lnTo>
                    <a:lnTo>
                      <a:pt x="68" y="999"/>
                    </a:lnTo>
                    <a:lnTo>
                      <a:pt x="68" y="999"/>
                    </a:lnTo>
                    <a:lnTo>
                      <a:pt x="71" y="1047"/>
                    </a:lnTo>
                    <a:lnTo>
                      <a:pt x="72" y="1054"/>
                    </a:lnTo>
                    <a:lnTo>
                      <a:pt x="72" y="1054"/>
                    </a:lnTo>
                    <a:lnTo>
                      <a:pt x="173" y="1053"/>
                    </a:lnTo>
                    <a:lnTo>
                      <a:pt x="182" y="1052"/>
                    </a:lnTo>
                    <a:lnTo>
                      <a:pt x="193" y="478"/>
                    </a:lnTo>
                    <a:lnTo>
                      <a:pt x="187" y="33"/>
                    </a:lnTo>
                    <a:lnTo>
                      <a:pt x="186" y="20"/>
                    </a:lnTo>
                    <a:lnTo>
                      <a:pt x="186" y="4"/>
                    </a:lnTo>
                    <a:lnTo>
                      <a:pt x="186" y="0"/>
                    </a:lnTo>
                    <a:lnTo>
                      <a:pt x="21" y="4"/>
                    </a:lnTo>
                    <a:lnTo>
                      <a:pt x="8" y="5"/>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00" name="ïṧḻîdé">
                <a:extLst>
                  <a:ext uri="{FF2B5EF4-FFF2-40B4-BE49-F238E27FC236}">
                    <a16:creationId xmlns:a16="http://schemas.microsoft.com/office/drawing/2014/main" id="{CDC0CF40-CB59-4180-9447-05EF9DE6E80A}"/>
                  </a:ext>
                </a:extLst>
              </p:cNvPr>
              <p:cNvSpPr/>
              <p:nvPr/>
            </p:nvSpPr>
            <p:spPr bwMode="auto">
              <a:xfrm>
                <a:off x="3743" y="3487"/>
                <a:ext cx="121" cy="33"/>
              </a:xfrm>
              <a:custGeom>
                <a:avLst/>
                <a:gdLst>
                  <a:gd name="T0" fmla="*/ 121 w 121"/>
                  <a:gd name="T1" fmla="*/ 0 h 33"/>
                  <a:gd name="T2" fmla="*/ 0 w 121"/>
                  <a:gd name="T3" fmla="*/ 5 h 33"/>
                  <a:gd name="T4" fmla="*/ 4 w 121"/>
                  <a:gd name="T5" fmla="*/ 33 h 33"/>
                  <a:gd name="T6" fmla="*/ 120 w 121"/>
                  <a:gd name="T7" fmla="*/ 30 h 33"/>
                  <a:gd name="T8" fmla="*/ 121 w 121"/>
                  <a:gd name="T9" fmla="*/ 0 h 33"/>
                </a:gdLst>
                <a:ahLst/>
                <a:cxnLst>
                  <a:cxn ang="0">
                    <a:pos x="T0" y="T1"/>
                  </a:cxn>
                  <a:cxn ang="0">
                    <a:pos x="T2" y="T3"/>
                  </a:cxn>
                  <a:cxn ang="0">
                    <a:pos x="T4" y="T5"/>
                  </a:cxn>
                  <a:cxn ang="0">
                    <a:pos x="T6" y="T7"/>
                  </a:cxn>
                  <a:cxn ang="0">
                    <a:pos x="T8" y="T9"/>
                  </a:cxn>
                </a:cxnLst>
                <a:rect l="0" t="0" r="r" b="b"/>
                <a:pathLst>
                  <a:path w="121" h="33">
                    <a:moveTo>
                      <a:pt x="121" y="0"/>
                    </a:moveTo>
                    <a:lnTo>
                      <a:pt x="0" y="5"/>
                    </a:lnTo>
                    <a:lnTo>
                      <a:pt x="4" y="33"/>
                    </a:lnTo>
                    <a:lnTo>
                      <a:pt x="120" y="30"/>
                    </a:lnTo>
                    <a:lnTo>
                      <a:pt x="121" y="0"/>
                    </a:lnTo>
                    <a:close/>
                  </a:path>
                </a:pathLst>
              </a:custGeom>
              <a:solidFill>
                <a:srgbClr val="74757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01" name="ïṧlíḑè">
                <a:extLst>
                  <a:ext uri="{FF2B5EF4-FFF2-40B4-BE49-F238E27FC236}">
                    <a16:creationId xmlns:a16="http://schemas.microsoft.com/office/drawing/2014/main" id="{B94C0BB0-6BDD-4FCF-8FB2-AEBE697BA647}"/>
                  </a:ext>
                </a:extLst>
              </p:cNvPr>
              <p:cNvSpPr/>
              <p:nvPr/>
            </p:nvSpPr>
            <p:spPr bwMode="auto">
              <a:xfrm>
                <a:off x="3343" y="1644"/>
                <a:ext cx="155" cy="872"/>
              </a:xfrm>
              <a:custGeom>
                <a:avLst/>
                <a:gdLst>
                  <a:gd name="T0" fmla="*/ 127 w 129"/>
                  <a:gd name="T1" fmla="*/ 40 h 723"/>
                  <a:gd name="T2" fmla="*/ 80 w 129"/>
                  <a:gd name="T3" fmla="*/ 322 h 723"/>
                  <a:gd name="T4" fmla="*/ 72 w 129"/>
                  <a:gd name="T5" fmla="*/ 723 h 723"/>
                  <a:gd name="T6" fmla="*/ 17 w 129"/>
                  <a:gd name="T7" fmla="*/ 722 h 723"/>
                  <a:gd name="T8" fmla="*/ 1 w 129"/>
                  <a:gd name="T9" fmla="*/ 336 h 723"/>
                  <a:gd name="T10" fmla="*/ 87 w 129"/>
                  <a:gd name="T11" fmla="*/ 7 h 723"/>
                  <a:gd name="T12" fmla="*/ 127 w 129"/>
                  <a:gd name="T13" fmla="*/ 40 h 723"/>
                </a:gdLst>
                <a:ahLst/>
                <a:cxnLst>
                  <a:cxn ang="0">
                    <a:pos x="T0" y="T1"/>
                  </a:cxn>
                  <a:cxn ang="0">
                    <a:pos x="T2" y="T3"/>
                  </a:cxn>
                  <a:cxn ang="0">
                    <a:pos x="T4" y="T5"/>
                  </a:cxn>
                  <a:cxn ang="0">
                    <a:pos x="T6" y="T7"/>
                  </a:cxn>
                  <a:cxn ang="0">
                    <a:pos x="T8" y="T9"/>
                  </a:cxn>
                  <a:cxn ang="0">
                    <a:pos x="T10" y="T11"/>
                  </a:cxn>
                  <a:cxn ang="0">
                    <a:pos x="T12" y="T13"/>
                  </a:cxn>
                </a:cxnLst>
                <a:rect l="0" t="0" r="r" b="b"/>
                <a:pathLst>
                  <a:path w="129" h="723">
                    <a:moveTo>
                      <a:pt x="127" y="40"/>
                    </a:moveTo>
                    <a:cubicBezTo>
                      <a:pt x="127" y="40"/>
                      <a:pt x="85" y="165"/>
                      <a:pt x="80" y="322"/>
                    </a:cubicBezTo>
                    <a:cubicBezTo>
                      <a:pt x="77" y="443"/>
                      <a:pt x="72" y="723"/>
                      <a:pt x="72" y="723"/>
                    </a:cubicBezTo>
                    <a:cubicBezTo>
                      <a:pt x="17" y="722"/>
                      <a:pt x="17" y="722"/>
                      <a:pt x="17" y="722"/>
                    </a:cubicBezTo>
                    <a:cubicBezTo>
                      <a:pt x="17" y="722"/>
                      <a:pt x="0" y="560"/>
                      <a:pt x="1" y="336"/>
                    </a:cubicBezTo>
                    <a:cubicBezTo>
                      <a:pt x="2" y="113"/>
                      <a:pt x="64" y="15"/>
                      <a:pt x="87" y="7"/>
                    </a:cubicBezTo>
                    <a:cubicBezTo>
                      <a:pt x="110" y="0"/>
                      <a:pt x="129" y="13"/>
                      <a:pt x="127" y="40"/>
                    </a:cubicBezTo>
                    <a:close/>
                  </a:path>
                </a:pathLst>
              </a:custGeom>
              <a:solidFill>
                <a:srgbClr val="F1AE9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02" name="íṧḷiḍè">
                <a:extLst>
                  <a:ext uri="{FF2B5EF4-FFF2-40B4-BE49-F238E27FC236}">
                    <a16:creationId xmlns:a16="http://schemas.microsoft.com/office/drawing/2014/main" id="{7CEBC364-B076-46BD-8CFA-95B703D2A88E}"/>
                  </a:ext>
                </a:extLst>
              </p:cNvPr>
              <p:cNvSpPr/>
              <p:nvPr/>
            </p:nvSpPr>
            <p:spPr bwMode="auto">
              <a:xfrm>
                <a:off x="3413" y="2527"/>
                <a:ext cx="68" cy="98"/>
              </a:xfrm>
              <a:custGeom>
                <a:avLst/>
                <a:gdLst>
                  <a:gd name="T0" fmla="*/ 54 w 57"/>
                  <a:gd name="T1" fmla="*/ 61 h 81"/>
                  <a:gd name="T2" fmla="*/ 26 w 57"/>
                  <a:gd name="T3" fmla="*/ 9 h 81"/>
                  <a:gd name="T4" fmla="*/ 9 w 57"/>
                  <a:gd name="T5" fmla="*/ 3 h 81"/>
                  <a:gd name="T6" fmla="*/ 8 w 57"/>
                  <a:gd name="T7" fmla="*/ 3 h 81"/>
                  <a:gd name="T8" fmla="*/ 4 w 57"/>
                  <a:gd name="T9" fmla="*/ 20 h 81"/>
                  <a:gd name="T10" fmla="*/ 32 w 57"/>
                  <a:gd name="T11" fmla="*/ 72 h 81"/>
                  <a:gd name="T12" fmla="*/ 48 w 57"/>
                  <a:gd name="T13" fmla="*/ 78 h 81"/>
                  <a:gd name="T14" fmla="*/ 49 w 57"/>
                  <a:gd name="T15" fmla="*/ 77 h 81"/>
                  <a:gd name="T16" fmla="*/ 54 w 57"/>
                  <a:gd name="T17"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81">
                    <a:moveTo>
                      <a:pt x="54" y="61"/>
                    </a:moveTo>
                    <a:cubicBezTo>
                      <a:pt x="26" y="9"/>
                      <a:pt x="26" y="9"/>
                      <a:pt x="26" y="9"/>
                    </a:cubicBezTo>
                    <a:cubicBezTo>
                      <a:pt x="22" y="3"/>
                      <a:pt x="15" y="0"/>
                      <a:pt x="9" y="3"/>
                    </a:cubicBezTo>
                    <a:cubicBezTo>
                      <a:pt x="8" y="3"/>
                      <a:pt x="8" y="3"/>
                      <a:pt x="8" y="3"/>
                    </a:cubicBezTo>
                    <a:cubicBezTo>
                      <a:pt x="2" y="6"/>
                      <a:pt x="0" y="14"/>
                      <a:pt x="4" y="20"/>
                    </a:cubicBezTo>
                    <a:cubicBezTo>
                      <a:pt x="32" y="72"/>
                      <a:pt x="32" y="72"/>
                      <a:pt x="32" y="72"/>
                    </a:cubicBezTo>
                    <a:cubicBezTo>
                      <a:pt x="35" y="78"/>
                      <a:pt x="43" y="81"/>
                      <a:pt x="48" y="78"/>
                    </a:cubicBezTo>
                    <a:cubicBezTo>
                      <a:pt x="49" y="77"/>
                      <a:pt x="49" y="77"/>
                      <a:pt x="49" y="77"/>
                    </a:cubicBezTo>
                    <a:cubicBezTo>
                      <a:pt x="55" y="74"/>
                      <a:pt x="57" y="67"/>
                      <a:pt x="54" y="61"/>
                    </a:cubicBezTo>
                    <a:close/>
                  </a:path>
                </a:pathLst>
              </a:custGeom>
              <a:solidFill>
                <a:srgbClr val="F1AE9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03" name="íṣlîďè">
                <a:extLst>
                  <a:ext uri="{FF2B5EF4-FFF2-40B4-BE49-F238E27FC236}">
                    <a16:creationId xmlns:a16="http://schemas.microsoft.com/office/drawing/2014/main" id="{71BB62DA-0BD9-4A6C-B15E-BE35961245B9}"/>
                  </a:ext>
                </a:extLst>
              </p:cNvPr>
              <p:cNvSpPr/>
              <p:nvPr/>
            </p:nvSpPr>
            <p:spPr bwMode="auto">
              <a:xfrm>
                <a:off x="3350" y="2489"/>
                <a:ext cx="100" cy="158"/>
              </a:xfrm>
              <a:custGeom>
                <a:avLst/>
                <a:gdLst>
                  <a:gd name="T0" fmla="*/ 0 w 83"/>
                  <a:gd name="T1" fmla="*/ 47 h 131"/>
                  <a:gd name="T2" fmla="*/ 5 w 83"/>
                  <a:gd name="T3" fmla="*/ 97 h 131"/>
                  <a:gd name="T4" fmla="*/ 27 w 83"/>
                  <a:gd name="T5" fmla="*/ 131 h 131"/>
                  <a:gd name="T6" fmla="*/ 56 w 83"/>
                  <a:gd name="T7" fmla="*/ 125 h 131"/>
                  <a:gd name="T8" fmla="*/ 79 w 83"/>
                  <a:gd name="T9" fmla="*/ 103 h 131"/>
                  <a:gd name="T10" fmla="*/ 82 w 83"/>
                  <a:gd name="T11" fmla="*/ 57 h 131"/>
                  <a:gd name="T12" fmla="*/ 54 w 83"/>
                  <a:gd name="T13" fmla="*/ 5 h 131"/>
                  <a:gd name="T14" fmla="*/ 25 w 83"/>
                  <a:gd name="T15" fmla="*/ 1 h 131"/>
                  <a:gd name="T16" fmla="*/ 0 w 83"/>
                  <a:gd name="T17" fmla="*/ 4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31">
                    <a:moveTo>
                      <a:pt x="0" y="47"/>
                    </a:moveTo>
                    <a:cubicBezTo>
                      <a:pt x="0" y="47"/>
                      <a:pt x="4" y="86"/>
                      <a:pt x="5" y="97"/>
                    </a:cubicBezTo>
                    <a:cubicBezTo>
                      <a:pt x="6" y="119"/>
                      <a:pt x="12" y="129"/>
                      <a:pt x="27" y="131"/>
                    </a:cubicBezTo>
                    <a:cubicBezTo>
                      <a:pt x="56" y="125"/>
                      <a:pt x="56" y="125"/>
                      <a:pt x="56" y="125"/>
                    </a:cubicBezTo>
                    <a:cubicBezTo>
                      <a:pt x="71" y="120"/>
                      <a:pt x="78" y="116"/>
                      <a:pt x="79" y="103"/>
                    </a:cubicBezTo>
                    <a:cubicBezTo>
                      <a:pt x="82" y="57"/>
                      <a:pt x="82" y="57"/>
                      <a:pt x="82" y="57"/>
                    </a:cubicBezTo>
                    <a:cubicBezTo>
                      <a:pt x="83" y="44"/>
                      <a:pt x="68" y="6"/>
                      <a:pt x="54" y="5"/>
                    </a:cubicBezTo>
                    <a:cubicBezTo>
                      <a:pt x="25" y="1"/>
                      <a:pt x="25" y="1"/>
                      <a:pt x="25" y="1"/>
                    </a:cubicBezTo>
                    <a:cubicBezTo>
                      <a:pt x="10" y="0"/>
                      <a:pt x="1" y="33"/>
                      <a:pt x="0" y="47"/>
                    </a:cubicBezTo>
                    <a:close/>
                  </a:path>
                </a:pathLst>
              </a:custGeom>
              <a:solidFill>
                <a:srgbClr val="F1AE9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04" name="íş1ïďé">
                <a:extLst>
                  <a:ext uri="{FF2B5EF4-FFF2-40B4-BE49-F238E27FC236}">
                    <a16:creationId xmlns:a16="http://schemas.microsoft.com/office/drawing/2014/main" id="{E9BD3158-766C-4CBC-A695-9A69C043A215}"/>
                  </a:ext>
                </a:extLst>
              </p:cNvPr>
              <p:cNvSpPr/>
              <p:nvPr/>
            </p:nvSpPr>
            <p:spPr bwMode="auto">
              <a:xfrm>
                <a:off x="3418" y="2604"/>
                <a:ext cx="36" cy="99"/>
              </a:xfrm>
              <a:custGeom>
                <a:avLst/>
                <a:gdLst>
                  <a:gd name="T0" fmla="*/ 1 w 30"/>
                  <a:gd name="T1" fmla="*/ 16 h 82"/>
                  <a:gd name="T2" fmla="*/ 8 w 30"/>
                  <a:gd name="T3" fmla="*/ 67 h 82"/>
                  <a:gd name="T4" fmla="*/ 20 w 30"/>
                  <a:gd name="T5" fmla="*/ 82 h 82"/>
                  <a:gd name="T6" fmla="*/ 29 w 30"/>
                  <a:gd name="T7" fmla="*/ 66 h 82"/>
                  <a:gd name="T8" fmla="*/ 22 w 30"/>
                  <a:gd name="T9" fmla="*/ 14 h 82"/>
                  <a:gd name="T10" fmla="*/ 10 w 30"/>
                  <a:gd name="T11" fmla="*/ 0 h 82"/>
                  <a:gd name="T12" fmla="*/ 1 w 30"/>
                  <a:gd name="T13" fmla="*/ 16 h 82"/>
                </a:gdLst>
                <a:ahLst/>
                <a:cxnLst>
                  <a:cxn ang="0">
                    <a:pos x="T0" y="T1"/>
                  </a:cxn>
                  <a:cxn ang="0">
                    <a:pos x="T2" y="T3"/>
                  </a:cxn>
                  <a:cxn ang="0">
                    <a:pos x="T4" y="T5"/>
                  </a:cxn>
                  <a:cxn ang="0">
                    <a:pos x="T6" y="T7"/>
                  </a:cxn>
                  <a:cxn ang="0">
                    <a:pos x="T8" y="T9"/>
                  </a:cxn>
                  <a:cxn ang="0">
                    <a:pos x="T10" y="T11"/>
                  </a:cxn>
                  <a:cxn ang="0">
                    <a:pos x="T12" y="T13"/>
                  </a:cxn>
                </a:cxnLst>
                <a:rect l="0" t="0" r="r" b="b"/>
                <a:pathLst>
                  <a:path w="30" h="82">
                    <a:moveTo>
                      <a:pt x="1" y="16"/>
                    </a:moveTo>
                    <a:cubicBezTo>
                      <a:pt x="8" y="67"/>
                      <a:pt x="8" y="67"/>
                      <a:pt x="8" y="67"/>
                    </a:cubicBezTo>
                    <a:cubicBezTo>
                      <a:pt x="9" y="76"/>
                      <a:pt x="15" y="82"/>
                      <a:pt x="20" y="82"/>
                    </a:cubicBezTo>
                    <a:cubicBezTo>
                      <a:pt x="26" y="81"/>
                      <a:pt x="30" y="74"/>
                      <a:pt x="29" y="66"/>
                    </a:cubicBezTo>
                    <a:cubicBezTo>
                      <a:pt x="22" y="14"/>
                      <a:pt x="22" y="14"/>
                      <a:pt x="22" y="14"/>
                    </a:cubicBezTo>
                    <a:cubicBezTo>
                      <a:pt x="21" y="6"/>
                      <a:pt x="16" y="0"/>
                      <a:pt x="10" y="0"/>
                    </a:cubicBezTo>
                    <a:cubicBezTo>
                      <a:pt x="4" y="1"/>
                      <a:pt x="0" y="8"/>
                      <a:pt x="1" y="16"/>
                    </a:cubicBezTo>
                    <a:close/>
                  </a:path>
                </a:pathLst>
              </a:custGeom>
              <a:solidFill>
                <a:srgbClr val="F1AE9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05" name="îŝlíḑé">
                <a:extLst>
                  <a:ext uri="{FF2B5EF4-FFF2-40B4-BE49-F238E27FC236}">
                    <a16:creationId xmlns:a16="http://schemas.microsoft.com/office/drawing/2014/main" id="{8E2068E3-3427-4B3B-A8EE-74CD85EAD338}"/>
                  </a:ext>
                </a:extLst>
              </p:cNvPr>
              <p:cNvSpPr/>
              <p:nvPr/>
            </p:nvSpPr>
            <p:spPr bwMode="auto">
              <a:xfrm>
                <a:off x="3390" y="2620"/>
                <a:ext cx="36" cy="100"/>
              </a:xfrm>
              <a:custGeom>
                <a:avLst/>
                <a:gdLst>
                  <a:gd name="T0" fmla="*/ 1 w 30"/>
                  <a:gd name="T1" fmla="*/ 17 h 83"/>
                  <a:gd name="T2" fmla="*/ 8 w 30"/>
                  <a:gd name="T3" fmla="*/ 68 h 83"/>
                  <a:gd name="T4" fmla="*/ 20 w 30"/>
                  <a:gd name="T5" fmla="*/ 82 h 83"/>
                  <a:gd name="T6" fmla="*/ 29 w 30"/>
                  <a:gd name="T7" fmla="*/ 66 h 83"/>
                  <a:gd name="T8" fmla="*/ 22 w 30"/>
                  <a:gd name="T9" fmla="*/ 15 h 83"/>
                  <a:gd name="T10" fmla="*/ 10 w 30"/>
                  <a:gd name="T11" fmla="*/ 1 h 83"/>
                  <a:gd name="T12" fmla="*/ 1 w 30"/>
                  <a:gd name="T13" fmla="*/ 17 h 83"/>
                </a:gdLst>
                <a:ahLst/>
                <a:cxnLst>
                  <a:cxn ang="0">
                    <a:pos x="T0" y="T1"/>
                  </a:cxn>
                  <a:cxn ang="0">
                    <a:pos x="T2" y="T3"/>
                  </a:cxn>
                  <a:cxn ang="0">
                    <a:pos x="T4" y="T5"/>
                  </a:cxn>
                  <a:cxn ang="0">
                    <a:pos x="T6" y="T7"/>
                  </a:cxn>
                  <a:cxn ang="0">
                    <a:pos x="T8" y="T9"/>
                  </a:cxn>
                  <a:cxn ang="0">
                    <a:pos x="T10" y="T11"/>
                  </a:cxn>
                  <a:cxn ang="0">
                    <a:pos x="T12" y="T13"/>
                  </a:cxn>
                </a:cxnLst>
                <a:rect l="0" t="0" r="r" b="b"/>
                <a:pathLst>
                  <a:path w="30" h="83">
                    <a:moveTo>
                      <a:pt x="1" y="17"/>
                    </a:moveTo>
                    <a:cubicBezTo>
                      <a:pt x="8" y="68"/>
                      <a:pt x="8" y="68"/>
                      <a:pt x="8" y="68"/>
                    </a:cubicBezTo>
                    <a:cubicBezTo>
                      <a:pt x="9" y="76"/>
                      <a:pt x="15" y="83"/>
                      <a:pt x="20" y="82"/>
                    </a:cubicBezTo>
                    <a:cubicBezTo>
                      <a:pt x="26" y="82"/>
                      <a:pt x="30" y="75"/>
                      <a:pt x="29" y="66"/>
                    </a:cubicBezTo>
                    <a:cubicBezTo>
                      <a:pt x="22" y="15"/>
                      <a:pt x="22" y="15"/>
                      <a:pt x="22" y="15"/>
                    </a:cubicBezTo>
                    <a:cubicBezTo>
                      <a:pt x="21" y="7"/>
                      <a:pt x="16" y="0"/>
                      <a:pt x="10" y="1"/>
                    </a:cubicBezTo>
                    <a:cubicBezTo>
                      <a:pt x="4" y="1"/>
                      <a:pt x="0" y="8"/>
                      <a:pt x="1" y="17"/>
                    </a:cubicBezTo>
                    <a:close/>
                  </a:path>
                </a:pathLst>
              </a:custGeom>
              <a:solidFill>
                <a:srgbClr val="F1AE9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06" name="î$1idé">
                <a:extLst>
                  <a:ext uri="{FF2B5EF4-FFF2-40B4-BE49-F238E27FC236}">
                    <a16:creationId xmlns:a16="http://schemas.microsoft.com/office/drawing/2014/main" id="{1EFA6FF8-6BAD-4E4F-9271-E0C6F823F8DD}"/>
                  </a:ext>
                </a:extLst>
              </p:cNvPr>
              <p:cNvSpPr/>
              <p:nvPr/>
            </p:nvSpPr>
            <p:spPr bwMode="auto">
              <a:xfrm>
                <a:off x="3358" y="2607"/>
                <a:ext cx="35" cy="99"/>
              </a:xfrm>
              <a:custGeom>
                <a:avLst/>
                <a:gdLst>
                  <a:gd name="T0" fmla="*/ 1 w 29"/>
                  <a:gd name="T1" fmla="*/ 16 h 82"/>
                  <a:gd name="T2" fmla="*/ 8 w 29"/>
                  <a:gd name="T3" fmla="*/ 68 h 82"/>
                  <a:gd name="T4" fmla="*/ 20 w 29"/>
                  <a:gd name="T5" fmla="*/ 82 h 82"/>
                  <a:gd name="T6" fmla="*/ 28 w 29"/>
                  <a:gd name="T7" fmla="*/ 66 h 82"/>
                  <a:gd name="T8" fmla="*/ 21 w 29"/>
                  <a:gd name="T9" fmla="*/ 15 h 82"/>
                  <a:gd name="T10" fmla="*/ 10 w 29"/>
                  <a:gd name="T11" fmla="*/ 0 h 82"/>
                  <a:gd name="T12" fmla="*/ 1 w 29"/>
                  <a:gd name="T13" fmla="*/ 16 h 82"/>
                </a:gdLst>
                <a:ahLst/>
                <a:cxnLst>
                  <a:cxn ang="0">
                    <a:pos x="T0" y="T1"/>
                  </a:cxn>
                  <a:cxn ang="0">
                    <a:pos x="T2" y="T3"/>
                  </a:cxn>
                  <a:cxn ang="0">
                    <a:pos x="T4" y="T5"/>
                  </a:cxn>
                  <a:cxn ang="0">
                    <a:pos x="T6" y="T7"/>
                  </a:cxn>
                  <a:cxn ang="0">
                    <a:pos x="T8" y="T9"/>
                  </a:cxn>
                  <a:cxn ang="0">
                    <a:pos x="T10" y="T11"/>
                  </a:cxn>
                  <a:cxn ang="0">
                    <a:pos x="T12" y="T13"/>
                  </a:cxn>
                </a:cxnLst>
                <a:rect l="0" t="0" r="r" b="b"/>
                <a:pathLst>
                  <a:path w="29" h="82">
                    <a:moveTo>
                      <a:pt x="1" y="16"/>
                    </a:moveTo>
                    <a:cubicBezTo>
                      <a:pt x="8" y="68"/>
                      <a:pt x="8" y="68"/>
                      <a:pt x="8" y="68"/>
                    </a:cubicBezTo>
                    <a:cubicBezTo>
                      <a:pt x="9" y="76"/>
                      <a:pt x="14" y="82"/>
                      <a:pt x="20" y="82"/>
                    </a:cubicBezTo>
                    <a:cubicBezTo>
                      <a:pt x="25" y="81"/>
                      <a:pt x="29" y="74"/>
                      <a:pt x="28" y="66"/>
                    </a:cubicBezTo>
                    <a:cubicBezTo>
                      <a:pt x="21" y="15"/>
                      <a:pt x="21" y="15"/>
                      <a:pt x="21" y="15"/>
                    </a:cubicBezTo>
                    <a:cubicBezTo>
                      <a:pt x="20" y="6"/>
                      <a:pt x="15" y="0"/>
                      <a:pt x="10" y="0"/>
                    </a:cubicBezTo>
                    <a:cubicBezTo>
                      <a:pt x="4" y="1"/>
                      <a:pt x="0" y="8"/>
                      <a:pt x="1" y="16"/>
                    </a:cubicBezTo>
                    <a:close/>
                  </a:path>
                </a:pathLst>
              </a:custGeom>
              <a:solidFill>
                <a:srgbClr val="F1AE9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07" name="íṧḻíḑe">
                <a:extLst>
                  <a:ext uri="{FF2B5EF4-FFF2-40B4-BE49-F238E27FC236}">
                    <a16:creationId xmlns:a16="http://schemas.microsoft.com/office/drawing/2014/main" id="{5FE1F32B-4FA9-413D-93F6-26EC9254CF8D}"/>
                  </a:ext>
                </a:extLst>
              </p:cNvPr>
              <p:cNvSpPr/>
              <p:nvPr/>
            </p:nvSpPr>
            <p:spPr bwMode="auto">
              <a:xfrm>
                <a:off x="3840" y="1644"/>
                <a:ext cx="154" cy="872"/>
              </a:xfrm>
              <a:custGeom>
                <a:avLst/>
                <a:gdLst>
                  <a:gd name="T0" fmla="*/ 2 w 128"/>
                  <a:gd name="T1" fmla="*/ 40 h 723"/>
                  <a:gd name="T2" fmla="*/ 48 w 128"/>
                  <a:gd name="T3" fmla="*/ 322 h 723"/>
                  <a:gd name="T4" fmla="*/ 57 w 128"/>
                  <a:gd name="T5" fmla="*/ 723 h 723"/>
                  <a:gd name="T6" fmla="*/ 112 w 128"/>
                  <a:gd name="T7" fmla="*/ 722 h 723"/>
                  <a:gd name="T8" fmla="*/ 128 w 128"/>
                  <a:gd name="T9" fmla="*/ 336 h 723"/>
                  <a:gd name="T10" fmla="*/ 41 w 128"/>
                  <a:gd name="T11" fmla="*/ 7 h 723"/>
                  <a:gd name="T12" fmla="*/ 2 w 128"/>
                  <a:gd name="T13" fmla="*/ 40 h 723"/>
                </a:gdLst>
                <a:ahLst/>
                <a:cxnLst>
                  <a:cxn ang="0">
                    <a:pos x="T0" y="T1"/>
                  </a:cxn>
                  <a:cxn ang="0">
                    <a:pos x="T2" y="T3"/>
                  </a:cxn>
                  <a:cxn ang="0">
                    <a:pos x="T4" y="T5"/>
                  </a:cxn>
                  <a:cxn ang="0">
                    <a:pos x="T6" y="T7"/>
                  </a:cxn>
                  <a:cxn ang="0">
                    <a:pos x="T8" y="T9"/>
                  </a:cxn>
                  <a:cxn ang="0">
                    <a:pos x="T10" y="T11"/>
                  </a:cxn>
                  <a:cxn ang="0">
                    <a:pos x="T12" y="T13"/>
                  </a:cxn>
                </a:cxnLst>
                <a:rect l="0" t="0" r="r" b="b"/>
                <a:pathLst>
                  <a:path w="128" h="723">
                    <a:moveTo>
                      <a:pt x="2" y="40"/>
                    </a:moveTo>
                    <a:cubicBezTo>
                      <a:pt x="2" y="40"/>
                      <a:pt x="44" y="165"/>
                      <a:pt x="48" y="322"/>
                    </a:cubicBezTo>
                    <a:cubicBezTo>
                      <a:pt x="52" y="443"/>
                      <a:pt x="57" y="723"/>
                      <a:pt x="57" y="723"/>
                    </a:cubicBezTo>
                    <a:cubicBezTo>
                      <a:pt x="112" y="722"/>
                      <a:pt x="112" y="722"/>
                      <a:pt x="112" y="722"/>
                    </a:cubicBezTo>
                    <a:cubicBezTo>
                      <a:pt x="112" y="722"/>
                      <a:pt x="128" y="560"/>
                      <a:pt x="128" y="336"/>
                    </a:cubicBezTo>
                    <a:cubicBezTo>
                      <a:pt x="127" y="113"/>
                      <a:pt x="65" y="15"/>
                      <a:pt x="41" y="7"/>
                    </a:cubicBezTo>
                    <a:cubicBezTo>
                      <a:pt x="18" y="0"/>
                      <a:pt x="0" y="13"/>
                      <a:pt x="2" y="40"/>
                    </a:cubicBezTo>
                    <a:close/>
                  </a:path>
                </a:pathLst>
              </a:custGeom>
              <a:solidFill>
                <a:srgbClr val="F1AE9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08" name="íṥḻïdé">
                <a:extLst>
                  <a:ext uri="{FF2B5EF4-FFF2-40B4-BE49-F238E27FC236}">
                    <a16:creationId xmlns:a16="http://schemas.microsoft.com/office/drawing/2014/main" id="{2D56F5CA-E05D-44C3-8EFE-624B40B753E6}"/>
                  </a:ext>
                </a:extLst>
              </p:cNvPr>
              <p:cNvSpPr/>
              <p:nvPr/>
            </p:nvSpPr>
            <p:spPr bwMode="auto">
              <a:xfrm>
                <a:off x="3856" y="2527"/>
                <a:ext cx="68" cy="98"/>
              </a:xfrm>
              <a:custGeom>
                <a:avLst/>
                <a:gdLst>
                  <a:gd name="T0" fmla="*/ 4 w 57"/>
                  <a:gd name="T1" fmla="*/ 61 h 81"/>
                  <a:gd name="T2" fmla="*/ 32 w 57"/>
                  <a:gd name="T3" fmla="*/ 9 h 81"/>
                  <a:gd name="T4" fmla="*/ 48 w 57"/>
                  <a:gd name="T5" fmla="*/ 3 h 81"/>
                  <a:gd name="T6" fmla="*/ 49 w 57"/>
                  <a:gd name="T7" fmla="*/ 3 h 81"/>
                  <a:gd name="T8" fmla="*/ 54 w 57"/>
                  <a:gd name="T9" fmla="*/ 20 h 81"/>
                  <a:gd name="T10" fmla="*/ 26 w 57"/>
                  <a:gd name="T11" fmla="*/ 72 h 81"/>
                  <a:gd name="T12" fmla="*/ 9 w 57"/>
                  <a:gd name="T13" fmla="*/ 78 h 81"/>
                  <a:gd name="T14" fmla="*/ 8 w 57"/>
                  <a:gd name="T15" fmla="*/ 77 h 81"/>
                  <a:gd name="T16" fmla="*/ 4 w 57"/>
                  <a:gd name="T17"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81">
                    <a:moveTo>
                      <a:pt x="4" y="61"/>
                    </a:moveTo>
                    <a:cubicBezTo>
                      <a:pt x="32" y="9"/>
                      <a:pt x="32" y="9"/>
                      <a:pt x="32" y="9"/>
                    </a:cubicBezTo>
                    <a:cubicBezTo>
                      <a:pt x="35" y="3"/>
                      <a:pt x="43" y="0"/>
                      <a:pt x="48" y="3"/>
                    </a:cubicBezTo>
                    <a:cubicBezTo>
                      <a:pt x="49" y="3"/>
                      <a:pt x="49" y="3"/>
                      <a:pt x="49" y="3"/>
                    </a:cubicBezTo>
                    <a:cubicBezTo>
                      <a:pt x="55" y="6"/>
                      <a:pt x="57" y="14"/>
                      <a:pt x="54" y="20"/>
                    </a:cubicBezTo>
                    <a:cubicBezTo>
                      <a:pt x="26" y="72"/>
                      <a:pt x="26" y="72"/>
                      <a:pt x="26" y="72"/>
                    </a:cubicBezTo>
                    <a:cubicBezTo>
                      <a:pt x="22" y="78"/>
                      <a:pt x="15" y="81"/>
                      <a:pt x="9" y="78"/>
                    </a:cubicBezTo>
                    <a:cubicBezTo>
                      <a:pt x="8" y="77"/>
                      <a:pt x="8" y="77"/>
                      <a:pt x="8" y="77"/>
                    </a:cubicBezTo>
                    <a:cubicBezTo>
                      <a:pt x="2" y="74"/>
                      <a:pt x="0" y="67"/>
                      <a:pt x="4" y="61"/>
                    </a:cubicBezTo>
                    <a:close/>
                  </a:path>
                </a:pathLst>
              </a:custGeom>
              <a:solidFill>
                <a:srgbClr val="F1AE9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09" name="íṡḻîḋe">
                <a:extLst>
                  <a:ext uri="{FF2B5EF4-FFF2-40B4-BE49-F238E27FC236}">
                    <a16:creationId xmlns:a16="http://schemas.microsoft.com/office/drawing/2014/main" id="{A766CD9E-3CBE-4310-A2B4-C0C576EC8D8E}"/>
                  </a:ext>
                </a:extLst>
              </p:cNvPr>
              <p:cNvSpPr/>
              <p:nvPr/>
            </p:nvSpPr>
            <p:spPr bwMode="auto">
              <a:xfrm>
                <a:off x="3887" y="2489"/>
                <a:ext cx="100" cy="158"/>
              </a:xfrm>
              <a:custGeom>
                <a:avLst/>
                <a:gdLst>
                  <a:gd name="T0" fmla="*/ 83 w 83"/>
                  <a:gd name="T1" fmla="*/ 47 h 131"/>
                  <a:gd name="T2" fmla="*/ 79 w 83"/>
                  <a:gd name="T3" fmla="*/ 97 h 131"/>
                  <a:gd name="T4" fmla="*/ 57 w 83"/>
                  <a:gd name="T5" fmla="*/ 131 h 131"/>
                  <a:gd name="T6" fmla="*/ 28 w 83"/>
                  <a:gd name="T7" fmla="*/ 125 h 131"/>
                  <a:gd name="T8" fmla="*/ 5 w 83"/>
                  <a:gd name="T9" fmla="*/ 103 h 131"/>
                  <a:gd name="T10" fmla="*/ 1 w 83"/>
                  <a:gd name="T11" fmla="*/ 57 h 131"/>
                  <a:gd name="T12" fmla="*/ 30 w 83"/>
                  <a:gd name="T13" fmla="*/ 5 h 131"/>
                  <a:gd name="T14" fmla="*/ 59 w 83"/>
                  <a:gd name="T15" fmla="*/ 1 h 131"/>
                  <a:gd name="T16" fmla="*/ 83 w 83"/>
                  <a:gd name="T17" fmla="*/ 4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31">
                    <a:moveTo>
                      <a:pt x="83" y="47"/>
                    </a:moveTo>
                    <a:cubicBezTo>
                      <a:pt x="83" y="47"/>
                      <a:pt x="80" y="86"/>
                      <a:pt x="79" y="97"/>
                    </a:cubicBezTo>
                    <a:cubicBezTo>
                      <a:pt x="77" y="119"/>
                      <a:pt x="71" y="129"/>
                      <a:pt x="57" y="131"/>
                    </a:cubicBezTo>
                    <a:cubicBezTo>
                      <a:pt x="28" y="125"/>
                      <a:pt x="28" y="125"/>
                      <a:pt x="28" y="125"/>
                    </a:cubicBezTo>
                    <a:cubicBezTo>
                      <a:pt x="13" y="120"/>
                      <a:pt x="6" y="116"/>
                      <a:pt x="5" y="103"/>
                    </a:cubicBezTo>
                    <a:cubicBezTo>
                      <a:pt x="1" y="57"/>
                      <a:pt x="1" y="57"/>
                      <a:pt x="1" y="57"/>
                    </a:cubicBezTo>
                    <a:cubicBezTo>
                      <a:pt x="0" y="44"/>
                      <a:pt x="15" y="6"/>
                      <a:pt x="30" y="5"/>
                    </a:cubicBezTo>
                    <a:cubicBezTo>
                      <a:pt x="59" y="1"/>
                      <a:pt x="59" y="1"/>
                      <a:pt x="59" y="1"/>
                    </a:cubicBezTo>
                    <a:cubicBezTo>
                      <a:pt x="73" y="0"/>
                      <a:pt x="82" y="33"/>
                      <a:pt x="83" y="47"/>
                    </a:cubicBezTo>
                    <a:close/>
                  </a:path>
                </a:pathLst>
              </a:custGeom>
              <a:solidFill>
                <a:srgbClr val="F1AE9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10" name="îṧḷîḓê">
                <a:extLst>
                  <a:ext uri="{FF2B5EF4-FFF2-40B4-BE49-F238E27FC236}">
                    <a16:creationId xmlns:a16="http://schemas.microsoft.com/office/drawing/2014/main" id="{DB1FA411-F42D-4153-95E5-8C06D6FAF235}"/>
                  </a:ext>
                </a:extLst>
              </p:cNvPr>
              <p:cNvSpPr/>
              <p:nvPr/>
            </p:nvSpPr>
            <p:spPr bwMode="auto">
              <a:xfrm>
                <a:off x="3885" y="2604"/>
                <a:ext cx="35" cy="99"/>
              </a:xfrm>
              <a:custGeom>
                <a:avLst/>
                <a:gdLst>
                  <a:gd name="T0" fmla="*/ 28 w 29"/>
                  <a:gd name="T1" fmla="*/ 16 h 82"/>
                  <a:gd name="T2" fmla="*/ 21 w 29"/>
                  <a:gd name="T3" fmla="*/ 67 h 82"/>
                  <a:gd name="T4" fmla="*/ 9 w 29"/>
                  <a:gd name="T5" fmla="*/ 82 h 82"/>
                  <a:gd name="T6" fmla="*/ 1 w 29"/>
                  <a:gd name="T7" fmla="*/ 66 h 82"/>
                  <a:gd name="T8" fmla="*/ 8 w 29"/>
                  <a:gd name="T9" fmla="*/ 14 h 82"/>
                  <a:gd name="T10" fmla="*/ 20 w 29"/>
                  <a:gd name="T11" fmla="*/ 0 h 82"/>
                  <a:gd name="T12" fmla="*/ 28 w 29"/>
                  <a:gd name="T13" fmla="*/ 16 h 82"/>
                </a:gdLst>
                <a:ahLst/>
                <a:cxnLst>
                  <a:cxn ang="0">
                    <a:pos x="T0" y="T1"/>
                  </a:cxn>
                  <a:cxn ang="0">
                    <a:pos x="T2" y="T3"/>
                  </a:cxn>
                  <a:cxn ang="0">
                    <a:pos x="T4" y="T5"/>
                  </a:cxn>
                  <a:cxn ang="0">
                    <a:pos x="T6" y="T7"/>
                  </a:cxn>
                  <a:cxn ang="0">
                    <a:pos x="T8" y="T9"/>
                  </a:cxn>
                  <a:cxn ang="0">
                    <a:pos x="T10" y="T11"/>
                  </a:cxn>
                  <a:cxn ang="0">
                    <a:pos x="T12" y="T13"/>
                  </a:cxn>
                </a:cxnLst>
                <a:rect l="0" t="0" r="r" b="b"/>
                <a:pathLst>
                  <a:path w="29" h="82">
                    <a:moveTo>
                      <a:pt x="28" y="16"/>
                    </a:moveTo>
                    <a:cubicBezTo>
                      <a:pt x="21" y="67"/>
                      <a:pt x="21" y="67"/>
                      <a:pt x="21" y="67"/>
                    </a:cubicBezTo>
                    <a:cubicBezTo>
                      <a:pt x="20" y="76"/>
                      <a:pt x="15" y="82"/>
                      <a:pt x="9" y="82"/>
                    </a:cubicBezTo>
                    <a:cubicBezTo>
                      <a:pt x="4" y="81"/>
                      <a:pt x="0" y="74"/>
                      <a:pt x="1" y="66"/>
                    </a:cubicBezTo>
                    <a:cubicBezTo>
                      <a:pt x="8" y="14"/>
                      <a:pt x="8" y="14"/>
                      <a:pt x="8" y="14"/>
                    </a:cubicBezTo>
                    <a:cubicBezTo>
                      <a:pt x="9" y="6"/>
                      <a:pt x="14" y="0"/>
                      <a:pt x="20" y="0"/>
                    </a:cubicBezTo>
                    <a:cubicBezTo>
                      <a:pt x="25" y="1"/>
                      <a:pt x="29" y="8"/>
                      <a:pt x="28" y="16"/>
                    </a:cubicBezTo>
                    <a:close/>
                  </a:path>
                </a:pathLst>
              </a:custGeom>
              <a:solidFill>
                <a:srgbClr val="F1AE9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11" name="iš1iḍe">
                <a:extLst>
                  <a:ext uri="{FF2B5EF4-FFF2-40B4-BE49-F238E27FC236}">
                    <a16:creationId xmlns:a16="http://schemas.microsoft.com/office/drawing/2014/main" id="{88C44BF6-C170-483E-82B6-BD195320C8BE}"/>
                  </a:ext>
                </a:extLst>
              </p:cNvPr>
              <p:cNvSpPr/>
              <p:nvPr/>
            </p:nvSpPr>
            <p:spPr bwMode="auto">
              <a:xfrm>
                <a:off x="3912" y="2620"/>
                <a:ext cx="35" cy="100"/>
              </a:xfrm>
              <a:custGeom>
                <a:avLst/>
                <a:gdLst>
                  <a:gd name="T0" fmla="*/ 28 w 29"/>
                  <a:gd name="T1" fmla="*/ 17 h 83"/>
                  <a:gd name="T2" fmla="*/ 21 w 29"/>
                  <a:gd name="T3" fmla="*/ 68 h 83"/>
                  <a:gd name="T4" fmla="*/ 9 w 29"/>
                  <a:gd name="T5" fmla="*/ 82 h 83"/>
                  <a:gd name="T6" fmla="*/ 1 w 29"/>
                  <a:gd name="T7" fmla="*/ 66 h 83"/>
                  <a:gd name="T8" fmla="*/ 8 w 29"/>
                  <a:gd name="T9" fmla="*/ 15 h 83"/>
                  <a:gd name="T10" fmla="*/ 20 w 29"/>
                  <a:gd name="T11" fmla="*/ 1 h 83"/>
                  <a:gd name="T12" fmla="*/ 28 w 29"/>
                  <a:gd name="T13" fmla="*/ 17 h 83"/>
                </a:gdLst>
                <a:ahLst/>
                <a:cxnLst>
                  <a:cxn ang="0">
                    <a:pos x="T0" y="T1"/>
                  </a:cxn>
                  <a:cxn ang="0">
                    <a:pos x="T2" y="T3"/>
                  </a:cxn>
                  <a:cxn ang="0">
                    <a:pos x="T4" y="T5"/>
                  </a:cxn>
                  <a:cxn ang="0">
                    <a:pos x="T6" y="T7"/>
                  </a:cxn>
                  <a:cxn ang="0">
                    <a:pos x="T8" y="T9"/>
                  </a:cxn>
                  <a:cxn ang="0">
                    <a:pos x="T10" y="T11"/>
                  </a:cxn>
                  <a:cxn ang="0">
                    <a:pos x="T12" y="T13"/>
                  </a:cxn>
                </a:cxnLst>
                <a:rect l="0" t="0" r="r" b="b"/>
                <a:pathLst>
                  <a:path w="29" h="83">
                    <a:moveTo>
                      <a:pt x="28" y="17"/>
                    </a:moveTo>
                    <a:cubicBezTo>
                      <a:pt x="21" y="68"/>
                      <a:pt x="21" y="68"/>
                      <a:pt x="21" y="68"/>
                    </a:cubicBezTo>
                    <a:cubicBezTo>
                      <a:pt x="20" y="76"/>
                      <a:pt x="15" y="83"/>
                      <a:pt x="9" y="82"/>
                    </a:cubicBezTo>
                    <a:cubicBezTo>
                      <a:pt x="4" y="82"/>
                      <a:pt x="0" y="75"/>
                      <a:pt x="1" y="66"/>
                    </a:cubicBezTo>
                    <a:cubicBezTo>
                      <a:pt x="8" y="15"/>
                      <a:pt x="8" y="15"/>
                      <a:pt x="8" y="15"/>
                    </a:cubicBezTo>
                    <a:cubicBezTo>
                      <a:pt x="9" y="7"/>
                      <a:pt x="14" y="0"/>
                      <a:pt x="20" y="1"/>
                    </a:cubicBezTo>
                    <a:cubicBezTo>
                      <a:pt x="25" y="1"/>
                      <a:pt x="29" y="8"/>
                      <a:pt x="28" y="17"/>
                    </a:cubicBezTo>
                    <a:close/>
                  </a:path>
                </a:pathLst>
              </a:custGeom>
              <a:solidFill>
                <a:srgbClr val="F1AE9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12" name="i$ľïḋe">
                <a:extLst>
                  <a:ext uri="{FF2B5EF4-FFF2-40B4-BE49-F238E27FC236}">
                    <a16:creationId xmlns:a16="http://schemas.microsoft.com/office/drawing/2014/main" id="{2C82E545-AC61-4F90-AD8D-CA215EC9D564}"/>
                  </a:ext>
                </a:extLst>
              </p:cNvPr>
              <p:cNvSpPr/>
              <p:nvPr/>
            </p:nvSpPr>
            <p:spPr bwMode="auto">
              <a:xfrm>
                <a:off x="3944" y="2607"/>
                <a:ext cx="36" cy="99"/>
              </a:xfrm>
              <a:custGeom>
                <a:avLst/>
                <a:gdLst>
                  <a:gd name="T0" fmla="*/ 29 w 30"/>
                  <a:gd name="T1" fmla="*/ 16 h 82"/>
                  <a:gd name="T2" fmla="*/ 22 w 30"/>
                  <a:gd name="T3" fmla="*/ 68 h 82"/>
                  <a:gd name="T4" fmla="*/ 10 w 30"/>
                  <a:gd name="T5" fmla="*/ 82 h 82"/>
                  <a:gd name="T6" fmla="*/ 1 w 30"/>
                  <a:gd name="T7" fmla="*/ 66 h 82"/>
                  <a:gd name="T8" fmla="*/ 8 w 30"/>
                  <a:gd name="T9" fmla="*/ 15 h 82"/>
                  <a:gd name="T10" fmla="*/ 20 w 30"/>
                  <a:gd name="T11" fmla="*/ 0 h 82"/>
                  <a:gd name="T12" fmla="*/ 29 w 30"/>
                  <a:gd name="T13" fmla="*/ 16 h 82"/>
                </a:gdLst>
                <a:ahLst/>
                <a:cxnLst>
                  <a:cxn ang="0">
                    <a:pos x="T0" y="T1"/>
                  </a:cxn>
                  <a:cxn ang="0">
                    <a:pos x="T2" y="T3"/>
                  </a:cxn>
                  <a:cxn ang="0">
                    <a:pos x="T4" y="T5"/>
                  </a:cxn>
                  <a:cxn ang="0">
                    <a:pos x="T6" y="T7"/>
                  </a:cxn>
                  <a:cxn ang="0">
                    <a:pos x="T8" y="T9"/>
                  </a:cxn>
                  <a:cxn ang="0">
                    <a:pos x="T10" y="T11"/>
                  </a:cxn>
                  <a:cxn ang="0">
                    <a:pos x="T12" y="T13"/>
                  </a:cxn>
                </a:cxnLst>
                <a:rect l="0" t="0" r="r" b="b"/>
                <a:pathLst>
                  <a:path w="30" h="82">
                    <a:moveTo>
                      <a:pt x="29" y="16"/>
                    </a:moveTo>
                    <a:cubicBezTo>
                      <a:pt x="22" y="68"/>
                      <a:pt x="22" y="68"/>
                      <a:pt x="22" y="68"/>
                    </a:cubicBezTo>
                    <a:cubicBezTo>
                      <a:pt x="21" y="76"/>
                      <a:pt x="15" y="82"/>
                      <a:pt x="10" y="82"/>
                    </a:cubicBezTo>
                    <a:cubicBezTo>
                      <a:pt x="4" y="81"/>
                      <a:pt x="0" y="74"/>
                      <a:pt x="1" y="66"/>
                    </a:cubicBezTo>
                    <a:cubicBezTo>
                      <a:pt x="8" y="15"/>
                      <a:pt x="8" y="15"/>
                      <a:pt x="8" y="15"/>
                    </a:cubicBezTo>
                    <a:cubicBezTo>
                      <a:pt x="9" y="6"/>
                      <a:pt x="14" y="0"/>
                      <a:pt x="20" y="0"/>
                    </a:cubicBezTo>
                    <a:cubicBezTo>
                      <a:pt x="26" y="1"/>
                      <a:pt x="30" y="8"/>
                      <a:pt x="29" y="16"/>
                    </a:cubicBezTo>
                    <a:close/>
                  </a:path>
                </a:pathLst>
              </a:custGeom>
              <a:solidFill>
                <a:srgbClr val="F1AE9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13" name="íSlïḑè">
                <a:extLst>
                  <a:ext uri="{FF2B5EF4-FFF2-40B4-BE49-F238E27FC236}">
                    <a16:creationId xmlns:a16="http://schemas.microsoft.com/office/drawing/2014/main" id="{32A5DF67-2F81-4018-A9A1-871232ED9D89}"/>
                  </a:ext>
                </a:extLst>
              </p:cNvPr>
              <p:cNvSpPr/>
              <p:nvPr/>
            </p:nvSpPr>
            <p:spPr bwMode="auto">
              <a:xfrm>
                <a:off x="3663" y="1753"/>
                <a:ext cx="21" cy="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14" name="ïṧļîdè">
                <a:extLst>
                  <a:ext uri="{FF2B5EF4-FFF2-40B4-BE49-F238E27FC236}">
                    <a16:creationId xmlns:a16="http://schemas.microsoft.com/office/drawing/2014/main" id="{31D7160C-181F-4AB9-B848-3FEEB2DD9C90}"/>
                  </a:ext>
                </a:extLst>
              </p:cNvPr>
              <p:cNvSpPr/>
              <p:nvPr/>
            </p:nvSpPr>
            <p:spPr bwMode="auto">
              <a:xfrm>
                <a:off x="3663" y="1892"/>
                <a:ext cx="21" cy="2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15" name="ï$1ïḑè">
                <a:extLst>
                  <a:ext uri="{FF2B5EF4-FFF2-40B4-BE49-F238E27FC236}">
                    <a16:creationId xmlns:a16="http://schemas.microsoft.com/office/drawing/2014/main" id="{9CD1616F-A0FD-4340-BCBE-B3A9E7F90FF6}"/>
                  </a:ext>
                </a:extLst>
              </p:cNvPr>
              <p:cNvSpPr/>
              <p:nvPr/>
            </p:nvSpPr>
            <p:spPr bwMode="auto">
              <a:xfrm>
                <a:off x="3663" y="2030"/>
                <a:ext cx="21" cy="2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16" name="îṧ1iḍé">
                <a:extLst>
                  <a:ext uri="{FF2B5EF4-FFF2-40B4-BE49-F238E27FC236}">
                    <a16:creationId xmlns:a16="http://schemas.microsoft.com/office/drawing/2014/main" id="{EF30D93A-0E91-479A-A595-9041E7CFDA74}"/>
                  </a:ext>
                </a:extLst>
              </p:cNvPr>
              <p:cNvSpPr/>
              <p:nvPr/>
            </p:nvSpPr>
            <p:spPr bwMode="auto">
              <a:xfrm>
                <a:off x="3663" y="2170"/>
                <a:ext cx="21" cy="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17" name="ïṩ1ïḓê">
                <a:extLst>
                  <a:ext uri="{FF2B5EF4-FFF2-40B4-BE49-F238E27FC236}">
                    <a16:creationId xmlns:a16="http://schemas.microsoft.com/office/drawing/2014/main" id="{10B74683-2A07-4291-BE8E-E96D6F6D21AD}"/>
                  </a:ext>
                </a:extLst>
              </p:cNvPr>
              <p:cNvSpPr/>
              <p:nvPr/>
            </p:nvSpPr>
            <p:spPr bwMode="auto">
              <a:xfrm>
                <a:off x="3663" y="2309"/>
                <a:ext cx="21" cy="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18" name="iṣ1ïde">
                <a:extLst>
                  <a:ext uri="{FF2B5EF4-FFF2-40B4-BE49-F238E27FC236}">
                    <a16:creationId xmlns:a16="http://schemas.microsoft.com/office/drawing/2014/main" id="{F022AAD1-5444-4C4C-8C9E-1C32718680FE}"/>
                  </a:ext>
                </a:extLst>
              </p:cNvPr>
              <p:cNvSpPr/>
              <p:nvPr/>
            </p:nvSpPr>
            <p:spPr bwMode="auto">
              <a:xfrm>
                <a:off x="3346" y="1545"/>
                <a:ext cx="219" cy="331"/>
              </a:xfrm>
              <a:custGeom>
                <a:avLst/>
                <a:gdLst>
                  <a:gd name="T0" fmla="*/ 181 w 181"/>
                  <a:gd name="T1" fmla="*/ 0 h 274"/>
                  <a:gd name="T2" fmla="*/ 137 w 181"/>
                  <a:gd name="T3" fmla="*/ 16 h 274"/>
                  <a:gd name="T4" fmla="*/ 24 w 181"/>
                  <a:gd name="T5" fmla="*/ 144 h 274"/>
                  <a:gd name="T6" fmla="*/ 0 w 181"/>
                  <a:gd name="T7" fmla="*/ 249 h 274"/>
                  <a:gd name="T8" fmla="*/ 122 w 181"/>
                  <a:gd name="T9" fmla="*/ 274 h 274"/>
                  <a:gd name="T10" fmla="*/ 181 w 181"/>
                  <a:gd name="T11" fmla="*/ 0 h 274"/>
                </a:gdLst>
                <a:ahLst/>
                <a:cxnLst>
                  <a:cxn ang="0">
                    <a:pos x="T0" y="T1"/>
                  </a:cxn>
                  <a:cxn ang="0">
                    <a:pos x="T2" y="T3"/>
                  </a:cxn>
                  <a:cxn ang="0">
                    <a:pos x="T4" y="T5"/>
                  </a:cxn>
                  <a:cxn ang="0">
                    <a:pos x="T6" y="T7"/>
                  </a:cxn>
                  <a:cxn ang="0">
                    <a:pos x="T8" y="T9"/>
                  </a:cxn>
                  <a:cxn ang="0">
                    <a:pos x="T10" y="T11"/>
                  </a:cxn>
                </a:cxnLst>
                <a:rect l="0" t="0" r="r" b="b"/>
                <a:pathLst>
                  <a:path w="181" h="274">
                    <a:moveTo>
                      <a:pt x="181" y="0"/>
                    </a:moveTo>
                    <a:cubicBezTo>
                      <a:pt x="137" y="16"/>
                      <a:pt x="137" y="16"/>
                      <a:pt x="137" y="16"/>
                    </a:cubicBezTo>
                    <a:cubicBezTo>
                      <a:pt x="80" y="36"/>
                      <a:pt x="38" y="85"/>
                      <a:pt x="24" y="144"/>
                    </a:cubicBezTo>
                    <a:cubicBezTo>
                      <a:pt x="0" y="249"/>
                      <a:pt x="0" y="249"/>
                      <a:pt x="0" y="249"/>
                    </a:cubicBezTo>
                    <a:cubicBezTo>
                      <a:pt x="122" y="274"/>
                      <a:pt x="122" y="274"/>
                      <a:pt x="122" y="274"/>
                    </a:cubicBezTo>
                    <a:lnTo>
                      <a:pt x="181" y="0"/>
                    </a:lnTo>
                    <a:close/>
                  </a:path>
                </a:pathLst>
              </a:custGeom>
              <a:solidFill>
                <a:srgbClr val="24468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19" name="ïŝlíḓê">
                <a:extLst>
                  <a:ext uri="{FF2B5EF4-FFF2-40B4-BE49-F238E27FC236}">
                    <a16:creationId xmlns:a16="http://schemas.microsoft.com/office/drawing/2014/main" id="{737D18FE-AF27-43B6-B308-7001BC3E9F00}"/>
                  </a:ext>
                </a:extLst>
              </p:cNvPr>
              <p:cNvSpPr/>
              <p:nvPr/>
            </p:nvSpPr>
            <p:spPr bwMode="auto">
              <a:xfrm>
                <a:off x="3766" y="1550"/>
                <a:ext cx="221" cy="332"/>
              </a:xfrm>
              <a:custGeom>
                <a:avLst/>
                <a:gdLst>
                  <a:gd name="T0" fmla="*/ 0 w 183"/>
                  <a:gd name="T1" fmla="*/ 0 h 275"/>
                  <a:gd name="T2" fmla="*/ 45 w 183"/>
                  <a:gd name="T3" fmla="*/ 16 h 275"/>
                  <a:gd name="T4" fmla="*/ 158 w 183"/>
                  <a:gd name="T5" fmla="*/ 144 h 275"/>
                  <a:gd name="T6" fmla="*/ 183 w 183"/>
                  <a:gd name="T7" fmla="*/ 249 h 275"/>
                  <a:gd name="T8" fmla="*/ 60 w 183"/>
                  <a:gd name="T9" fmla="*/ 275 h 275"/>
                  <a:gd name="T10" fmla="*/ 0 w 183"/>
                  <a:gd name="T11" fmla="*/ 0 h 275"/>
                </a:gdLst>
                <a:ahLst/>
                <a:cxnLst>
                  <a:cxn ang="0">
                    <a:pos x="T0" y="T1"/>
                  </a:cxn>
                  <a:cxn ang="0">
                    <a:pos x="T2" y="T3"/>
                  </a:cxn>
                  <a:cxn ang="0">
                    <a:pos x="T4" y="T5"/>
                  </a:cxn>
                  <a:cxn ang="0">
                    <a:pos x="T6" y="T7"/>
                  </a:cxn>
                  <a:cxn ang="0">
                    <a:pos x="T8" y="T9"/>
                  </a:cxn>
                  <a:cxn ang="0">
                    <a:pos x="T10" y="T11"/>
                  </a:cxn>
                </a:cxnLst>
                <a:rect l="0" t="0" r="r" b="b"/>
                <a:pathLst>
                  <a:path w="183" h="275">
                    <a:moveTo>
                      <a:pt x="0" y="0"/>
                    </a:moveTo>
                    <a:cubicBezTo>
                      <a:pt x="45" y="16"/>
                      <a:pt x="45" y="16"/>
                      <a:pt x="45" y="16"/>
                    </a:cubicBezTo>
                    <a:cubicBezTo>
                      <a:pt x="102" y="37"/>
                      <a:pt x="144" y="85"/>
                      <a:pt x="158" y="144"/>
                    </a:cubicBezTo>
                    <a:cubicBezTo>
                      <a:pt x="183" y="249"/>
                      <a:pt x="183" y="249"/>
                      <a:pt x="183" y="249"/>
                    </a:cubicBezTo>
                    <a:cubicBezTo>
                      <a:pt x="60" y="275"/>
                      <a:pt x="60" y="275"/>
                      <a:pt x="60" y="275"/>
                    </a:cubicBezTo>
                    <a:lnTo>
                      <a:pt x="0" y="0"/>
                    </a:lnTo>
                    <a:close/>
                  </a:path>
                </a:pathLst>
              </a:custGeom>
              <a:solidFill>
                <a:srgbClr val="24468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20" name="iṥḷïḋe">
                <a:extLst>
                  <a:ext uri="{FF2B5EF4-FFF2-40B4-BE49-F238E27FC236}">
                    <a16:creationId xmlns:a16="http://schemas.microsoft.com/office/drawing/2014/main" id="{11165F01-B3B5-47C1-AFF6-6D7C73314468}"/>
                  </a:ext>
                </a:extLst>
              </p:cNvPr>
              <p:cNvSpPr/>
              <p:nvPr/>
            </p:nvSpPr>
            <p:spPr bwMode="auto">
              <a:xfrm>
                <a:off x="2937" y="3547"/>
                <a:ext cx="2948" cy="173"/>
              </a:xfrm>
              <a:custGeom>
                <a:avLst/>
                <a:gdLst>
                  <a:gd name="T0" fmla="*/ 2371 w 2442"/>
                  <a:gd name="T1" fmla="*/ 0 h 143"/>
                  <a:gd name="T2" fmla="*/ 1646 w 2442"/>
                  <a:gd name="T3" fmla="*/ 0 h 143"/>
                  <a:gd name="T4" fmla="*/ 1649 w 2442"/>
                  <a:gd name="T5" fmla="*/ 52 h 143"/>
                  <a:gd name="T6" fmla="*/ 1532 w 2442"/>
                  <a:gd name="T7" fmla="*/ 47 h 143"/>
                  <a:gd name="T8" fmla="*/ 1529 w 2442"/>
                  <a:gd name="T9" fmla="*/ 0 h 143"/>
                  <a:gd name="T10" fmla="*/ 1471 w 2442"/>
                  <a:gd name="T11" fmla="*/ 0 h 143"/>
                  <a:gd name="T12" fmla="*/ 1474 w 2442"/>
                  <a:gd name="T13" fmla="*/ 52 h 143"/>
                  <a:gd name="T14" fmla="*/ 1356 w 2442"/>
                  <a:gd name="T15" fmla="*/ 47 h 143"/>
                  <a:gd name="T16" fmla="*/ 1354 w 2442"/>
                  <a:gd name="T17" fmla="*/ 0 h 143"/>
                  <a:gd name="T18" fmla="*/ 758 w 2442"/>
                  <a:gd name="T19" fmla="*/ 0 h 143"/>
                  <a:gd name="T20" fmla="*/ 770 w 2442"/>
                  <a:gd name="T21" fmla="*/ 27 h 143"/>
                  <a:gd name="T22" fmla="*/ 772 w 2442"/>
                  <a:gd name="T23" fmla="*/ 27 h 143"/>
                  <a:gd name="T24" fmla="*/ 773 w 2442"/>
                  <a:gd name="T25" fmla="*/ 44 h 143"/>
                  <a:gd name="T26" fmla="*/ 665 w 2442"/>
                  <a:gd name="T27" fmla="*/ 47 h 143"/>
                  <a:gd name="T28" fmla="*/ 664 w 2442"/>
                  <a:gd name="T29" fmla="*/ 30 h 143"/>
                  <a:gd name="T30" fmla="*/ 666 w 2442"/>
                  <a:gd name="T31" fmla="*/ 30 h 143"/>
                  <a:gd name="T32" fmla="*/ 678 w 2442"/>
                  <a:gd name="T33" fmla="*/ 0 h 143"/>
                  <a:gd name="T34" fmla="*/ 581 w 2442"/>
                  <a:gd name="T35" fmla="*/ 0 h 143"/>
                  <a:gd name="T36" fmla="*/ 598 w 2442"/>
                  <a:gd name="T37" fmla="*/ 31 h 143"/>
                  <a:gd name="T38" fmla="*/ 599 w 2442"/>
                  <a:gd name="T39" fmla="*/ 31 h 143"/>
                  <a:gd name="T40" fmla="*/ 600 w 2442"/>
                  <a:gd name="T41" fmla="*/ 48 h 143"/>
                  <a:gd name="T42" fmla="*/ 492 w 2442"/>
                  <a:gd name="T43" fmla="*/ 51 h 143"/>
                  <a:gd name="T44" fmla="*/ 491 w 2442"/>
                  <a:gd name="T45" fmla="*/ 34 h 143"/>
                  <a:gd name="T46" fmla="*/ 494 w 2442"/>
                  <a:gd name="T47" fmla="*/ 34 h 143"/>
                  <a:gd name="T48" fmla="*/ 509 w 2442"/>
                  <a:gd name="T49" fmla="*/ 1 h 143"/>
                  <a:gd name="T50" fmla="*/ 509 w 2442"/>
                  <a:gd name="T51" fmla="*/ 0 h 143"/>
                  <a:gd name="T52" fmla="*/ 72 w 2442"/>
                  <a:gd name="T53" fmla="*/ 0 h 143"/>
                  <a:gd name="T54" fmla="*/ 0 w 2442"/>
                  <a:gd name="T55" fmla="*/ 71 h 143"/>
                  <a:gd name="T56" fmla="*/ 72 w 2442"/>
                  <a:gd name="T57" fmla="*/ 143 h 143"/>
                  <a:gd name="T58" fmla="*/ 2371 w 2442"/>
                  <a:gd name="T59" fmla="*/ 143 h 143"/>
                  <a:gd name="T60" fmla="*/ 2442 w 2442"/>
                  <a:gd name="T61" fmla="*/ 71 h 143"/>
                  <a:gd name="T62" fmla="*/ 2371 w 2442"/>
                  <a:gd name="T6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42" h="143">
                    <a:moveTo>
                      <a:pt x="2371" y="0"/>
                    </a:moveTo>
                    <a:cubicBezTo>
                      <a:pt x="1646" y="0"/>
                      <a:pt x="1646" y="0"/>
                      <a:pt x="1646" y="0"/>
                    </a:cubicBezTo>
                    <a:cubicBezTo>
                      <a:pt x="1647" y="17"/>
                      <a:pt x="1648" y="34"/>
                      <a:pt x="1649" y="52"/>
                    </a:cubicBezTo>
                    <a:cubicBezTo>
                      <a:pt x="1532" y="47"/>
                      <a:pt x="1532" y="47"/>
                      <a:pt x="1532" y="47"/>
                    </a:cubicBezTo>
                    <a:cubicBezTo>
                      <a:pt x="1532" y="47"/>
                      <a:pt x="1531" y="29"/>
                      <a:pt x="1529" y="0"/>
                    </a:cubicBezTo>
                    <a:cubicBezTo>
                      <a:pt x="1471" y="0"/>
                      <a:pt x="1471" y="0"/>
                      <a:pt x="1471" y="0"/>
                    </a:cubicBezTo>
                    <a:cubicBezTo>
                      <a:pt x="1472" y="17"/>
                      <a:pt x="1473" y="34"/>
                      <a:pt x="1474" y="52"/>
                    </a:cubicBezTo>
                    <a:cubicBezTo>
                      <a:pt x="1356" y="47"/>
                      <a:pt x="1356" y="47"/>
                      <a:pt x="1356" y="47"/>
                    </a:cubicBezTo>
                    <a:cubicBezTo>
                      <a:pt x="1356" y="47"/>
                      <a:pt x="1355" y="29"/>
                      <a:pt x="1354" y="0"/>
                    </a:cubicBezTo>
                    <a:cubicBezTo>
                      <a:pt x="758" y="0"/>
                      <a:pt x="758" y="0"/>
                      <a:pt x="758" y="0"/>
                    </a:cubicBezTo>
                    <a:cubicBezTo>
                      <a:pt x="765" y="7"/>
                      <a:pt x="769" y="16"/>
                      <a:pt x="770" y="27"/>
                    </a:cubicBezTo>
                    <a:cubicBezTo>
                      <a:pt x="772" y="27"/>
                      <a:pt x="772" y="27"/>
                      <a:pt x="772" y="27"/>
                    </a:cubicBezTo>
                    <a:cubicBezTo>
                      <a:pt x="773" y="44"/>
                      <a:pt x="773" y="44"/>
                      <a:pt x="773" y="44"/>
                    </a:cubicBezTo>
                    <a:cubicBezTo>
                      <a:pt x="665" y="47"/>
                      <a:pt x="665" y="47"/>
                      <a:pt x="665" y="47"/>
                    </a:cubicBezTo>
                    <a:cubicBezTo>
                      <a:pt x="664" y="30"/>
                      <a:pt x="664" y="30"/>
                      <a:pt x="664" y="30"/>
                    </a:cubicBezTo>
                    <a:cubicBezTo>
                      <a:pt x="666" y="30"/>
                      <a:pt x="666" y="30"/>
                      <a:pt x="666" y="30"/>
                    </a:cubicBezTo>
                    <a:cubicBezTo>
                      <a:pt x="665" y="18"/>
                      <a:pt x="670" y="7"/>
                      <a:pt x="678" y="0"/>
                    </a:cubicBezTo>
                    <a:cubicBezTo>
                      <a:pt x="581" y="0"/>
                      <a:pt x="581" y="0"/>
                      <a:pt x="581" y="0"/>
                    </a:cubicBezTo>
                    <a:cubicBezTo>
                      <a:pt x="591" y="7"/>
                      <a:pt x="597" y="18"/>
                      <a:pt x="598" y="31"/>
                    </a:cubicBezTo>
                    <a:cubicBezTo>
                      <a:pt x="599" y="31"/>
                      <a:pt x="599" y="31"/>
                      <a:pt x="599" y="31"/>
                    </a:cubicBezTo>
                    <a:cubicBezTo>
                      <a:pt x="600" y="48"/>
                      <a:pt x="600" y="48"/>
                      <a:pt x="600" y="48"/>
                    </a:cubicBezTo>
                    <a:cubicBezTo>
                      <a:pt x="492" y="51"/>
                      <a:pt x="492" y="51"/>
                      <a:pt x="492" y="51"/>
                    </a:cubicBezTo>
                    <a:cubicBezTo>
                      <a:pt x="491" y="34"/>
                      <a:pt x="491" y="34"/>
                      <a:pt x="491" y="34"/>
                    </a:cubicBezTo>
                    <a:cubicBezTo>
                      <a:pt x="494" y="34"/>
                      <a:pt x="494" y="34"/>
                      <a:pt x="494" y="34"/>
                    </a:cubicBezTo>
                    <a:cubicBezTo>
                      <a:pt x="494" y="20"/>
                      <a:pt x="500" y="9"/>
                      <a:pt x="509" y="1"/>
                    </a:cubicBezTo>
                    <a:cubicBezTo>
                      <a:pt x="509" y="0"/>
                      <a:pt x="509" y="0"/>
                      <a:pt x="509" y="0"/>
                    </a:cubicBezTo>
                    <a:cubicBezTo>
                      <a:pt x="72" y="0"/>
                      <a:pt x="72" y="0"/>
                      <a:pt x="72" y="0"/>
                    </a:cubicBezTo>
                    <a:cubicBezTo>
                      <a:pt x="32" y="0"/>
                      <a:pt x="0" y="32"/>
                      <a:pt x="0" y="71"/>
                    </a:cubicBezTo>
                    <a:cubicBezTo>
                      <a:pt x="0" y="111"/>
                      <a:pt x="32" y="143"/>
                      <a:pt x="72" y="143"/>
                    </a:cubicBezTo>
                    <a:cubicBezTo>
                      <a:pt x="2371" y="143"/>
                      <a:pt x="2371" y="143"/>
                      <a:pt x="2371" y="143"/>
                    </a:cubicBezTo>
                    <a:cubicBezTo>
                      <a:pt x="2410" y="143"/>
                      <a:pt x="2442" y="111"/>
                      <a:pt x="2442" y="71"/>
                    </a:cubicBezTo>
                    <a:cubicBezTo>
                      <a:pt x="2442" y="32"/>
                      <a:pt x="2410" y="0"/>
                      <a:pt x="2371" y="0"/>
                    </a:cubicBezTo>
                  </a:path>
                </a:pathLst>
              </a:custGeom>
              <a:solidFill>
                <a:srgbClr val="D4D2D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21" name="isḷidè">
                <a:extLst>
                  <a:ext uri="{FF2B5EF4-FFF2-40B4-BE49-F238E27FC236}">
                    <a16:creationId xmlns:a16="http://schemas.microsoft.com/office/drawing/2014/main" id="{AD93F7DE-C9B7-44DE-B48E-597099485713}"/>
                  </a:ext>
                </a:extLst>
              </p:cNvPr>
              <p:cNvSpPr/>
              <p:nvPr/>
            </p:nvSpPr>
            <p:spPr bwMode="auto">
              <a:xfrm>
                <a:off x="3552" y="3547"/>
                <a:ext cx="2" cy="2"/>
              </a:xfrm>
              <a:custGeom>
                <a:avLst/>
                <a:gdLst>
                  <a:gd name="T0" fmla="*/ 2 w 2"/>
                  <a:gd name="T1" fmla="*/ 0 h 1"/>
                  <a:gd name="T2" fmla="*/ 0 w 2"/>
                  <a:gd name="T3" fmla="*/ 0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0" y="0"/>
                      <a:pt x="0" y="0"/>
                      <a:pt x="0" y="0"/>
                    </a:cubicBezTo>
                    <a:cubicBezTo>
                      <a:pt x="0" y="1"/>
                      <a:pt x="0" y="1"/>
                      <a:pt x="0" y="1"/>
                    </a:cubicBezTo>
                    <a:cubicBezTo>
                      <a:pt x="1" y="1"/>
                      <a:pt x="2" y="0"/>
                      <a:pt x="2" y="0"/>
                    </a:cubicBezTo>
                  </a:path>
                </a:pathLst>
              </a:custGeom>
              <a:solidFill>
                <a:srgbClr val="65648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22" name="ïśḷîde">
                <a:extLst>
                  <a:ext uri="{FF2B5EF4-FFF2-40B4-BE49-F238E27FC236}">
                    <a16:creationId xmlns:a16="http://schemas.microsoft.com/office/drawing/2014/main" id="{DBCCA2E7-5E8D-4B58-B31F-050D84EAAA93}"/>
                  </a:ext>
                </a:extLst>
              </p:cNvPr>
              <p:cNvSpPr/>
              <p:nvPr/>
            </p:nvSpPr>
            <p:spPr bwMode="auto">
              <a:xfrm>
                <a:off x="3533" y="3547"/>
                <a:ext cx="126" cy="41"/>
              </a:xfrm>
              <a:custGeom>
                <a:avLst/>
                <a:gdLst>
                  <a:gd name="T0" fmla="*/ 87 w 104"/>
                  <a:gd name="T1" fmla="*/ 0 h 34"/>
                  <a:gd name="T2" fmla="*/ 17 w 104"/>
                  <a:gd name="T3" fmla="*/ 0 h 34"/>
                  <a:gd name="T4" fmla="*/ 15 w 104"/>
                  <a:gd name="T5" fmla="*/ 1 h 34"/>
                  <a:gd name="T6" fmla="*/ 0 w 104"/>
                  <a:gd name="T7" fmla="*/ 34 h 34"/>
                  <a:gd name="T8" fmla="*/ 104 w 104"/>
                  <a:gd name="T9" fmla="*/ 31 h 34"/>
                  <a:gd name="T10" fmla="*/ 87 w 104"/>
                  <a:gd name="T11" fmla="*/ 0 h 34"/>
                </a:gdLst>
                <a:ahLst/>
                <a:cxnLst>
                  <a:cxn ang="0">
                    <a:pos x="T0" y="T1"/>
                  </a:cxn>
                  <a:cxn ang="0">
                    <a:pos x="T2" y="T3"/>
                  </a:cxn>
                  <a:cxn ang="0">
                    <a:pos x="T4" y="T5"/>
                  </a:cxn>
                  <a:cxn ang="0">
                    <a:pos x="T6" y="T7"/>
                  </a:cxn>
                  <a:cxn ang="0">
                    <a:pos x="T8" y="T9"/>
                  </a:cxn>
                  <a:cxn ang="0">
                    <a:pos x="T10" y="T11"/>
                  </a:cxn>
                </a:cxnLst>
                <a:rect l="0" t="0" r="r" b="b"/>
                <a:pathLst>
                  <a:path w="104" h="34">
                    <a:moveTo>
                      <a:pt x="87" y="0"/>
                    </a:moveTo>
                    <a:cubicBezTo>
                      <a:pt x="17" y="0"/>
                      <a:pt x="17" y="0"/>
                      <a:pt x="17" y="0"/>
                    </a:cubicBezTo>
                    <a:cubicBezTo>
                      <a:pt x="17" y="0"/>
                      <a:pt x="16" y="1"/>
                      <a:pt x="15" y="1"/>
                    </a:cubicBezTo>
                    <a:cubicBezTo>
                      <a:pt x="6" y="9"/>
                      <a:pt x="0" y="20"/>
                      <a:pt x="0" y="34"/>
                    </a:cubicBezTo>
                    <a:cubicBezTo>
                      <a:pt x="104" y="31"/>
                      <a:pt x="104" y="31"/>
                      <a:pt x="104" y="31"/>
                    </a:cubicBezTo>
                    <a:cubicBezTo>
                      <a:pt x="103" y="18"/>
                      <a:pt x="97" y="7"/>
                      <a:pt x="87" y="0"/>
                    </a:cubicBezTo>
                  </a:path>
                </a:pathLst>
              </a:custGeom>
              <a:solidFill>
                <a:srgbClr val="9D9BA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23" name="iSḻïḍé">
                <a:extLst>
                  <a:ext uri="{FF2B5EF4-FFF2-40B4-BE49-F238E27FC236}">
                    <a16:creationId xmlns:a16="http://schemas.microsoft.com/office/drawing/2014/main" id="{21AE1F4B-56A8-4956-BD2E-9219A4C12D38}"/>
                  </a:ext>
                </a:extLst>
              </p:cNvPr>
              <p:cNvSpPr/>
              <p:nvPr/>
            </p:nvSpPr>
            <p:spPr bwMode="auto">
              <a:xfrm>
                <a:off x="3530" y="3585"/>
                <a:ext cx="131" cy="24"/>
              </a:xfrm>
              <a:custGeom>
                <a:avLst/>
                <a:gdLst>
                  <a:gd name="T0" fmla="*/ 130 w 131"/>
                  <a:gd name="T1" fmla="*/ 0 h 24"/>
                  <a:gd name="T2" fmla="*/ 129 w 131"/>
                  <a:gd name="T3" fmla="*/ 0 h 24"/>
                  <a:gd name="T4" fmla="*/ 3 w 131"/>
                  <a:gd name="T5" fmla="*/ 3 h 24"/>
                  <a:gd name="T6" fmla="*/ 0 w 131"/>
                  <a:gd name="T7" fmla="*/ 3 h 24"/>
                  <a:gd name="T8" fmla="*/ 1 w 131"/>
                  <a:gd name="T9" fmla="*/ 24 h 24"/>
                  <a:gd name="T10" fmla="*/ 131 w 131"/>
                  <a:gd name="T11" fmla="*/ 20 h 24"/>
                  <a:gd name="T12" fmla="*/ 130 w 131"/>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31" h="24">
                    <a:moveTo>
                      <a:pt x="130" y="0"/>
                    </a:moveTo>
                    <a:lnTo>
                      <a:pt x="129" y="0"/>
                    </a:lnTo>
                    <a:lnTo>
                      <a:pt x="3" y="3"/>
                    </a:lnTo>
                    <a:lnTo>
                      <a:pt x="0" y="3"/>
                    </a:lnTo>
                    <a:lnTo>
                      <a:pt x="1" y="24"/>
                    </a:lnTo>
                    <a:lnTo>
                      <a:pt x="131" y="20"/>
                    </a:lnTo>
                    <a:lnTo>
                      <a:pt x="130" y="0"/>
                    </a:lnTo>
                    <a:close/>
                  </a:path>
                </a:pathLst>
              </a:custGeom>
              <a:solidFill>
                <a:srgbClr val="64698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24" name="iş1ïdê">
                <a:extLst>
                  <a:ext uri="{FF2B5EF4-FFF2-40B4-BE49-F238E27FC236}">
                    <a16:creationId xmlns:a16="http://schemas.microsoft.com/office/drawing/2014/main" id="{C0D4C1B8-A919-44B4-8977-2BABE7570273}"/>
                  </a:ext>
                </a:extLst>
              </p:cNvPr>
              <p:cNvSpPr/>
              <p:nvPr/>
            </p:nvSpPr>
            <p:spPr bwMode="auto">
              <a:xfrm>
                <a:off x="3530" y="3585"/>
                <a:ext cx="131" cy="24"/>
              </a:xfrm>
              <a:custGeom>
                <a:avLst/>
                <a:gdLst>
                  <a:gd name="T0" fmla="*/ 130 w 131"/>
                  <a:gd name="T1" fmla="*/ 0 h 24"/>
                  <a:gd name="T2" fmla="*/ 129 w 131"/>
                  <a:gd name="T3" fmla="*/ 0 h 24"/>
                  <a:gd name="T4" fmla="*/ 3 w 131"/>
                  <a:gd name="T5" fmla="*/ 3 h 24"/>
                  <a:gd name="T6" fmla="*/ 0 w 131"/>
                  <a:gd name="T7" fmla="*/ 3 h 24"/>
                  <a:gd name="T8" fmla="*/ 1 w 131"/>
                  <a:gd name="T9" fmla="*/ 24 h 24"/>
                  <a:gd name="T10" fmla="*/ 131 w 131"/>
                  <a:gd name="T11" fmla="*/ 20 h 24"/>
                  <a:gd name="T12" fmla="*/ 130 w 131"/>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31" h="24">
                    <a:moveTo>
                      <a:pt x="130" y="0"/>
                    </a:moveTo>
                    <a:lnTo>
                      <a:pt x="129" y="0"/>
                    </a:lnTo>
                    <a:lnTo>
                      <a:pt x="3" y="3"/>
                    </a:lnTo>
                    <a:lnTo>
                      <a:pt x="0" y="3"/>
                    </a:lnTo>
                    <a:lnTo>
                      <a:pt x="1" y="24"/>
                    </a:lnTo>
                    <a:lnTo>
                      <a:pt x="131" y="20"/>
                    </a:lnTo>
                    <a:lnTo>
                      <a:pt x="1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25" name="iṡ1iďê">
                <a:extLst>
                  <a:ext uri="{FF2B5EF4-FFF2-40B4-BE49-F238E27FC236}">
                    <a16:creationId xmlns:a16="http://schemas.microsoft.com/office/drawing/2014/main" id="{98EC8379-3452-41C6-BD15-786FF306BA80}"/>
                  </a:ext>
                </a:extLst>
              </p:cNvPr>
              <p:cNvSpPr/>
              <p:nvPr/>
            </p:nvSpPr>
            <p:spPr bwMode="auto">
              <a:xfrm>
                <a:off x="3740" y="3547"/>
                <a:ext cx="127" cy="37"/>
              </a:xfrm>
              <a:custGeom>
                <a:avLst/>
                <a:gdLst>
                  <a:gd name="T0" fmla="*/ 93 w 105"/>
                  <a:gd name="T1" fmla="*/ 0 h 30"/>
                  <a:gd name="T2" fmla="*/ 13 w 105"/>
                  <a:gd name="T3" fmla="*/ 0 h 30"/>
                  <a:gd name="T4" fmla="*/ 1 w 105"/>
                  <a:gd name="T5" fmla="*/ 30 h 30"/>
                  <a:gd name="T6" fmla="*/ 105 w 105"/>
                  <a:gd name="T7" fmla="*/ 27 h 30"/>
                  <a:gd name="T8" fmla="*/ 93 w 105"/>
                  <a:gd name="T9" fmla="*/ 0 h 30"/>
                </a:gdLst>
                <a:ahLst/>
                <a:cxnLst>
                  <a:cxn ang="0">
                    <a:pos x="T0" y="T1"/>
                  </a:cxn>
                  <a:cxn ang="0">
                    <a:pos x="T2" y="T3"/>
                  </a:cxn>
                  <a:cxn ang="0">
                    <a:pos x="T4" y="T5"/>
                  </a:cxn>
                  <a:cxn ang="0">
                    <a:pos x="T6" y="T7"/>
                  </a:cxn>
                  <a:cxn ang="0">
                    <a:pos x="T8" y="T9"/>
                  </a:cxn>
                </a:cxnLst>
                <a:rect l="0" t="0" r="r" b="b"/>
                <a:pathLst>
                  <a:path w="105" h="30">
                    <a:moveTo>
                      <a:pt x="93" y="0"/>
                    </a:moveTo>
                    <a:cubicBezTo>
                      <a:pt x="13" y="0"/>
                      <a:pt x="13" y="0"/>
                      <a:pt x="13" y="0"/>
                    </a:cubicBezTo>
                    <a:cubicBezTo>
                      <a:pt x="5" y="7"/>
                      <a:pt x="0" y="18"/>
                      <a:pt x="1" y="30"/>
                    </a:cubicBezTo>
                    <a:cubicBezTo>
                      <a:pt x="105" y="27"/>
                      <a:pt x="105" y="27"/>
                      <a:pt x="105" y="27"/>
                    </a:cubicBezTo>
                    <a:cubicBezTo>
                      <a:pt x="104" y="16"/>
                      <a:pt x="100" y="7"/>
                      <a:pt x="93" y="0"/>
                    </a:cubicBezTo>
                  </a:path>
                </a:pathLst>
              </a:custGeom>
              <a:solidFill>
                <a:srgbClr val="9D9BA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26" name="ïslïḑé">
                <a:extLst>
                  <a:ext uri="{FF2B5EF4-FFF2-40B4-BE49-F238E27FC236}">
                    <a16:creationId xmlns:a16="http://schemas.microsoft.com/office/drawing/2014/main" id="{A3DC8F79-ACC4-4414-8715-5CA2079E8178}"/>
                  </a:ext>
                </a:extLst>
              </p:cNvPr>
              <p:cNvSpPr/>
              <p:nvPr/>
            </p:nvSpPr>
            <p:spPr bwMode="auto">
              <a:xfrm>
                <a:off x="3739" y="3580"/>
                <a:ext cx="131" cy="24"/>
              </a:xfrm>
              <a:custGeom>
                <a:avLst/>
                <a:gdLst>
                  <a:gd name="T0" fmla="*/ 130 w 131"/>
                  <a:gd name="T1" fmla="*/ 0 h 24"/>
                  <a:gd name="T2" fmla="*/ 128 w 131"/>
                  <a:gd name="T3" fmla="*/ 0 h 24"/>
                  <a:gd name="T4" fmla="*/ 2 w 131"/>
                  <a:gd name="T5" fmla="*/ 4 h 24"/>
                  <a:gd name="T6" fmla="*/ 0 w 131"/>
                  <a:gd name="T7" fmla="*/ 4 h 24"/>
                  <a:gd name="T8" fmla="*/ 1 w 131"/>
                  <a:gd name="T9" fmla="*/ 24 h 24"/>
                  <a:gd name="T10" fmla="*/ 131 w 131"/>
                  <a:gd name="T11" fmla="*/ 20 h 24"/>
                  <a:gd name="T12" fmla="*/ 130 w 131"/>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31" h="24">
                    <a:moveTo>
                      <a:pt x="130" y="0"/>
                    </a:moveTo>
                    <a:lnTo>
                      <a:pt x="128" y="0"/>
                    </a:lnTo>
                    <a:lnTo>
                      <a:pt x="2" y="4"/>
                    </a:lnTo>
                    <a:lnTo>
                      <a:pt x="0" y="4"/>
                    </a:lnTo>
                    <a:lnTo>
                      <a:pt x="1" y="24"/>
                    </a:lnTo>
                    <a:lnTo>
                      <a:pt x="131" y="20"/>
                    </a:lnTo>
                    <a:lnTo>
                      <a:pt x="130" y="0"/>
                    </a:lnTo>
                    <a:close/>
                  </a:path>
                </a:pathLst>
              </a:custGeom>
              <a:solidFill>
                <a:srgbClr val="64698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27" name="işļîďê">
                <a:extLst>
                  <a:ext uri="{FF2B5EF4-FFF2-40B4-BE49-F238E27FC236}">
                    <a16:creationId xmlns:a16="http://schemas.microsoft.com/office/drawing/2014/main" id="{55F3B8EA-7A66-4F58-BF8D-3E7F39E2A229}"/>
                  </a:ext>
                </a:extLst>
              </p:cNvPr>
              <p:cNvSpPr/>
              <p:nvPr/>
            </p:nvSpPr>
            <p:spPr bwMode="auto">
              <a:xfrm>
                <a:off x="3739" y="3580"/>
                <a:ext cx="131" cy="24"/>
              </a:xfrm>
              <a:custGeom>
                <a:avLst/>
                <a:gdLst>
                  <a:gd name="T0" fmla="*/ 130 w 131"/>
                  <a:gd name="T1" fmla="*/ 0 h 24"/>
                  <a:gd name="T2" fmla="*/ 128 w 131"/>
                  <a:gd name="T3" fmla="*/ 0 h 24"/>
                  <a:gd name="T4" fmla="*/ 2 w 131"/>
                  <a:gd name="T5" fmla="*/ 4 h 24"/>
                  <a:gd name="T6" fmla="*/ 0 w 131"/>
                  <a:gd name="T7" fmla="*/ 4 h 24"/>
                  <a:gd name="T8" fmla="*/ 1 w 131"/>
                  <a:gd name="T9" fmla="*/ 24 h 24"/>
                  <a:gd name="T10" fmla="*/ 131 w 131"/>
                  <a:gd name="T11" fmla="*/ 20 h 24"/>
                  <a:gd name="T12" fmla="*/ 130 w 131"/>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31" h="24">
                    <a:moveTo>
                      <a:pt x="130" y="0"/>
                    </a:moveTo>
                    <a:lnTo>
                      <a:pt x="128" y="0"/>
                    </a:lnTo>
                    <a:lnTo>
                      <a:pt x="2" y="4"/>
                    </a:lnTo>
                    <a:lnTo>
                      <a:pt x="0" y="4"/>
                    </a:lnTo>
                    <a:lnTo>
                      <a:pt x="1" y="24"/>
                    </a:lnTo>
                    <a:lnTo>
                      <a:pt x="131" y="20"/>
                    </a:lnTo>
                    <a:lnTo>
                      <a:pt x="1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28" name="îśḷidê">
                <a:extLst>
                  <a:ext uri="{FF2B5EF4-FFF2-40B4-BE49-F238E27FC236}">
                    <a16:creationId xmlns:a16="http://schemas.microsoft.com/office/drawing/2014/main" id="{E49FF5BE-2BFD-4EA4-8E63-B554C6C7153C}"/>
                  </a:ext>
                </a:extLst>
              </p:cNvPr>
              <p:cNvSpPr/>
              <p:nvPr/>
            </p:nvSpPr>
            <p:spPr bwMode="auto">
              <a:xfrm>
                <a:off x="2674" y="1677"/>
                <a:ext cx="253" cy="566"/>
              </a:xfrm>
              <a:custGeom>
                <a:avLst/>
                <a:gdLst>
                  <a:gd name="T0" fmla="*/ 198 w 210"/>
                  <a:gd name="T1" fmla="*/ 66 h 469"/>
                  <a:gd name="T2" fmla="*/ 187 w 210"/>
                  <a:gd name="T3" fmla="*/ 47 h 469"/>
                  <a:gd name="T4" fmla="*/ 116 w 210"/>
                  <a:gd name="T5" fmla="*/ 2 h 469"/>
                  <a:gd name="T6" fmla="*/ 40 w 210"/>
                  <a:gd name="T7" fmla="*/ 37 h 469"/>
                  <a:gd name="T8" fmla="*/ 35 w 210"/>
                  <a:gd name="T9" fmla="*/ 43 h 469"/>
                  <a:gd name="T10" fmla="*/ 19 w 210"/>
                  <a:gd name="T11" fmla="*/ 228 h 469"/>
                  <a:gd name="T12" fmla="*/ 54 w 210"/>
                  <a:gd name="T13" fmla="*/ 453 h 469"/>
                  <a:gd name="T14" fmla="*/ 172 w 210"/>
                  <a:gd name="T15" fmla="*/ 469 h 469"/>
                  <a:gd name="T16" fmla="*/ 210 w 210"/>
                  <a:gd name="T17" fmla="*/ 113 h 469"/>
                  <a:gd name="T18" fmla="*/ 198 w 210"/>
                  <a:gd name="T19" fmla="*/ 6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469">
                    <a:moveTo>
                      <a:pt x="198" y="66"/>
                    </a:moveTo>
                    <a:cubicBezTo>
                      <a:pt x="187" y="47"/>
                      <a:pt x="187" y="47"/>
                      <a:pt x="187" y="47"/>
                    </a:cubicBezTo>
                    <a:cubicBezTo>
                      <a:pt x="173" y="21"/>
                      <a:pt x="146" y="4"/>
                      <a:pt x="116" y="2"/>
                    </a:cubicBezTo>
                    <a:cubicBezTo>
                      <a:pt x="86" y="0"/>
                      <a:pt x="58" y="13"/>
                      <a:pt x="40" y="37"/>
                    </a:cubicBezTo>
                    <a:cubicBezTo>
                      <a:pt x="38" y="39"/>
                      <a:pt x="37" y="41"/>
                      <a:pt x="35" y="43"/>
                    </a:cubicBezTo>
                    <a:cubicBezTo>
                      <a:pt x="10" y="80"/>
                      <a:pt x="0" y="140"/>
                      <a:pt x="19" y="228"/>
                    </a:cubicBezTo>
                    <a:cubicBezTo>
                      <a:pt x="54" y="453"/>
                      <a:pt x="54" y="453"/>
                      <a:pt x="54" y="453"/>
                    </a:cubicBezTo>
                    <a:cubicBezTo>
                      <a:pt x="172" y="469"/>
                      <a:pt x="172" y="469"/>
                      <a:pt x="172" y="469"/>
                    </a:cubicBezTo>
                    <a:cubicBezTo>
                      <a:pt x="210" y="113"/>
                      <a:pt x="210" y="113"/>
                      <a:pt x="210" y="113"/>
                    </a:cubicBezTo>
                    <a:cubicBezTo>
                      <a:pt x="210" y="97"/>
                      <a:pt x="206" y="80"/>
                      <a:pt x="198" y="66"/>
                    </a:cubicBezTo>
                    <a:close/>
                  </a:path>
                </a:pathLst>
              </a:custGeom>
              <a:solidFill>
                <a:srgbClr val="D2655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29" name="ïṡ1iḑè">
                <a:extLst>
                  <a:ext uri="{FF2B5EF4-FFF2-40B4-BE49-F238E27FC236}">
                    <a16:creationId xmlns:a16="http://schemas.microsoft.com/office/drawing/2014/main" id="{308F000F-D09B-4E9A-BD7A-412751918054}"/>
                  </a:ext>
                </a:extLst>
              </p:cNvPr>
              <p:cNvSpPr/>
              <p:nvPr/>
            </p:nvSpPr>
            <p:spPr bwMode="auto">
              <a:xfrm>
                <a:off x="3392" y="2503"/>
                <a:ext cx="87" cy="40"/>
              </a:xfrm>
              <a:custGeom>
                <a:avLst/>
                <a:gdLst>
                  <a:gd name="T0" fmla="*/ 10 w 72"/>
                  <a:gd name="T1" fmla="*/ 32 h 33"/>
                  <a:gd name="T2" fmla="*/ 65 w 72"/>
                  <a:gd name="T3" fmla="*/ 16 h 33"/>
                  <a:gd name="T4" fmla="*/ 71 w 72"/>
                  <a:gd name="T5" fmla="*/ 7 h 33"/>
                  <a:gd name="T6" fmla="*/ 61 w 72"/>
                  <a:gd name="T7" fmla="*/ 1 h 33"/>
                  <a:gd name="T8" fmla="*/ 6 w 72"/>
                  <a:gd name="T9" fmla="*/ 17 h 33"/>
                  <a:gd name="T10" fmla="*/ 1 w 72"/>
                  <a:gd name="T11" fmla="*/ 27 h 33"/>
                  <a:gd name="T12" fmla="*/ 10 w 72"/>
                  <a:gd name="T13" fmla="*/ 32 h 33"/>
                </a:gdLst>
                <a:ahLst/>
                <a:cxnLst>
                  <a:cxn ang="0">
                    <a:pos x="T0" y="T1"/>
                  </a:cxn>
                  <a:cxn ang="0">
                    <a:pos x="T2" y="T3"/>
                  </a:cxn>
                  <a:cxn ang="0">
                    <a:pos x="T4" y="T5"/>
                  </a:cxn>
                  <a:cxn ang="0">
                    <a:pos x="T6" y="T7"/>
                  </a:cxn>
                  <a:cxn ang="0">
                    <a:pos x="T8" y="T9"/>
                  </a:cxn>
                  <a:cxn ang="0">
                    <a:pos x="T10" y="T11"/>
                  </a:cxn>
                  <a:cxn ang="0">
                    <a:pos x="T12" y="T13"/>
                  </a:cxn>
                </a:cxnLst>
                <a:rect l="0" t="0" r="r" b="b"/>
                <a:pathLst>
                  <a:path w="72" h="33">
                    <a:moveTo>
                      <a:pt x="10" y="32"/>
                    </a:moveTo>
                    <a:cubicBezTo>
                      <a:pt x="65" y="16"/>
                      <a:pt x="65" y="16"/>
                      <a:pt x="65" y="16"/>
                    </a:cubicBezTo>
                    <a:cubicBezTo>
                      <a:pt x="69" y="15"/>
                      <a:pt x="72" y="11"/>
                      <a:pt x="71" y="7"/>
                    </a:cubicBezTo>
                    <a:cubicBezTo>
                      <a:pt x="69" y="3"/>
                      <a:pt x="65" y="0"/>
                      <a:pt x="61" y="1"/>
                    </a:cubicBezTo>
                    <a:cubicBezTo>
                      <a:pt x="6" y="17"/>
                      <a:pt x="6" y="17"/>
                      <a:pt x="6" y="17"/>
                    </a:cubicBezTo>
                    <a:cubicBezTo>
                      <a:pt x="2" y="18"/>
                      <a:pt x="0" y="23"/>
                      <a:pt x="1" y="27"/>
                    </a:cubicBezTo>
                    <a:cubicBezTo>
                      <a:pt x="2" y="31"/>
                      <a:pt x="6" y="33"/>
                      <a:pt x="10" y="32"/>
                    </a:cubicBez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30" name="iś1ïdé">
                <a:extLst>
                  <a:ext uri="{FF2B5EF4-FFF2-40B4-BE49-F238E27FC236}">
                    <a16:creationId xmlns:a16="http://schemas.microsoft.com/office/drawing/2014/main" id="{D6B802DA-AF61-4995-9C04-EDF3EB51377D}"/>
                  </a:ext>
                </a:extLst>
              </p:cNvPr>
              <p:cNvSpPr/>
              <p:nvPr/>
            </p:nvSpPr>
            <p:spPr bwMode="auto">
              <a:xfrm>
                <a:off x="3415" y="2522"/>
                <a:ext cx="75" cy="37"/>
              </a:xfrm>
              <a:custGeom>
                <a:avLst/>
                <a:gdLst>
                  <a:gd name="T0" fmla="*/ 11 w 62"/>
                  <a:gd name="T1" fmla="*/ 29 h 30"/>
                  <a:gd name="T2" fmla="*/ 55 w 62"/>
                  <a:gd name="T3" fmla="*/ 16 h 30"/>
                  <a:gd name="T4" fmla="*/ 60 w 62"/>
                  <a:gd name="T5" fmla="*/ 7 h 30"/>
                  <a:gd name="T6" fmla="*/ 51 w 62"/>
                  <a:gd name="T7" fmla="*/ 1 h 30"/>
                  <a:gd name="T8" fmla="*/ 7 w 62"/>
                  <a:gd name="T9" fmla="*/ 14 h 30"/>
                  <a:gd name="T10" fmla="*/ 2 w 62"/>
                  <a:gd name="T11" fmla="*/ 24 h 30"/>
                  <a:gd name="T12" fmla="*/ 11 w 62"/>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62" h="30">
                    <a:moveTo>
                      <a:pt x="11" y="29"/>
                    </a:moveTo>
                    <a:cubicBezTo>
                      <a:pt x="55" y="16"/>
                      <a:pt x="55" y="16"/>
                      <a:pt x="55" y="16"/>
                    </a:cubicBezTo>
                    <a:cubicBezTo>
                      <a:pt x="59" y="15"/>
                      <a:pt x="62" y="11"/>
                      <a:pt x="60" y="7"/>
                    </a:cubicBezTo>
                    <a:cubicBezTo>
                      <a:pt x="59" y="3"/>
                      <a:pt x="55" y="0"/>
                      <a:pt x="51" y="1"/>
                    </a:cubicBezTo>
                    <a:cubicBezTo>
                      <a:pt x="7" y="14"/>
                      <a:pt x="7" y="14"/>
                      <a:pt x="7" y="14"/>
                    </a:cubicBezTo>
                    <a:cubicBezTo>
                      <a:pt x="3" y="15"/>
                      <a:pt x="0" y="20"/>
                      <a:pt x="2" y="24"/>
                    </a:cubicBezTo>
                    <a:cubicBezTo>
                      <a:pt x="3" y="28"/>
                      <a:pt x="7" y="30"/>
                      <a:pt x="11" y="29"/>
                    </a:cubicBez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31" name="íṧľïḑê">
                <a:extLst>
                  <a:ext uri="{FF2B5EF4-FFF2-40B4-BE49-F238E27FC236}">
                    <a16:creationId xmlns:a16="http://schemas.microsoft.com/office/drawing/2014/main" id="{B739D91F-F30C-4086-A75A-7CC72B9CB2FA}"/>
                  </a:ext>
                </a:extLst>
              </p:cNvPr>
              <p:cNvSpPr/>
              <p:nvPr/>
            </p:nvSpPr>
            <p:spPr bwMode="auto">
              <a:xfrm>
                <a:off x="3405" y="2545"/>
                <a:ext cx="85" cy="39"/>
              </a:xfrm>
              <a:custGeom>
                <a:avLst/>
                <a:gdLst>
                  <a:gd name="T0" fmla="*/ 11 w 70"/>
                  <a:gd name="T1" fmla="*/ 31 h 32"/>
                  <a:gd name="T2" fmla="*/ 63 w 70"/>
                  <a:gd name="T3" fmla="*/ 16 h 32"/>
                  <a:gd name="T4" fmla="*/ 69 w 70"/>
                  <a:gd name="T5" fmla="*/ 6 h 32"/>
                  <a:gd name="T6" fmla="*/ 59 w 70"/>
                  <a:gd name="T7" fmla="*/ 1 h 32"/>
                  <a:gd name="T8" fmla="*/ 7 w 70"/>
                  <a:gd name="T9" fmla="*/ 16 h 32"/>
                  <a:gd name="T10" fmla="*/ 2 w 70"/>
                  <a:gd name="T11" fmla="*/ 26 h 32"/>
                  <a:gd name="T12" fmla="*/ 11 w 70"/>
                  <a:gd name="T13" fmla="*/ 31 h 32"/>
                </a:gdLst>
                <a:ahLst/>
                <a:cxnLst>
                  <a:cxn ang="0">
                    <a:pos x="T0" y="T1"/>
                  </a:cxn>
                  <a:cxn ang="0">
                    <a:pos x="T2" y="T3"/>
                  </a:cxn>
                  <a:cxn ang="0">
                    <a:pos x="T4" y="T5"/>
                  </a:cxn>
                  <a:cxn ang="0">
                    <a:pos x="T6" y="T7"/>
                  </a:cxn>
                  <a:cxn ang="0">
                    <a:pos x="T8" y="T9"/>
                  </a:cxn>
                  <a:cxn ang="0">
                    <a:pos x="T10" y="T11"/>
                  </a:cxn>
                  <a:cxn ang="0">
                    <a:pos x="T12" y="T13"/>
                  </a:cxn>
                </a:cxnLst>
                <a:rect l="0" t="0" r="r" b="b"/>
                <a:pathLst>
                  <a:path w="70" h="32">
                    <a:moveTo>
                      <a:pt x="11" y="31"/>
                    </a:moveTo>
                    <a:cubicBezTo>
                      <a:pt x="63" y="16"/>
                      <a:pt x="63" y="16"/>
                      <a:pt x="63" y="16"/>
                    </a:cubicBezTo>
                    <a:cubicBezTo>
                      <a:pt x="67" y="15"/>
                      <a:pt x="70" y="10"/>
                      <a:pt x="69" y="6"/>
                    </a:cubicBezTo>
                    <a:cubicBezTo>
                      <a:pt x="67" y="2"/>
                      <a:pt x="63" y="0"/>
                      <a:pt x="59" y="1"/>
                    </a:cubicBezTo>
                    <a:cubicBezTo>
                      <a:pt x="7" y="16"/>
                      <a:pt x="7" y="16"/>
                      <a:pt x="7" y="16"/>
                    </a:cubicBezTo>
                    <a:cubicBezTo>
                      <a:pt x="3" y="17"/>
                      <a:pt x="0" y="22"/>
                      <a:pt x="2" y="26"/>
                    </a:cubicBezTo>
                    <a:cubicBezTo>
                      <a:pt x="3" y="30"/>
                      <a:pt x="7" y="32"/>
                      <a:pt x="11" y="31"/>
                    </a:cubicBez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32" name="ïśľíḑè">
                <a:extLst>
                  <a:ext uri="{FF2B5EF4-FFF2-40B4-BE49-F238E27FC236}">
                    <a16:creationId xmlns:a16="http://schemas.microsoft.com/office/drawing/2014/main" id="{56D2FC5A-E9CF-4B0B-B9ED-562C47B73DF5}"/>
                  </a:ext>
                </a:extLst>
              </p:cNvPr>
              <p:cNvSpPr/>
              <p:nvPr/>
            </p:nvSpPr>
            <p:spPr bwMode="auto">
              <a:xfrm>
                <a:off x="3345" y="2520"/>
                <a:ext cx="91" cy="81"/>
              </a:xfrm>
              <a:custGeom>
                <a:avLst/>
                <a:gdLst>
                  <a:gd name="T0" fmla="*/ 72 w 75"/>
                  <a:gd name="T1" fmla="*/ 0 h 67"/>
                  <a:gd name="T2" fmla="*/ 57 w 75"/>
                  <a:gd name="T3" fmla="*/ 2 h 67"/>
                  <a:gd name="T4" fmla="*/ 21 w 75"/>
                  <a:gd name="T5" fmla="*/ 15 h 67"/>
                  <a:gd name="T6" fmla="*/ 0 w 75"/>
                  <a:gd name="T7" fmla="*/ 29 h 67"/>
                  <a:gd name="T8" fmla="*/ 19 w 75"/>
                  <a:gd name="T9" fmla="*/ 65 h 67"/>
                  <a:gd name="T10" fmla="*/ 75 w 75"/>
                  <a:gd name="T11" fmla="*/ 46 h 67"/>
                  <a:gd name="T12" fmla="*/ 72 w 75"/>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75" h="67">
                    <a:moveTo>
                      <a:pt x="72" y="0"/>
                    </a:moveTo>
                    <a:cubicBezTo>
                      <a:pt x="71" y="1"/>
                      <a:pt x="64" y="1"/>
                      <a:pt x="57" y="2"/>
                    </a:cubicBezTo>
                    <a:cubicBezTo>
                      <a:pt x="44" y="3"/>
                      <a:pt x="31" y="8"/>
                      <a:pt x="21" y="15"/>
                    </a:cubicBezTo>
                    <a:cubicBezTo>
                      <a:pt x="0" y="29"/>
                      <a:pt x="0" y="29"/>
                      <a:pt x="0" y="29"/>
                    </a:cubicBezTo>
                    <a:cubicBezTo>
                      <a:pt x="0" y="29"/>
                      <a:pt x="17" y="65"/>
                      <a:pt x="19" y="65"/>
                    </a:cubicBezTo>
                    <a:cubicBezTo>
                      <a:pt x="63" y="67"/>
                      <a:pt x="75" y="46"/>
                      <a:pt x="75" y="46"/>
                    </a:cubicBezTo>
                    <a:lnTo>
                      <a:pt x="72" y="0"/>
                    </a:ln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33" name="ïṥ1iḋê">
                <a:extLst>
                  <a:ext uri="{FF2B5EF4-FFF2-40B4-BE49-F238E27FC236}">
                    <a16:creationId xmlns:a16="http://schemas.microsoft.com/office/drawing/2014/main" id="{9C2EFCB0-7361-436B-B4ED-A982C096E8A2}"/>
                  </a:ext>
                </a:extLst>
              </p:cNvPr>
              <p:cNvSpPr/>
              <p:nvPr/>
            </p:nvSpPr>
            <p:spPr bwMode="auto">
              <a:xfrm>
                <a:off x="2977" y="2249"/>
                <a:ext cx="401" cy="387"/>
              </a:xfrm>
              <a:custGeom>
                <a:avLst/>
                <a:gdLst>
                  <a:gd name="T0" fmla="*/ 0 w 332"/>
                  <a:gd name="T1" fmla="*/ 83 h 321"/>
                  <a:gd name="T2" fmla="*/ 51 w 332"/>
                  <a:gd name="T3" fmla="*/ 207 h 321"/>
                  <a:gd name="T4" fmla="*/ 72 w 332"/>
                  <a:gd name="T5" fmla="*/ 249 h 321"/>
                  <a:gd name="T6" fmla="*/ 78 w 332"/>
                  <a:gd name="T7" fmla="*/ 259 h 321"/>
                  <a:gd name="T8" fmla="*/ 188 w 332"/>
                  <a:gd name="T9" fmla="*/ 315 h 321"/>
                  <a:gd name="T10" fmla="*/ 332 w 332"/>
                  <a:gd name="T11" fmla="*/ 291 h 321"/>
                  <a:gd name="T12" fmla="*/ 324 w 332"/>
                  <a:gd name="T13" fmla="*/ 241 h 321"/>
                  <a:gd name="T14" fmla="*/ 175 w 332"/>
                  <a:gd name="T15" fmla="*/ 254 h 321"/>
                  <a:gd name="T16" fmla="*/ 125 w 332"/>
                  <a:gd name="T17" fmla="*/ 218 h 321"/>
                  <a:gd name="T18" fmla="*/ 123 w 332"/>
                  <a:gd name="T19" fmla="*/ 214 h 321"/>
                  <a:gd name="T20" fmla="*/ 107 w 332"/>
                  <a:gd name="T21" fmla="*/ 184 h 321"/>
                  <a:gd name="T22" fmla="*/ 31 w 332"/>
                  <a:gd name="T23" fmla="*/ 0 h 321"/>
                  <a:gd name="T24" fmla="*/ 0 w 332"/>
                  <a:gd name="T2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2" h="321">
                    <a:moveTo>
                      <a:pt x="0" y="83"/>
                    </a:moveTo>
                    <a:cubicBezTo>
                      <a:pt x="0" y="83"/>
                      <a:pt x="25" y="151"/>
                      <a:pt x="51" y="207"/>
                    </a:cubicBezTo>
                    <a:cubicBezTo>
                      <a:pt x="58" y="222"/>
                      <a:pt x="66" y="237"/>
                      <a:pt x="72" y="249"/>
                    </a:cubicBezTo>
                    <a:cubicBezTo>
                      <a:pt x="74" y="252"/>
                      <a:pt x="76" y="255"/>
                      <a:pt x="78" y="259"/>
                    </a:cubicBezTo>
                    <a:cubicBezTo>
                      <a:pt x="104" y="299"/>
                      <a:pt x="139" y="321"/>
                      <a:pt x="188" y="315"/>
                    </a:cubicBezTo>
                    <a:cubicBezTo>
                      <a:pt x="188" y="315"/>
                      <a:pt x="332" y="291"/>
                      <a:pt x="332" y="291"/>
                    </a:cubicBezTo>
                    <a:cubicBezTo>
                      <a:pt x="324" y="241"/>
                      <a:pt x="324" y="241"/>
                      <a:pt x="324" y="241"/>
                    </a:cubicBezTo>
                    <a:cubicBezTo>
                      <a:pt x="175" y="254"/>
                      <a:pt x="175" y="254"/>
                      <a:pt x="175" y="254"/>
                    </a:cubicBezTo>
                    <a:cubicBezTo>
                      <a:pt x="159" y="256"/>
                      <a:pt x="135" y="233"/>
                      <a:pt x="125" y="218"/>
                    </a:cubicBezTo>
                    <a:cubicBezTo>
                      <a:pt x="124" y="217"/>
                      <a:pt x="123" y="216"/>
                      <a:pt x="123" y="214"/>
                    </a:cubicBezTo>
                    <a:cubicBezTo>
                      <a:pt x="118" y="206"/>
                      <a:pt x="112" y="196"/>
                      <a:pt x="107" y="184"/>
                    </a:cubicBezTo>
                    <a:cubicBezTo>
                      <a:pt x="73" y="114"/>
                      <a:pt x="31" y="0"/>
                      <a:pt x="31" y="0"/>
                    </a:cubicBezTo>
                    <a:lnTo>
                      <a:pt x="0" y="83"/>
                    </a:ln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34" name="išliḋé">
                <a:extLst>
                  <a:ext uri="{FF2B5EF4-FFF2-40B4-BE49-F238E27FC236}">
                    <a16:creationId xmlns:a16="http://schemas.microsoft.com/office/drawing/2014/main" id="{DAAFB8FE-7C40-4DBF-B22B-7B5677633518}"/>
                  </a:ext>
                </a:extLst>
              </p:cNvPr>
              <p:cNvSpPr/>
              <p:nvPr/>
            </p:nvSpPr>
            <p:spPr bwMode="auto">
              <a:xfrm>
                <a:off x="3000" y="2193"/>
                <a:ext cx="86" cy="227"/>
              </a:xfrm>
              <a:custGeom>
                <a:avLst/>
                <a:gdLst>
                  <a:gd name="T0" fmla="*/ 0 w 71"/>
                  <a:gd name="T1" fmla="*/ 0 h 188"/>
                  <a:gd name="T2" fmla="*/ 71 w 71"/>
                  <a:gd name="T3" fmla="*/ 139 h 188"/>
                  <a:gd name="T4" fmla="*/ 17 w 71"/>
                  <a:gd name="T5" fmla="*/ 188 h 188"/>
                  <a:gd name="T6" fmla="*/ 0 w 71"/>
                  <a:gd name="T7" fmla="*/ 0 h 188"/>
                </a:gdLst>
                <a:ahLst/>
                <a:cxnLst>
                  <a:cxn ang="0">
                    <a:pos x="T0" y="T1"/>
                  </a:cxn>
                  <a:cxn ang="0">
                    <a:pos x="T2" y="T3"/>
                  </a:cxn>
                  <a:cxn ang="0">
                    <a:pos x="T4" y="T5"/>
                  </a:cxn>
                  <a:cxn ang="0">
                    <a:pos x="T6" y="T7"/>
                  </a:cxn>
                </a:cxnLst>
                <a:rect l="0" t="0" r="r" b="b"/>
                <a:pathLst>
                  <a:path w="71" h="188">
                    <a:moveTo>
                      <a:pt x="0" y="0"/>
                    </a:moveTo>
                    <a:cubicBezTo>
                      <a:pt x="3" y="5"/>
                      <a:pt x="71" y="139"/>
                      <a:pt x="71" y="139"/>
                    </a:cubicBezTo>
                    <a:cubicBezTo>
                      <a:pt x="17" y="188"/>
                      <a:pt x="17" y="188"/>
                      <a:pt x="17" y="188"/>
                    </a:cubicBezTo>
                    <a:lnTo>
                      <a:pt x="0" y="0"/>
                    </a:lnTo>
                    <a:close/>
                  </a:path>
                </a:pathLst>
              </a:custGeom>
              <a:solidFill>
                <a:srgbClr val="FFBD4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35" name="ïṧľïḓè">
                <a:extLst>
                  <a:ext uri="{FF2B5EF4-FFF2-40B4-BE49-F238E27FC236}">
                    <a16:creationId xmlns:a16="http://schemas.microsoft.com/office/drawing/2014/main" id="{5C425C7E-CE42-46C2-AD57-3AED96405833}"/>
                  </a:ext>
                </a:extLst>
              </p:cNvPr>
              <p:cNvSpPr/>
              <p:nvPr/>
            </p:nvSpPr>
            <p:spPr bwMode="auto">
              <a:xfrm>
                <a:off x="2497" y="2320"/>
                <a:ext cx="532" cy="726"/>
              </a:xfrm>
              <a:custGeom>
                <a:avLst/>
                <a:gdLst>
                  <a:gd name="T0" fmla="*/ 441 w 441"/>
                  <a:gd name="T1" fmla="*/ 570 h 602"/>
                  <a:gd name="T2" fmla="*/ 118 w 441"/>
                  <a:gd name="T3" fmla="*/ 602 h 602"/>
                  <a:gd name="T4" fmla="*/ 0 w 441"/>
                  <a:gd name="T5" fmla="*/ 1 h 602"/>
                  <a:gd name="T6" fmla="*/ 182 w 441"/>
                  <a:gd name="T7" fmla="*/ 0 h 602"/>
                  <a:gd name="T8" fmla="*/ 349 w 441"/>
                  <a:gd name="T9" fmla="*/ 134 h 602"/>
                  <a:gd name="T10" fmla="*/ 441 w 441"/>
                  <a:gd name="T11" fmla="*/ 570 h 602"/>
                </a:gdLst>
                <a:ahLst/>
                <a:cxnLst>
                  <a:cxn ang="0">
                    <a:pos x="T0" y="T1"/>
                  </a:cxn>
                  <a:cxn ang="0">
                    <a:pos x="T2" y="T3"/>
                  </a:cxn>
                  <a:cxn ang="0">
                    <a:pos x="T4" y="T5"/>
                  </a:cxn>
                  <a:cxn ang="0">
                    <a:pos x="T6" y="T7"/>
                  </a:cxn>
                  <a:cxn ang="0">
                    <a:pos x="T8" y="T9"/>
                  </a:cxn>
                  <a:cxn ang="0">
                    <a:pos x="T10" y="T11"/>
                  </a:cxn>
                </a:cxnLst>
                <a:rect l="0" t="0" r="r" b="b"/>
                <a:pathLst>
                  <a:path w="441" h="602">
                    <a:moveTo>
                      <a:pt x="441" y="570"/>
                    </a:moveTo>
                    <a:cubicBezTo>
                      <a:pt x="118" y="602"/>
                      <a:pt x="118" y="602"/>
                      <a:pt x="118" y="602"/>
                    </a:cubicBezTo>
                    <a:cubicBezTo>
                      <a:pt x="0" y="1"/>
                      <a:pt x="0" y="1"/>
                      <a:pt x="0" y="1"/>
                    </a:cubicBezTo>
                    <a:cubicBezTo>
                      <a:pt x="182" y="0"/>
                      <a:pt x="182" y="0"/>
                      <a:pt x="182" y="0"/>
                    </a:cubicBezTo>
                    <a:cubicBezTo>
                      <a:pt x="263" y="0"/>
                      <a:pt x="332" y="56"/>
                      <a:pt x="349" y="134"/>
                    </a:cubicBezTo>
                    <a:lnTo>
                      <a:pt x="441" y="570"/>
                    </a:lnTo>
                    <a:close/>
                  </a:path>
                </a:pathLst>
              </a:custGeom>
              <a:solidFill>
                <a:srgbClr val="6C1A4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36" name="îṡḻïḋe">
                <a:extLst>
                  <a:ext uri="{FF2B5EF4-FFF2-40B4-BE49-F238E27FC236}">
                    <a16:creationId xmlns:a16="http://schemas.microsoft.com/office/drawing/2014/main" id="{CE51EEB4-C989-4575-BD8B-91EA74C9516D}"/>
                  </a:ext>
                </a:extLst>
              </p:cNvPr>
              <p:cNvSpPr/>
              <p:nvPr/>
            </p:nvSpPr>
            <p:spPr bwMode="auto">
              <a:xfrm>
                <a:off x="2446" y="2316"/>
                <a:ext cx="195" cy="744"/>
              </a:xfrm>
              <a:custGeom>
                <a:avLst/>
                <a:gdLst>
                  <a:gd name="T0" fmla="*/ 74 w 162"/>
                  <a:gd name="T1" fmla="*/ 577 h 617"/>
                  <a:gd name="T2" fmla="*/ 3 w 162"/>
                  <a:gd name="T3" fmla="*/ 51 h 617"/>
                  <a:gd name="T4" fmla="*/ 40 w 162"/>
                  <a:gd name="T5" fmla="*/ 3 h 617"/>
                  <a:gd name="T6" fmla="*/ 88 w 162"/>
                  <a:gd name="T7" fmla="*/ 40 h 617"/>
                  <a:gd name="T8" fmla="*/ 159 w 162"/>
                  <a:gd name="T9" fmla="*/ 565 h 617"/>
                  <a:gd name="T10" fmla="*/ 122 w 162"/>
                  <a:gd name="T11" fmla="*/ 613 h 617"/>
                  <a:gd name="T12" fmla="*/ 74 w 162"/>
                  <a:gd name="T13" fmla="*/ 577 h 617"/>
                </a:gdLst>
                <a:ahLst/>
                <a:cxnLst>
                  <a:cxn ang="0">
                    <a:pos x="T0" y="T1"/>
                  </a:cxn>
                  <a:cxn ang="0">
                    <a:pos x="T2" y="T3"/>
                  </a:cxn>
                  <a:cxn ang="0">
                    <a:pos x="T4" y="T5"/>
                  </a:cxn>
                  <a:cxn ang="0">
                    <a:pos x="T6" y="T7"/>
                  </a:cxn>
                  <a:cxn ang="0">
                    <a:pos x="T8" y="T9"/>
                  </a:cxn>
                  <a:cxn ang="0">
                    <a:pos x="T10" y="T11"/>
                  </a:cxn>
                  <a:cxn ang="0">
                    <a:pos x="T12" y="T13"/>
                  </a:cxn>
                </a:cxnLst>
                <a:rect l="0" t="0" r="r" b="b"/>
                <a:pathLst>
                  <a:path w="162" h="617">
                    <a:moveTo>
                      <a:pt x="74" y="577"/>
                    </a:moveTo>
                    <a:cubicBezTo>
                      <a:pt x="3" y="51"/>
                      <a:pt x="3" y="51"/>
                      <a:pt x="3" y="51"/>
                    </a:cubicBezTo>
                    <a:cubicBezTo>
                      <a:pt x="0" y="28"/>
                      <a:pt x="16" y="6"/>
                      <a:pt x="40" y="3"/>
                    </a:cubicBezTo>
                    <a:cubicBezTo>
                      <a:pt x="63" y="0"/>
                      <a:pt x="85" y="16"/>
                      <a:pt x="88" y="40"/>
                    </a:cubicBezTo>
                    <a:cubicBezTo>
                      <a:pt x="159" y="565"/>
                      <a:pt x="159" y="565"/>
                      <a:pt x="159" y="565"/>
                    </a:cubicBezTo>
                    <a:cubicBezTo>
                      <a:pt x="162" y="588"/>
                      <a:pt x="145" y="610"/>
                      <a:pt x="122" y="613"/>
                    </a:cubicBezTo>
                    <a:cubicBezTo>
                      <a:pt x="99" y="617"/>
                      <a:pt x="77" y="600"/>
                      <a:pt x="74" y="577"/>
                    </a:cubicBezTo>
                    <a:close/>
                  </a:path>
                </a:pathLst>
              </a:custGeom>
              <a:solidFill>
                <a:srgbClr val="F147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37" name="íŝḷïḍê">
                <a:extLst>
                  <a:ext uri="{FF2B5EF4-FFF2-40B4-BE49-F238E27FC236}">
                    <a16:creationId xmlns:a16="http://schemas.microsoft.com/office/drawing/2014/main" id="{7FFF0319-E9C3-426A-9DE6-1987E4B36BE4}"/>
                  </a:ext>
                </a:extLst>
              </p:cNvPr>
              <p:cNvSpPr/>
              <p:nvPr/>
            </p:nvSpPr>
            <p:spPr bwMode="auto">
              <a:xfrm>
                <a:off x="2828" y="3099"/>
                <a:ext cx="60" cy="354"/>
              </a:xfrm>
              <a:prstGeom prst="rect">
                <a:avLst/>
              </a:prstGeom>
              <a:solidFill>
                <a:srgbClr val="39467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38" name="íŝḷîḋe">
                <a:extLst>
                  <a:ext uri="{FF2B5EF4-FFF2-40B4-BE49-F238E27FC236}">
                    <a16:creationId xmlns:a16="http://schemas.microsoft.com/office/drawing/2014/main" id="{875FD985-09ED-4070-BA54-920FD73495E2}"/>
                  </a:ext>
                </a:extLst>
              </p:cNvPr>
              <p:cNvSpPr/>
              <p:nvPr/>
            </p:nvSpPr>
            <p:spPr bwMode="auto">
              <a:xfrm>
                <a:off x="2828" y="3119"/>
                <a:ext cx="60" cy="80"/>
              </a:xfrm>
              <a:custGeom>
                <a:avLst/>
                <a:gdLst>
                  <a:gd name="T0" fmla="*/ 49 w 49"/>
                  <a:gd name="T1" fmla="*/ 0 h 66"/>
                  <a:gd name="T2" fmla="*/ 49 w 49"/>
                  <a:gd name="T3" fmla="*/ 66 h 66"/>
                  <a:gd name="T4" fmla="*/ 0 w 49"/>
                  <a:gd name="T5" fmla="*/ 47 h 66"/>
                  <a:gd name="T6" fmla="*/ 0 w 49"/>
                  <a:gd name="T7" fmla="*/ 2 h 66"/>
                  <a:gd name="T8" fmla="*/ 49 w 49"/>
                  <a:gd name="T9" fmla="*/ 0 h 66"/>
                </a:gdLst>
                <a:ahLst/>
                <a:cxnLst>
                  <a:cxn ang="0">
                    <a:pos x="T0" y="T1"/>
                  </a:cxn>
                  <a:cxn ang="0">
                    <a:pos x="T2" y="T3"/>
                  </a:cxn>
                  <a:cxn ang="0">
                    <a:pos x="T4" y="T5"/>
                  </a:cxn>
                  <a:cxn ang="0">
                    <a:pos x="T6" y="T7"/>
                  </a:cxn>
                  <a:cxn ang="0">
                    <a:pos x="T8" y="T9"/>
                  </a:cxn>
                </a:cxnLst>
                <a:rect l="0" t="0" r="r" b="b"/>
                <a:pathLst>
                  <a:path w="49" h="66">
                    <a:moveTo>
                      <a:pt x="49" y="0"/>
                    </a:moveTo>
                    <a:cubicBezTo>
                      <a:pt x="49" y="66"/>
                      <a:pt x="49" y="66"/>
                      <a:pt x="49" y="66"/>
                    </a:cubicBezTo>
                    <a:cubicBezTo>
                      <a:pt x="0" y="47"/>
                      <a:pt x="0" y="47"/>
                      <a:pt x="0" y="47"/>
                    </a:cubicBezTo>
                    <a:cubicBezTo>
                      <a:pt x="0" y="2"/>
                      <a:pt x="0" y="2"/>
                      <a:pt x="0" y="2"/>
                    </a:cubicBezTo>
                    <a:cubicBezTo>
                      <a:pt x="12" y="1"/>
                      <a:pt x="36" y="0"/>
                      <a:pt x="49" y="0"/>
                    </a:cubicBezTo>
                    <a:close/>
                  </a:path>
                </a:pathLst>
              </a:custGeom>
              <a:solidFill>
                <a:srgbClr val="0A19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39" name="íşḻiḑe">
                <a:extLst>
                  <a:ext uri="{FF2B5EF4-FFF2-40B4-BE49-F238E27FC236}">
                    <a16:creationId xmlns:a16="http://schemas.microsoft.com/office/drawing/2014/main" id="{00E98ED2-0BF1-4727-AC95-E1319B54BCAD}"/>
                  </a:ext>
                </a:extLst>
              </p:cNvPr>
              <p:cNvSpPr/>
              <p:nvPr/>
            </p:nvSpPr>
            <p:spPr bwMode="auto">
              <a:xfrm>
                <a:off x="2702" y="3073"/>
                <a:ext cx="323" cy="54"/>
              </a:xfrm>
              <a:custGeom>
                <a:avLst/>
                <a:gdLst>
                  <a:gd name="T0" fmla="*/ 245 w 268"/>
                  <a:gd name="T1" fmla="*/ 44 h 44"/>
                  <a:gd name="T2" fmla="*/ 22 w 268"/>
                  <a:gd name="T3" fmla="*/ 44 h 44"/>
                  <a:gd name="T4" fmla="*/ 0 w 268"/>
                  <a:gd name="T5" fmla="*/ 22 h 44"/>
                  <a:gd name="T6" fmla="*/ 22 w 268"/>
                  <a:gd name="T7" fmla="*/ 0 h 44"/>
                  <a:gd name="T8" fmla="*/ 245 w 268"/>
                  <a:gd name="T9" fmla="*/ 0 h 44"/>
                  <a:gd name="T10" fmla="*/ 268 w 268"/>
                  <a:gd name="T11" fmla="*/ 22 h 44"/>
                  <a:gd name="T12" fmla="*/ 245 w 268"/>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268" h="44">
                    <a:moveTo>
                      <a:pt x="245" y="44"/>
                    </a:moveTo>
                    <a:cubicBezTo>
                      <a:pt x="22" y="44"/>
                      <a:pt x="22" y="44"/>
                      <a:pt x="22" y="44"/>
                    </a:cubicBezTo>
                    <a:cubicBezTo>
                      <a:pt x="10" y="44"/>
                      <a:pt x="0" y="34"/>
                      <a:pt x="0" y="22"/>
                    </a:cubicBezTo>
                    <a:cubicBezTo>
                      <a:pt x="0" y="10"/>
                      <a:pt x="10" y="0"/>
                      <a:pt x="22" y="0"/>
                    </a:cubicBezTo>
                    <a:cubicBezTo>
                      <a:pt x="245" y="0"/>
                      <a:pt x="245" y="0"/>
                      <a:pt x="245" y="0"/>
                    </a:cubicBezTo>
                    <a:cubicBezTo>
                      <a:pt x="257" y="0"/>
                      <a:pt x="268" y="10"/>
                      <a:pt x="268" y="22"/>
                    </a:cubicBezTo>
                    <a:cubicBezTo>
                      <a:pt x="268" y="34"/>
                      <a:pt x="257" y="44"/>
                      <a:pt x="245" y="44"/>
                    </a:cubicBezTo>
                    <a:close/>
                  </a:path>
                </a:pathLst>
              </a:custGeom>
              <a:solidFill>
                <a:srgbClr val="39467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40" name="í$ļïdê">
                <a:extLst>
                  <a:ext uri="{FF2B5EF4-FFF2-40B4-BE49-F238E27FC236}">
                    <a16:creationId xmlns:a16="http://schemas.microsoft.com/office/drawing/2014/main" id="{60DE947F-64F0-4A7B-B2AD-689939381911}"/>
                  </a:ext>
                </a:extLst>
              </p:cNvPr>
              <p:cNvSpPr/>
              <p:nvPr/>
            </p:nvSpPr>
            <p:spPr bwMode="auto">
              <a:xfrm>
                <a:off x="2752" y="2960"/>
                <a:ext cx="445" cy="135"/>
              </a:xfrm>
              <a:custGeom>
                <a:avLst/>
                <a:gdLst>
                  <a:gd name="T0" fmla="*/ 312 w 368"/>
                  <a:gd name="T1" fmla="*/ 112 h 112"/>
                  <a:gd name="T2" fmla="*/ 56 w 368"/>
                  <a:gd name="T3" fmla="*/ 112 h 112"/>
                  <a:gd name="T4" fmla="*/ 0 w 368"/>
                  <a:gd name="T5" fmla="*/ 56 h 112"/>
                  <a:gd name="T6" fmla="*/ 56 w 368"/>
                  <a:gd name="T7" fmla="*/ 0 h 112"/>
                  <a:gd name="T8" fmla="*/ 312 w 368"/>
                  <a:gd name="T9" fmla="*/ 0 h 112"/>
                  <a:gd name="T10" fmla="*/ 368 w 368"/>
                  <a:gd name="T11" fmla="*/ 56 h 112"/>
                  <a:gd name="T12" fmla="*/ 312 w 368"/>
                  <a:gd name="T13" fmla="*/ 112 h 112"/>
                </a:gdLst>
                <a:ahLst/>
                <a:cxnLst>
                  <a:cxn ang="0">
                    <a:pos x="T0" y="T1"/>
                  </a:cxn>
                  <a:cxn ang="0">
                    <a:pos x="T2" y="T3"/>
                  </a:cxn>
                  <a:cxn ang="0">
                    <a:pos x="T4" y="T5"/>
                  </a:cxn>
                  <a:cxn ang="0">
                    <a:pos x="T6" y="T7"/>
                  </a:cxn>
                  <a:cxn ang="0">
                    <a:pos x="T8" y="T9"/>
                  </a:cxn>
                  <a:cxn ang="0">
                    <a:pos x="T10" y="T11"/>
                  </a:cxn>
                  <a:cxn ang="0">
                    <a:pos x="T12" y="T13"/>
                  </a:cxn>
                </a:cxnLst>
                <a:rect l="0" t="0" r="r" b="b"/>
                <a:pathLst>
                  <a:path w="368" h="112">
                    <a:moveTo>
                      <a:pt x="312" y="112"/>
                    </a:moveTo>
                    <a:cubicBezTo>
                      <a:pt x="56" y="112"/>
                      <a:pt x="56" y="112"/>
                      <a:pt x="56" y="112"/>
                    </a:cubicBezTo>
                    <a:cubicBezTo>
                      <a:pt x="25" y="112"/>
                      <a:pt x="0" y="86"/>
                      <a:pt x="0" y="56"/>
                    </a:cubicBezTo>
                    <a:cubicBezTo>
                      <a:pt x="0" y="25"/>
                      <a:pt x="25" y="0"/>
                      <a:pt x="56" y="0"/>
                    </a:cubicBezTo>
                    <a:cubicBezTo>
                      <a:pt x="312" y="0"/>
                      <a:pt x="312" y="0"/>
                      <a:pt x="312" y="0"/>
                    </a:cubicBezTo>
                    <a:cubicBezTo>
                      <a:pt x="343" y="0"/>
                      <a:pt x="368" y="25"/>
                      <a:pt x="368" y="56"/>
                    </a:cubicBezTo>
                    <a:cubicBezTo>
                      <a:pt x="368" y="86"/>
                      <a:pt x="343" y="112"/>
                      <a:pt x="312" y="112"/>
                    </a:cubicBezTo>
                    <a:close/>
                  </a:path>
                </a:pathLst>
              </a:custGeom>
              <a:solidFill>
                <a:srgbClr val="6C1A4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41" name="íşļïḑè">
                <a:extLst>
                  <a:ext uri="{FF2B5EF4-FFF2-40B4-BE49-F238E27FC236}">
                    <a16:creationId xmlns:a16="http://schemas.microsoft.com/office/drawing/2014/main" id="{01D94226-6403-4D8B-86D3-47A17D7748F4}"/>
                  </a:ext>
                </a:extLst>
              </p:cNvPr>
              <p:cNvSpPr/>
              <p:nvPr/>
            </p:nvSpPr>
            <p:spPr bwMode="auto">
              <a:xfrm>
                <a:off x="2542" y="2961"/>
                <a:ext cx="383" cy="135"/>
              </a:xfrm>
              <a:custGeom>
                <a:avLst/>
                <a:gdLst>
                  <a:gd name="T0" fmla="*/ 261 w 317"/>
                  <a:gd name="T1" fmla="*/ 112 h 112"/>
                  <a:gd name="T2" fmla="*/ 56 w 317"/>
                  <a:gd name="T3" fmla="*/ 112 h 112"/>
                  <a:gd name="T4" fmla="*/ 0 w 317"/>
                  <a:gd name="T5" fmla="*/ 56 h 112"/>
                  <a:gd name="T6" fmla="*/ 56 w 317"/>
                  <a:gd name="T7" fmla="*/ 0 h 112"/>
                  <a:gd name="T8" fmla="*/ 261 w 317"/>
                  <a:gd name="T9" fmla="*/ 0 h 112"/>
                  <a:gd name="T10" fmla="*/ 317 w 317"/>
                  <a:gd name="T11" fmla="*/ 56 h 112"/>
                  <a:gd name="T12" fmla="*/ 261 w 317"/>
                  <a:gd name="T13" fmla="*/ 112 h 112"/>
                </a:gdLst>
                <a:ahLst/>
                <a:cxnLst>
                  <a:cxn ang="0">
                    <a:pos x="T0" y="T1"/>
                  </a:cxn>
                  <a:cxn ang="0">
                    <a:pos x="T2" y="T3"/>
                  </a:cxn>
                  <a:cxn ang="0">
                    <a:pos x="T4" y="T5"/>
                  </a:cxn>
                  <a:cxn ang="0">
                    <a:pos x="T6" y="T7"/>
                  </a:cxn>
                  <a:cxn ang="0">
                    <a:pos x="T8" y="T9"/>
                  </a:cxn>
                  <a:cxn ang="0">
                    <a:pos x="T10" y="T11"/>
                  </a:cxn>
                  <a:cxn ang="0">
                    <a:pos x="T12" y="T13"/>
                  </a:cxn>
                </a:cxnLst>
                <a:rect l="0" t="0" r="r" b="b"/>
                <a:pathLst>
                  <a:path w="317" h="112">
                    <a:moveTo>
                      <a:pt x="261" y="112"/>
                    </a:moveTo>
                    <a:cubicBezTo>
                      <a:pt x="56" y="112"/>
                      <a:pt x="56" y="112"/>
                      <a:pt x="56" y="112"/>
                    </a:cubicBezTo>
                    <a:cubicBezTo>
                      <a:pt x="25" y="112"/>
                      <a:pt x="0" y="87"/>
                      <a:pt x="0" y="56"/>
                    </a:cubicBezTo>
                    <a:cubicBezTo>
                      <a:pt x="0" y="26"/>
                      <a:pt x="25" y="0"/>
                      <a:pt x="56" y="0"/>
                    </a:cubicBezTo>
                    <a:cubicBezTo>
                      <a:pt x="261" y="0"/>
                      <a:pt x="261" y="0"/>
                      <a:pt x="261" y="0"/>
                    </a:cubicBezTo>
                    <a:cubicBezTo>
                      <a:pt x="292" y="0"/>
                      <a:pt x="317" y="26"/>
                      <a:pt x="317" y="56"/>
                    </a:cubicBezTo>
                    <a:cubicBezTo>
                      <a:pt x="317" y="87"/>
                      <a:pt x="292" y="112"/>
                      <a:pt x="261" y="112"/>
                    </a:cubicBezTo>
                    <a:close/>
                  </a:path>
                </a:pathLst>
              </a:custGeom>
              <a:solidFill>
                <a:srgbClr val="F147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42" name="îSlïḓé">
                <a:extLst>
                  <a:ext uri="{FF2B5EF4-FFF2-40B4-BE49-F238E27FC236}">
                    <a16:creationId xmlns:a16="http://schemas.microsoft.com/office/drawing/2014/main" id="{AAF7E8C8-70B0-47A0-95C0-6FDDBFD24239}"/>
                  </a:ext>
                </a:extLst>
              </p:cNvPr>
              <p:cNvSpPr/>
              <p:nvPr/>
            </p:nvSpPr>
            <p:spPr bwMode="auto">
              <a:xfrm>
                <a:off x="2600" y="3452"/>
                <a:ext cx="513" cy="120"/>
              </a:xfrm>
              <a:custGeom>
                <a:avLst/>
                <a:gdLst>
                  <a:gd name="T0" fmla="*/ 425 w 425"/>
                  <a:gd name="T1" fmla="*/ 99 h 99"/>
                  <a:gd name="T2" fmla="*/ 394 w 425"/>
                  <a:gd name="T3" fmla="*/ 99 h 99"/>
                  <a:gd name="T4" fmla="*/ 326 w 425"/>
                  <a:gd name="T5" fmla="*/ 32 h 99"/>
                  <a:gd name="T6" fmla="*/ 99 w 425"/>
                  <a:gd name="T7" fmla="*/ 32 h 99"/>
                  <a:gd name="T8" fmla="*/ 31 w 425"/>
                  <a:gd name="T9" fmla="*/ 99 h 99"/>
                  <a:gd name="T10" fmla="*/ 0 w 425"/>
                  <a:gd name="T11" fmla="*/ 99 h 99"/>
                  <a:gd name="T12" fmla="*/ 99 w 425"/>
                  <a:gd name="T13" fmla="*/ 0 h 99"/>
                  <a:gd name="T14" fmla="*/ 326 w 425"/>
                  <a:gd name="T15" fmla="*/ 0 h 99"/>
                  <a:gd name="T16" fmla="*/ 425 w 425"/>
                  <a:gd name="T1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 h="99">
                    <a:moveTo>
                      <a:pt x="425" y="99"/>
                    </a:moveTo>
                    <a:cubicBezTo>
                      <a:pt x="394" y="99"/>
                      <a:pt x="394" y="99"/>
                      <a:pt x="394" y="99"/>
                    </a:cubicBezTo>
                    <a:cubicBezTo>
                      <a:pt x="394" y="62"/>
                      <a:pt x="364" y="32"/>
                      <a:pt x="326" y="32"/>
                    </a:cubicBezTo>
                    <a:cubicBezTo>
                      <a:pt x="99" y="32"/>
                      <a:pt x="99" y="32"/>
                      <a:pt x="99" y="32"/>
                    </a:cubicBezTo>
                    <a:cubicBezTo>
                      <a:pt x="61" y="32"/>
                      <a:pt x="31" y="62"/>
                      <a:pt x="31" y="99"/>
                    </a:cubicBezTo>
                    <a:cubicBezTo>
                      <a:pt x="0" y="99"/>
                      <a:pt x="0" y="99"/>
                      <a:pt x="0" y="99"/>
                    </a:cubicBezTo>
                    <a:cubicBezTo>
                      <a:pt x="0" y="45"/>
                      <a:pt x="44" y="0"/>
                      <a:pt x="99" y="0"/>
                    </a:cubicBezTo>
                    <a:cubicBezTo>
                      <a:pt x="326" y="0"/>
                      <a:pt x="326" y="0"/>
                      <a:pt x="326" y="0"/>
                    </a:cubicBezTo>
                    <a:cubicBezTo>
                      <a:pt x="381" y="0"/>
                      <a:pt x="425" y="45"/>
                      <a:pt x="425" y="99"/>
                    </a:cubicBezTo>
                    <a:close/>
                  </a:path>
                </a:pathLst>
              </a:custGeom>
              <a:solidFill>
                <a:srgbClr val="0A19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43" name="iṡļíďè">
                <a:extLst>
                  <a:ext uri="{FF2B5EF4-FFF2-40B4-BE49-F238E27FC236}">
                    <a16:creationId xmlns:a16="http://schemas.microsoft.com/office/drawing/2014/main" id="{31772881-0717-42C8-B7E8-AD5A5864AAC8}"/>
                  </a:ext>
                </a:extLst>
              </p:cNvPr>
              <p:cNvSpPr/>
              <p:nvPr/>
            </p:nvSpPr>
            <p:spPr bwMode="auto">
              <a:xfrm>
                <a:off x="2814" y="3397"/>
                <a:ext cx="88" cy="56"/>
              </a:xfrm>
              <a:prstGeom prst="rect">
                <a:avLst/>
              </a:prstGeom>
              <a:solidFill>
                <a:srgbClr val="0A194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44" name="ï$ļíḑê">
                <a:extLst>
                  <a:ext uri="{FF2B5EF4-FFF2-40B4-BE49-F238E27FC236}">
                    <a16:creationId xmlns:a16="http://schemas.microsoft.com/office/drawing/2014/main" id="{3C1AFDCA-B734-4AC2-900C-720CB5DA012F}"/>
                  </a:ext>
                </a:extLst>
              </p:cNvPr>
              <p:cNvSpPr/>
              <p:nvPr/>
            </p:nvSpPr>
            <p:spPr bwMode="auto">
              <a:xfrm>
                <a:off x="2586" y="3578"/>
                <a:ext cx="63" cy="62"/>
              </a:xfrm>
              <a:prstGeom prst="ellipse">
                <a:avLst/>
              </a:prstGeom>
              <a:solidFill>
                <a:srgbClr val="0A19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45" name="íṡḷïḑe">
                <a:extLst>
                  <a:ext uri="{FF2B5EF4-FFF2-40B4-BE49-F238E27FC236}">
                    <a16:creationId xmlns:a16="http://schemas.microsoft.com/office/drawing/2014/main" id="{6F3A7811-AF95-47DC-AFCF-2568806A8550}"/>
                  </a:ext>
                </a:extLst>
              </p:cNvPr>
              <p:cNvSpPr/>
              <p:nvPr/>
            </p:nvSpPr>
            <p:spPr bwMode="auto">
              <a:xfrm>
                <a:off x="2576" y="3555"/>
                <a:ext cx="86" cy="50"/>
              </a:xfrm>
              <a:custGeom>
                <a:avLst/>
                <a:gdLst>
                  <a:gd name="T0" fmla="*/ 71 w 71"/>
                  <a:gd name="T1" fmla="*/ 42 h 42"/>
                  <a:gd name="T2" fmla="*/ 0 w 71"/>
                  <a:gd name="T3" fmla="*/ 42 h 42"/>
                  <a:gd name="T4" fmla="*/ 0 w 71"/>
                  <a:gd name="T5" fmla="*/ 34 h 42"/>
                  <a:gd name="T6" fmla="*/ 35 w 71"/>
                  <a:gd name="T7" fmla="*/ 0 h 42"/>
                  <a:gd name="T8" fmla="*/ 37 w 71"/>
                  <a:gd name="T9" fmla="*/ 0 h 42"/>
                  <a:gd name="T10" fmla="*/ 71 w 71"/>
                  <a:gd name="T11" fmla="*/ 34 h 42"/>
                  <a:gd name="T12" fmla="*/ 71 w 71"/>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71" h="42">
                    <a:moveTo>
                      <a:pt x="71" y="42"/>
                    </a:moveTo>
                    <a:cubicBezTo>
                      <a:pt x="0" y="42"/>
                      <a:pt x="0" y="42"/>
                      <a:pt x="0" y="42"/>
                    </a:cubicBezTo>
                    <a:cubicBezTo>
                      <a:pt x="0" y="34"/>
                      <a:pt x="0" y="34"/>
                      <a:pt x="0" y="34"/>
                    </a:cubicBezTo>
                    <a:cubicBezTo>
                      <a:pt x="0" y="16"/>
                      <a:pt x="16" y="0"/>
                      <a:pt x="35" y="0"/>
                    </a:cubicBezTo>
                    <a:cubicBezTo>
                      <a:pt x="37" y="0"/>
                      <a:pt x="37" y="0"/>
                      <a:pt x="37" y="0"/>
                    </a:cubicBezTo>
                    <a:cubicBezTo>
                      <a:pt x="56" y="0"/>
                      <a:pt x="71" y="16"/>
                      <a:pt x="71" y="34"/>
                    </a:cubicBezTo>
                    <a:lnTo>
                      <a:pt x="71" y="42"/>
                    </a:lnTo>
                    <a:close/>
                  </a:path>
                </a:pathLst>
              </a:custGeom>
              <a:solidFill>
                <a:srgbClr val="39467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46" name="íŝļïḋè">
                <a:extLst>
                  <a:ext uri="{FF2B5EF4-FFF2-40B4-BE49-F238E27FC236}">
                    <a16:creationId xmlns:a16="http://schemas.microsoft.com/office/drawing/2014/main" id="{99ACF1CA-B9A7-445C-8082-D93BEC34DBE2}"/>
                  </a:ext>
                </a:extLst>
              </p:cNvPr>
              <p:cNvSpPr/>
              <p:nvPr/>
            </p:nvSpPr>
            <p:spPr bwMode="auto">
              <a:xfrm>
                <a:off x="3065" y="3578"/>
                <a:ext cx="63" cy="62"/>
              </a:xfrm>
              <a:prstGeom prst="ellipse">
                <a:avLst/>
              </a:prstGeom>
              <a:solidFill>
                <a:srgbClr val="0A19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47" name="íṡ1íde">
                <a:extLst>
                  <a:ext uri="{FF2B5EF4-FFF2-40B4-BE49-F238E27FC236}">
                    <a16:creationId xmlns:a16="http://schemas.microsoft.com/office/drawing/2014/main" id="{C16967FB-E66E-4F7C-96E0-01E1D48452F3}"/>
                  </a:ext>
                </a:extLst>
              </p:cNvPr>
              <p:cNvSpPr/>
              <p:nvPr/>
            </p:nvSpPr>
            <p:spPr bwMode="auto">
              <a:xfrm>
                <a:off x="3055" y="3555"/>
                <a:ext cx="86" cy="50"/>
              </a:xfrm>
              <a:custGeom>
                <a:avLst/>
                <a:gdLst>
                  <a:gd name="T0" fmla="*/ 71 w 71"/>
                  <a:gd name="T1" fmla="*/ 42 h 42"/>
                  <a:gd name="T2" fmla="*/ 0 w 71"/>
                  <a:gd name="T3" fmla="*/ 42 h 42"/>
                  <a:gd name="T4" fmla="*/ 0 w 71"/>
                  <a:gd name="T5" fmla="*/ 34 h 42"/>
                  <a:gd name="T6" fmla="*/ 35 w 71"/>
                  <a:gd name="T7" fmla="*/ 0 h 42"/>
                  <a:gd name="T8" fmla="*/ 37 w 71"/>
                  <a:gd name="T9" fmla="*/ 0 h 42"/>
                  <a:gd name="T10" fmla="*/ 71 w 71"/>
                  <a:gd name="T11" fmla="*/ 34 h 42"/>
                  <a:gd name="T12" fmla="*/ 71 w 71"/>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71" h="42">
                    <a:moveTo>
                      <a:pt x="71" y="42"/>
                    </a:moveTo>
                    <a:cubicBezTo>
                      <a:pt x="0" y="42"/>
                      <a:pt x="0" y="42"/>
                      <a:pt x="0" y="42"/>
                    </a:cubicBezTo>
                    <a:cubicBezTo>
                      <a:pt x="0" y="34"/>
                      <a:pt x="0" y="34"/>
                      <a:pt x="0" y="34"/>
                    </a:cubicBezTo>
                    <a:cubicBezTo>
                      <a:pt x="0" y="16"/>
                      <a:pt x="16" y="0"/>
                      <a:pt x="35" y="0"/>
                    </a:cubicBezTo>
                    <a:cubicBezTo>
                      <a:pt x="37" y="0"/>
                      <a:pt x="37" y="0"/>
                      <a:pt x="37" y="0"/>
                    </a:cubicBezTo>
                    <a:cubicBezTo>
                      <a:pt x="56" y="0"/>
                      <a:pt x="71" y="16"/>
                      <a:pt x="71" y="34"/>
                    </a:cubicBezTo>
                    <a:lnTo>
                      <a:pt x="71" y="42"/>
                    </a:lnTo>
                    <a:close/>
                  </a:path>
                </a:pathLst>
              </a:custGeom>
              <a:solidFill>
                <a:srgbClr val="39467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48" name="ïṡlídè">
                <a:extLst>
                  <a:ext uri="{FF2B5EF4-FFF2-40B4-BE49-F238E27FC236}">
                    <a16:creationId xmlns:a16="http://schemas.microsoft.com/office/drawing/2014/main" id="{EBA057D3-BBEB-4689-B16E-02CD83CCAB72}"/>
                  </a:ext>
                </a:extLst>
              </p:cNvPr>
              <p:cNvSpPr/>
              <p:nvPr/>
            </p:nvSpPr>
            <p:spPr bwMode="auto">
              <a:xfrm>
                <a:off x="2835" y="3464"/>
                <a:ext cx="49" cy="114"/>
              </a:xfrm>
              <a:prstGeom prst="rect">
                <a:avLst/>
              </a:prstGeom>
              <a:solidFill>
                <a:srgbClr val="0A194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49" name="îsliďê">
                <a:extLst>
                  <a:ext uri="{FF2B5EF4-FFF2-40B4-BE49-F238E27FC236}">
                    <a16:creationId xmlns:a16="http://schemas.microsoft.com/office/drawing/2014/main" id="{FC7B82B0-2003-48E0-B444-234F52C7BA78}"/>
                  </a:ext>
                </a:extLst>
              </p:cNvPr>
              <p:cNvSpPr/>
              <p:nvPr/>
            </p:nvSpPr>
            <p:spPr bwMode="auto">
              <a:xfrm>
                <a:off x="2830" y="3578"/>
                <a:ext cx="61" cy="62"/>
              </a:xfrm>
              <a:prstGeom prst="ellipse">
                <a:avLst/>
              </a:prstGeom>
              <a:solidFill>
                <a:srgbClr val="0A19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50" name="ísľïḑe">
                <a:extLst>
                  <a:ext uri="{FF2B5EF4-FFF2-40B4-BE49-F238E27FC236}">
                    <a16:creationId xmlns:a16="http://schemas.microsoft.com/office/drawing/2014/main" id="{102E960D-5DB1-49E2-BE85-FF4D8B1D56AE}"/>
                  </a:ext>
                </a:extLst>
              </p:cNvPr>
              <p:cNvSpPr/>
              <p:nvPr/>
            </p:nvSpPr>
            <p:spPr bwMode="auto">
              <a:xfrm>
                <a:off x="2820" y="3555"/>
                <a:ext cx="86" cy="50"/>
              </a:xfrm>
              <a:custGeom>
                <a:avLst/>
                <a:gdLst>
                  <a:gd name="T0" fmla="*/ 71 w 71"/>
                  <a:gd name="T1" fmla="*/ 42 h 42"/>
                  <a:gd name="T2" fmla="*/ 0 w 71"/>
                  <a:gd name="T3" fmla="*/ 42 h 42"/>
                  <a:gd name="T4" fmla="*/ 0 w 71"/>
                  <a:gd name="T5" fmla="*/ 34 h 42"/>
                  <a:gd name="T6" fmla="*/ 34 w 71"/>
                  <a:gd name="T7" fmla="*/ 0 h 42"/>
                  <a:gd name="T8" fmla="*/ 37 w 71"/>
                  <a:gd name="T9" fmla="*/ 0 h 42"/>
                  <a:gd name="T10" fmla="*/ 71 w 71"/>
                  <a:gd name="T11" fmla="*/ 34 h 42"/>
                  <a:gd name="T12" fmla="*/ 71 w 71"/>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71" h="42">
                    <a:moveTo>
                      <a:pt x="71" y="42"/>
                    </a:moveTo>
                    <a:cubicBezTo>
                      <a:pt x="0" y="42"/>
                      <a:pt x="0" y="42"/>
                      <a:pt x="0" y="42"/>
                    </a:cubicBezTo>
                    <a:cubicBezTo>
                      <a:pt x="0" y="34"/>
                      <a:pt x="0" y="34"/>
                      <a:pt x="0" y="34"/>
                    </a:cubicBezTo>
                    <a:cubicBezTo>
                      <a:pt x="0" y="16"/>
                      <a:pt x="15" y="0"/>
                      <a:pt x="34" y="0"/>
                    </a:cubicBezTo>
                    <a:cubicBezTo>
                      <a:pt x="37" y="0"/>
                      <a:pt x="37" y="0"/>
                      <a:pt x="37" y="0"/>
                    </a:cubicBezTo>
                    <a:cubicBezTo>
                      <a:pt x="56" y="0"/>
                      <a:pt x="71" y="16"/>
                      <a:pt x="71" y="34"/>
                    </a:cubicBezTo>
                    <a:lnTo>
                      <a:pt x="71" y="42"/>
                    </a:lnTo>
                    <a:close/>
                  </a:path>
                </a:pathLst>
              </a:custGeom>
              <a:solidFill>
                <a:srgbClr val="39467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51" name="îŝļíḍê">
                <a:extLst>
                  <a:ext uri="{FF2B5EF4-FFF2-40B4-BE49-F238E27FC236}">
                    <a16:creationId xmlns:a16="http://schemas.microsoft.com/office/drawing/2014/main" id="{F678AC9B-8C4B-42EA-AA7B-F7760A22ECA4}"/>
                  </a:ext>
                </a:extLst>
              </p:cNvPr>
              <p:cNvSpPr/>
              <p:nvPr/>
            </p:nvSpPr>
            <p:spPr bwMode="auto">
              <a:xfrm>
                <a:off x="2975" y="3046"/>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0"/>
                      <a:pt x="0" y="0"/>
                      <a:pt x="0" y="0"/>
                    </a:cubicBezTo>
                    <a:cubicBezTo>
                      <a:pt x="0" y="1"/>
                      <a:pt x="2" y="1"/>
                      <a:pt x="2" y="1"/>
                    </a:cubicBezTo>
                    <a:close/>
                  </a:path>
                </a:pathLst>
              </a:custGeom>
              <a:solidFill>
                <a:srgbClr val="0728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52" name="iś1idè">
                <a:extLst>
                  <a:ext uri="{FF2B5EF4-FFF2-40B4-BE49-F238E27FC236}">
                    <a16:creationId xmlns:a16="http://schemas.microsoft.com/office/drawing/2014/main" id="{09C756BE-DA1C-4C03-9B83-1F49793B2CF6}"/>
                  </a:ext>
                </a:extLst>
              </p:cNvPr>
              <p:cNvSpPr/>
              <p:nvPr/>
            </p:nvSpPr>
            <p:spPr bwMode="auto">
              <a:xfrm>
                <a:off x="2975" y="3046"/>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0"/>
                      <a:pt x="0" y="0"/>
                      <a:pt x="0" y="0"/>
                    </a:cubicBezTo>
                    <a:cubicBezTo>
                      <a:pt x="0" y="1"/>
                      <a:pt x="2" y="1"/>
                      <a:pt x="2" y="1"/>
                    </a:cubicBezTo>
                    <a:close/>
                  </a:path>
                </a:pathLst>
              </a:custGeom>
              <a:solidFill>
                <a:srgbClr val="0728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53" name="íṩ1íḑè">
                <a:extLst>
                  <a:ext uri="{FF2B5EF4-FFF2-40B4-BE49-F238E27FC236}">
                    <a16:creationId xmlns:a16="http://schemas.microsoft.com/office/drawing/2014/main" id="{F471C6B1-DFF8-4BD9-A288-2F54DE84A65D}"/>
                  </a:ext>
                </a:extLst>
              </p:cNvPr>
              <p:cNvSpPr/>
              <p:nvPr/>
            </p:nvSpPr>
            <p:spPr bwMode="auto">
              <a:xfrm>
                <a:off x="2746" y="2741"/>
                <a:ext cx="320" cy="260"/>
              </a:xfrm>
              <a:custGeom>
                <a:avLst/>
                <a:gdLst>
                  <a:gd name="T0" fmla="*/ 0 w 265"/>
                  <a:gd name="T1" fmla="*/ 0 h 216"/>
                  <a:gd name="T2" fmla="*/ 2 w 265"/>
                  <a:gd name="T3" fmla="*/ 96 h 216"/>
                  <a:gd name="T4" fmla="*/ 91 w 265"/>
                  <a:gd name="T5" fmla="*/ 194 h 216"/>
                  <a:gd name="T6" fmla="*/ 265 w 265"/>
                  <a:gd name="T7" fmla="*/ 216 h 216"/>
                  <a:gd name="T8" fmla="*/ 265 w 265"/>
                  <a:gd name="T9" fmla="*/ 112 h 216"/>
                  <a:gd name="T10" fmla="*/ 243 w 265"/>
                  <a:gd name="T11" fmla="*/ 40 h 216"/>
                  <a:gd name="T12" fmla="*/ 0 w 265"/>
                  <a:gd name="T13" fmla="*/ 0 h 216"/>
                </a:gdLst>
                <a:ahLst/>
                <a:cxnLst>
                  <a:cxn ang="0">
                    <a:pos x="T0" y="T1"/>
                  </a:cxn>
                  <a:cxn ang="0">
                    <a:pos x="T2" y="T3"/>
                  </a:cxn>
                  <a:cxn ang="0">
                    <a:pos x="T4" y="T5"/>
                  </a:cxn>
                  <a:cxn ang="0">
                    <a:pos x="T6" y="T7"/>
                  </a:cxn>
                  <a:cxn ang="0">
                    <a:pos x="T8" y="T9"/>
                  </a:cxn>
                  <a:cxn ang="0">
                    <a:pos x="T10" y="T11"/>
                  </a:cxn>
                  <a:cxn ang="0">
                    <a:pos x="T12" y="T13"/>
                  </a:cxn>
                </a:cxnLst>
                <a:rect l="0" t="0" r="r" b="b"/>
                <a:pathLst>
                  <a:path w="265" h="216">
                    <a:moveTo>
                      <a:pt x="0" y="0"/>
                    </a:moveTo>
                    <a:cubicBezTo>
                      <a:pt x="2" y="96"/>
                      <a:pt x="2" y="96"/>
                      <a:pt x="2" y="96"/>
                    </a:cubicBezTo>
                    <a:cubicBezTo>
                      <a:pt x="3" y="148"/>
                      <a:pt x="24" y="192"/>
                      <a:pt x="91" y="194"/>
                    </a:cubicBezTo>
                    <a:cubicBezTo>
                      <a:pt x="265" y="216"/>
                      <a:pt x="265" y="216"/>
                      <a:pt x="265" y="216"/>
                    </a:cubicBezTo>
                    <a:cubicBezTo>
                      <a:pt x="265" y="112"/>
                      <a:pt x="265" y="112"/>
                      <a:pt x="265" y="112"/>
                    </a:cubicBezTo>
                    <a:cubicBezTo>
                      <a:pt x="243" y="40"/>
                      <a:pt x="243" y="40"/>
                      <a:pt x="243" y="40"/>
                    </a:cubicBezTo>
                    <a:lnTo>
                      <a:pt x="0" y="0"/>
                    </a:lnTo>
                    <a:close/>
                  </a:path>
                </a:pathLst>
              </a:custGeom>
              <a:solidFill>
                <a:srgbClr val="1C1C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54" name="íSlíḋè">
                <a:extLst>
                  <a:ext uri="{FF2B5EF4-FFF2-40B4-BE49-F238E27FC236}">
                    <a16:creationId xmlns:a16="http://schemas.microsoft.com/office/drawing/2014/main" id="{74288E42-7B59-404E-9419-A614C83548B7}"/>
                  </a:ext>
                </a:extLst>
              </p:cNvPr>
              <p:cNvSpPr/>
              <p:nvPr/>
            </p:nvSpPr>
            <p:spPr bwMode="auto">
              <a:xfrm>
                <a:off x="3228" y="3551"/>
                <a:ext cx="243" cy="88"/>
              </a:xfrm>
              <a:custGeom>
                <a:avLst/>
                <a:gdLst>
                  <a:gd name="T0" fmla="*/ 0 w 201"/>
                  <a:gd name="T1" fmla="*/ 68 h 73"/>
                  <a:gd name="T2" fmla="*/ 181 w 201"/>
                  <a:gd name="T3" fmla="*/ 73 h 73"/>
                  <a:gd name="T4" fmla="*/ 201 w 201"/>
                  <a:gd name="T5" fmla="*/ 54 h 73"/>
                  <a:gd name="T6" fmla="*/ 189 w 201"/>
                  <a:gd name="T7" fmla="*/ 34 h 73"/>
                  <a:gd name="T8" fmla="*/ 100 w 201"/>
                  <a:gd name="T9" fmla="*/ 0 h 73"/>
                  <a:gd name="T10" fmla="*/ 1 w 201"/>
                  <a:gd name="T11" fmla="*/ 0 h 73"/>
                  <a:gd name="T12" fmla="*/ 0 w 201"/>
                  <a:gd name="T13" fmla="*/ 68 h 73"/>
                </a:gdLst>
                <a:ahLst/>
                <a:cxnLst>
                  <a:cxn ang="0">
                    <a:pos x="T0" y="T1"/>
                  </a:cxn>
                  <a:cxn ang="0">
                    <a:pos x="T2" y="T3"/>
                  </a:cxn>
                  <a:cxn ang="0">
                    <a:pos x="T4" y="T5"/>
                  </a:cxn>
                  <a:cxn ang="0">
                    <a:pos x="T6" y="T7"/>
                  </a:cxn>
                  <a:cxn ang="0">
                    <a:pos x="T8" y="T9"/>
                  </a:cxn>
                  <a:cxn ang="0">
                    <a:pos x="T10" y="T11"/>
                  </a:cxn>
                  <a:cxn ang="0">
                    <a:pos x="T12" y="T13"/>
                  </a:cxn>
                </a:cxnLst>
                <a:rect l="0" t="0" r="r" b="b"/>
                <a:pathLst>
                  <a:path w="201" h="73">
                    <a:moveTo>
                      <a:pt x="0" y="68"/>
                    </a:moveTo>
                    <a:cubicBezTo>
                      <a:pt x="181" y="73"/>
                      <a:pt x="181" y="73"/>
                      <a:pt x="181" y="73"/>
                    </a:cubicBezTo>
                    <a:cubicBezTo>
                      <a:pt x="192" y="73"/>
                      <a:pt x="201" y="65"/>
                      <a:pt x="201" y="54"/>
                    </a:cubicBezTo>
                    <a:cubicBezTo>
                      <a:pt x="201" y="45"/>
                      <a:pt x="196" y="37"/>
                      <a:pt x="189" y="34"/>
                    </a:cubicBezTo>
                    <a:cubicBezTo>
                      <a:pt x="100" y="0"/>
                      <a:pt x="100" y="0"/>
                      <a:pt x="100" y="0"/>
                    </a:cubicBezTo>
                    <a:cubicBezTo>
                      <a:pt x="1" y="0"/>
                      <a:pt x="1" y="0"/>
                      <a:pt x="1" y="0"/>
                    </a:cubicBezTo>
                    <a:lnTo>
                      <a:pt x="0" y="68"/>
                    </a:lnTo>
                    <a:close/>
                  </a:path>
                </a:pathLst>
              </a:custGeom>
              <a:solidFill>
                <a:srgbClr val="84838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55" name="îṡḻîḍe">
                <a:extLst>
                  <a:ext uri="{FF2B5EF4-FFF2-40B4-BE49-F238E27FC236}">
                    <a16:creationId xmlns:a16="http://schemas.microsoft.com/office/drawing/2014/main" id="{AFD97807-49FF-4F6A-B883-5F1F86336EF4}"/>
                  </a:ext>
                </a:extLst>
              </p:cNvPr>
              <p:cNvSpPr/>
              <p:nvPr/>
            </p:nvSpPr>
            <p:spPr bwMode="auto">
              <a:xfrm>
                <a:off x="3229" y="3625"/>
                <a:ext cx="238" cy="20"/>
              </a:xfrm>
              <a:custGeom>
                <a:avLst/>
                <a:gdLst>
                  <a:gd name="T0" fmla="*/ 183 w 197"/>
                  <a:gd name="T1" fmla="*/ 17 h 17"/>
                  <a:gd name="T2" fmla="*/ 0 w 197"/>
                  <a:gd name="T3" fmla="*/ 14 h 17"/>
                  <a:gd name="T4" fmla="*/ 0 w 197"/>
                  <a:gd name="T5" fmla="*/ 0 h 17"/>
                  <a:gd name="T6" fmla="*/ 197 w 197"/>
                  <a:gd name="T7" fmla="*/ 4 h 17"/>
                  <a:gd name="T8" fmla="*/ 197 w 197"/>
                  <a:gd name="T9" fmla="*/ 4 h 17"/>
                  <a:gd name="T10" fmla="*/ 183 w 197"/>
                  <a:gd name="T11" fmla="*/ 17 h 17"/>
                </a:gdLst>
                <a:ahLst/>
                <a:cxnLst>
                  <a:cxn ang="0">
                    <a:pos x="T0" y="T1"/>
                  </a:cxn>
                  <a:cxn ang="0">
                    <a:pos x="T2" y="T3"/>
                  </a:cxn>
                  <a:cxn ang="0">
                    <a:pos x="T4" y="T5"/>
                  </a:cxn>
                  <a:cxn ang="0">
                    <a:pos x="T6" y="T7"/>
                  </a:cxn>
                  <a:cxn ang="0">
                    <a:pos x="T8" y="T9"/>
                  </a:cxn>
                  <a:cxn ang="0">
                    <a:pos x="T10" y="T11"/>
                  </a:cxn>
                </a:cxnLst>
                <a:rect l="0" t="0" r="r" b="b"/>
                <a:pathLst>
                  <a:path w="197" h="17">
                    <a:moveTo>
                      <a:pt x="183" y="17"/>
                    </a:moveTo>
                    <a:cubicBezTo>
                      <a:pt x="0" y="14"/>
                      <a:pt x="0" y="14"/>
                      <a:pt x="0" y="14"/>
                    </a:cubicBezTo>
                    <a:cubicBezTo>
                      <a:pt x="0" y="0"/>
                      <a:pt x="0" y="0"/>
                      <a:pt x="0" y="0"/>
                    </a:cubicBezTo>
                    <a:cubicBezTo>
                      <a:pt x="197" y="4"/>
                      <a:pt x="197" y="4"/>
                      <a:pt x="197" y="4"/>
                    </a:cubicBezTo>
                    <a:cubicBezTo>
                      <a:pt x="197" y="4"/>
                      <a:pt x="197" y="4"/>
                      <a:pt x="197" y="4"/>
                    </a:cubicBezTo>
                    <a:cubicBezTo>
                      <a:pt x="197" y="12"/>
                      <a:pt x="191" y="17"/>
                      <a:pt x="183" y="17"/>
                    </a:cubicBezTo>
                    <a:close/>
                  </a:path>
                </a:pathLst>
              </a:custGeom>
              <a:solidFill>
                <a:srgbClr val="0A19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56" name="iṥḷïḓè">
                <a:extLst>
                  <a:ext uri="{FF2B5EF4-FFF2-40B4-BE49-F238E27FC236}">
                    <a16:creationId xmlns:a16="http://schemas.microsoft.com/office/drawing/2014/main" id="{272D1530-6FEB-4B06-95FB-0CFB73C3529C}"/>
                  </a:ext>
                </a:extLst>
              </p:cNvPr>
              <p:cNvSpPr/>
              <p:nvPr/>
            </p:nvSpPr>
            <p:spPr bwMode="auto">
              <a:xfrm flipV="1">
                <a:off x="3343" y="3556"/>
                <a:ext cx="26" cy="28"/>
              </a:xfrm>
              <a:prstGeom prst="line">
                <a:avLst/>
              </a:prstGeom>
              <a:noFill/>
              <a:ln w="7938" cap="rnd">
                <a:solidFill>
                  <a:srgbClr val="0A194D"/>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57" name="îṥḻíḍê">
                <a:extLst>
                  <a:ext uri="{FF2B5EF4-FFF2-40B4-BE49-F238E27FC236}">
                    <a16:creationId xmlns:a16="http://schemas.microsoft.com/office/drawing/2014/main" id="{D130E45E-1C24-4209-A843-D882770EAD1D}"/>
                  </a:ext>
                </a:extLst>
              </p:cNvPr>
              <p:cNvSpPr/>
              <p:nvPr/>
            </p:nvSpPr>
            <p:spPr bwMode="auto">
              <a:xfrm flipV="1">
                <a:off x="3361" y="3564"/>
                <a:ext cx="28" cy="28"/>
              </a:xfrm>
              <a:prstGeom prst="line">
                <a:avLst/>
              </a:prstGeom>
              <a:noFill/>
              <a:ln w="7938" cap="rnd">
                <a:solidFill>
                  <a:srgbClr val="0A194D"/>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58" name="iṩ1ïḓè">
                <a:extLst>
                  <a:ext uri="{FF2B5EF4-FFF2-40B4-BE49-F238E27FC236}">
                    <a16:creationId xmlns:a16="http://schemas.microsoft.com/office/drawing/2014/main" id="{5A4848EF-8049-4A53-92D2-37F6091830E6}"/>
                  </a:ext>
                </a:extLst>
              </p:cNvPr>
              <p:cNvSpPr/>
              <p:nvPr/>
            </p:nvSpPr>
            <p:spPr bwMode="auto">
              <a:xfrm flipV="1">
                <a:off x="3380" y="3572"/>
                <a:ext cx="30" cy="31"/>
              </a:xfrm>
              <a:prstGeom prst="line">
                <a:avLst/>
              </a:prstGeom>
              <a:noFill/>
              <a:ln w="7938" cap="rnd">
                <a:solidFill>
                  <a:srgbClr val="0A194D"/>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59" name="ïsļiḋé">
                <a:extLst>
                  <a:ext uri="{FF2B5EF4-FFF2-40B4-BE49-F238E27FC236}">
                    <a16:creationId xmlns:a16="http://schemas.microsoft.com/office/drawing/2014/main" id="{31737229-A408-4F24-8379-CE5C039424DC}"/>
                  </a:ext>
                </a:extLst>
              </p:cNvPr>
              <p:cNvSpPr/>
              <p:nvPr/>
            </p:nvSpPr>
            <p:spPr bwMode="auto">
              <a:xfrm>
                <a:off x="2995" y="2819"/>
                <a:ext cx="385" cy="743"/>
              </a:xfrm>
              <a:custGeom>
                <a:avLst/>
                <a:gdLst>
                  <a:gd name="T0" fmla="*/ 193 w 319"/>
                  <a:gd name="T1" fmla="*/ 616 h 616"/>
                  <a:gd name="T2" fmla="*/ 196 w 319"/>
                  <a:gd name="T3" fmla="*/ 190 h 616"/>
                  <a:gd name="T4" fmla="*/ 0 w 319"/>
                  <a:gd name="T5" fmla="*/ 123 h 616"/>
                  <a:gd name="T6" fmla="*/ 18 w 319"/>
                  <a:gd name="T7" fmla="*/ 0 h 616"/>
                  <a:gd name="T8" fmla="*/ 298 w 319"/>
                  <a:gd name="T9" fmla="*/ 131 h 616"/>
                  <a:gd name="T10" fmla="*/ 312 w 319"/>
                  <a:gd name="T11" fmla="*/ 439 h 616"/>
                  <a:gd name="T12" fmla="*/ 303 w 319"/>
                  <a:gd name="T13" fmla="*/ 611 h 616"/>
                  <a:gd name="T14" fmla="*/ 193 w 319"/>
                  <a:gd name="T15" fmla="*/ 616 h 6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616">
                    <a:moveTo>
                      <a:pt x="193" y="616"/>
                    </a:moveTo>
                    <a:cubicBezTo>
                      <a:pt x="204" y="435"/>
                      <a:pt x="211" y="224"/>
                      <a:pt x="196" y="190"/>
                    </a:cubicBezTo>
                    <a:cubicBezTo>
                      <a:pt x="182" y="169"/>
                      <a:pt x="88" y="147"/>
                      <a:pt x="0" y="123"/>
                    </a:cubicBezTo>
                    <a:cubicBezTo>
                      <a:pt x="18" y="0"/>
                      <a:pt x="18" y="0"/>
                      <a:pt x="18" y="0"/>
                    </a:cubicBezTo>
                    <a:cubicBezTo>
                      <a:pt x="90" y="12"/>
                      <a:pt x="261" y="68"/>
                      <a:pt x="298" y="131"/>
                    </a:cubicBezTo>
                    <a:cubicBezTo>
                      <a:pt x="314" y="158"/>
                      <a:pt x="319" y="254"/>
                      <a:pt x="312" y="439"/>
                    </a:cubicBezTo>
                    <a:cubicBezTo>
                      <a:pt x="308" y="535"/>
                      <a:pt x="303" y="611"/>
                      <a:pt x="303" y="611"/>
                    </a:cubicBezTo>
                    <a:lnTo>
                      <a:pt x="193" y="616"/>
                    </a:lnTo>
                    <a:close/>
                  </a:path>
                </a:pathLst>
              </a:custGeom>
              <a:solidFill>
                <a:srgbClr val="1C1C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60" name="ï$ľiḑe">
                <a:extLst>
                  <a:ext uri="{FF2B5EF4-FFF2-40B4-BE49-F238E27FC236}">
                    <a16:creationId xmlns:a16="http://schemas.microsoft.com/office/drawing/2014/main" id="{A5FD9AD0-B488-418C-97E0-A448A7579B27}"/>
                  </a:ext>
                </a:extLst>
              </p:cNvPr>
              <p:cNvSpPr/>
              <p:nvPr/>
            </p:nvSpPr>
            <p:spPr bwMode="auto">
              <a:xfrm>
                <a:off x="3066" y="3553"/>
                <a:ext cx="244" cy="90"/>
              </a:xfrm>
              <a:custGeom>
                <a:avLst/>
                <a:gdLst>
                  <a:gd name="T0" fmla="*/ 0 w 202"/>
                  <a:gd name="T1" fmla="*/ 68 h 74"/>
                  <a:gd name="T2" fmla="*/ 181 w 202"/>
                  <a:gd name="T3" fmla="*/ 73 h 74"/>
                  <a:gd name="T4" fmla="*/ 201 w 202"/>
                  <a:gd name="T5" fmla="*/ 54 h 74"/>
                  <a:gd name="T6" fmla="*/ 189 w 202"/>
                  <a:gd name="T7" fmla="*/ 35 h 74"/>
                  <a:gd name="T8" fmla="*/ 100 w 202"/>
                  <a:gd name="T9" fmla="*/ 0 h 74"/>
                  <a:gd name="T10" fmla="*/ 2 w 202"/>
                  <a:gd name="T11" fmla="*/ 0 h 74"/>
                  <a:gd name="T12" fmla="*/ 0 w 202"/>
                  <a:gd name="T13" fmla="*/ 68 h 74"/>
                </a:gdLst>
                <a:ahLst/>
                <a:cxnLst>
                  <a:cxn ang="0">
                    <a:pos x="T0" y="T1"/>
                  </a:cxn>
                  <a:cxn ang="0">
                    <a:pos x="T2" y="T3"/>
                  </a:cxn>
                  <a:cxn ang="0">
                    <a:pos x="T4" y="T5"/>
                  </a:cxn>
                  <a:cxn ang="0">
                    <a:pos x="T6" y="T7"/>
                  </a:cxn>
                  <a:cxn ang="0">
                    <a:pos x="T8" y="T9"/>
                  </a:cxn>
                  <a:cxn ang="0">
                    <a:pos x="T10" y="T11"/>
                  </a:cxn>
                  <a:cxn ang="0">
                    <a:pos x="T12" y="T13"/>
                  </a:cxn>
                </a:cxnLst>
                <a:rect l="0" t="0" r="r" b="b"/>
                <a:pathLst>
                  <a:path w="202" h="74">
                    <a:moveTo>
                      <a:pt x="0" y="68"/>
                    </a:moveTo>
                    <a:cubicBezTo>
                      <a:pt x="181" y="73"/>
                      <a:pt x="181" y="73"/>
                      <a:pt x="181" y="73"/>
                    </a:cubicBezTo>
                    <a:cubicBezTo>
                      <a:pt x="192" y="74"/>
                      <a:pt x="201" y="65"/>
                      <a:pt x="201" y="54"/>
                    </a:cubicBezTo>
                    <a:cubicBezTo>
                      <a:pt x="202" y="45"/>
                      <a:pt x="196" y="38"/>
                      <a:pt x="189" y="35"/>
                    </a:cubicBezTo>
                    <a:cubicBezTo>
                      <a:pt x="100" y="0"/>
                      <a:pt x="100" y="0"/>
                      <a:pt x="100" y="0"/>
                    </a:cubicBezTo>
                    <a:cubicBezTo>
                      <a:pt x="2" y="0"/>
                      <a:pt x="2" y="0"/>
                      <a:pt x="2" y="0"/>
                    </a:cubicBezTo>
                    <a:lnTo>
                      <a:pt x="0" y="68"/>
                    </a:lnTo>
                    <a:close/>
                  </a:path>
                </a:pathLst>
              </a:custGeom>
              <a:solidFill>
                <a:srgbClr val="9C969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61" name="iṡḻïdè">
                <a:extLst>
                  <a:ext uri="{FF2B5EF4-FFF2-40B4-BE49-F238E27FC236}">
                    <a16:creationId xmlns:a16="http://schemas.microsoft.com/office/drawing/2014/main" id="{E3B69C6E-FA0B-42F0-B5DF-D4987F6FA72C}"/>
                  </a:ext>
                </a:extLst>
              </p:cNvPr>
              <p:cNvSpPr/>
              <p:nvPr/>
            </p:nvSpPr>
            <p:spPr bwMode="auto">
              <a:xfrm>
                <a:off x="3067" y="3628"/>
                <a:ext cx="238" cy="21"/>
              </a:xfrm>
              <a:custGeom>
                <a:avLst/>
                <a:gdLst>
                  <a:gd name="T0" fmla="*/ 184 w 197"/>
                  <a:gd name="T1" fmla="*/ 17 h 17"/>
                  <a:gd name="T2" fmla="*/ 0 w 197"/>
                  <a:gd name="T3" fmla="*/ 13 h 17"/>
                  <a:gd name="T4" fmla="*/ 0 w 197"/>
                  <a:gd name="T5" fmla="*/ 0 h 17"/>
                  <a:gd name="T6" fmla="*/ 197 w 197"/>
                  <a:gd name="T7" fmla="*/ 3 h 17"/>
                  <a:gd name="T8" fmla="*/ 197 w 197"/>
                  <a:gd name="T9" fmla="*/ 3 h 17"/>
                  <a:gd name="T10" fmla="*/ 184 w 197"/>
                  <a:gd name="T11" fmla="*/ 17 h 17"/>
                </a:gdLst>
                <a:ahLst/>
                <a:cxnLst>
                  <a:cxn ang="0">
                    <a:pos x="T0" y="T1"/>
                  </a:cxn>
                  <a:cxn ang="0">
                    <a:pos x="T2" y="T3"/>
                  </a:cxn>
                  <a:cxn ang="0">
                    <a:pos x="T4" y="T5"/>
                  </a:cxn>
                  <a:cxn ang="0">
                    <a:pos x="T6" y="T7"/>
                  </a:cxn>
                  <a:cxn ang="0">
                    <a:pos x="T8" y="T9"/>
                  </a:cxn>
                  <a:cxn ang="0">
                    <a:pos x="T10" y="T11"/>
                  </a:cxn>
                </a:cxnLst>
                <a:rect l="0" t="0" r="r" b="b"/>
                <a:pathLst>
                  <a:path w="197" h="17">
                    <a:moveTo>
                      <a:pt x="184" y="17"/>
                    </a:moveTo>
                    <a:cubicBezTo>
                      <a:pt x="0" y="13"/>
                      <a:pt x="0" y="13"/>
                      <a:pt x="0" y="13"/>
                    </a:cubicBezTo>
                    <a:cubicBezTo>
                      <a:pt x="0" y="0"/>
                      <a:pt x="0" y="0"/>
                      <a:pt x="0" y="0"/>
                    </a:cubicBezTo>
                    <a:cubicBezTo>
                      <a:pt x="197" y="3"/>
                      <a:pt x="197" y="3"/>
                      <a:pt x="197" y="3"/>
                    </a:cubicBezTo>
                    <a:cubicBezTo>
                      <a:pt x="197" y="3"/>
                      <a:pt x="197" y="3"/>
                      <a:pt x="197" y="3"/>
                    </a:cubicBezTo>
                    <a:cubicBezTo>
                      <a:pt x="197" y="11"/>
                      <a:pt x="191" y="17"/>
                      <a:pt x="184" y="17"/>
                    </a:cubicBezTo>
                    <a:close/>
                  </a:path>
                </a:pathLst>
              </a:custGeom>
              <a:solidFill>
                <a:srgbClr val="0A19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62" name="îṥḷîḑe">
                <a:extLst>
                  <a:ext uri="{FF2B5EF4-FFF2-40B4-BE49-F238E27FC236}">
                    <a16:creationId xmlns:a16="http://schemas.microsoft.com/office/drawing/2014/main" id="{243DABD5-A32E-4D35-B0AD-F25AB18D70E0}"/>
                  </a:ext>
                </a:extLst>
              </p:cNvPr>
              <p:cNvSpPr/>
              <p:nvPr/>
            </p:nvSpPr>
            <p:spPr bwMode="auto">
              <a:xfrm flipV="1">
                <a:off x="3181" y="3558"/>
                <a:ext cx="26" cy="28"/>
              </a:xfrm>
              <a:prstGeom prst="line">
                <a:avLst/>
              </a:prstGeom>
              <a:noFill/>
              <a:ln w="7938" cap="rnd">
                <a:solidFill>
                  <a:srgbClr val="0A194D"/>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63" name="ísḷíḋê">
                <a:extLst>
                  <a:ext uri="{FF2B5EF4-FFF2-40B4-BE49-F238E27FC236}">
                    <a16:creationId xmlns:a16="http://schemas.microsoft.com/office/drawing/2014/main" id="{1955B8DA-A9D7-45B7-9200-D308860C4F61}"/>
                  </a:ext>
                </a:extLst>
              </p:cNvPr>
              <p:cNvSpPr/>
              <p:nvPr/>
            </p:nvSpPr>
            <p:spPr bwMode="auto">
              <a:xfrm flipV="1">
                <a:off x="3200" y="3567"/>
                <a:ext cx="27" cy="27"/>
              </a:xfrm>
              <a:prstGeom prst="line">
                <a:avLst/>
              </a:prstGeom>
              <a:noFill/>
              <a:ln w="7938" cap="rnd">
                <a:solidFill>
                  <a:srgbClr val="0A194D"/>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64" name="íšļíďè">
                <a:extLst>
                  <a:ext uri="{FF2B5EF4-FFF2-40B4-BE49-F238E27FC236}">
                    <a16:creationId xmlns:a16="http://schemas.microsoft.com/office/drawing/2014/main" id="{7ADA5492-860F-413E-A98C-EEAEDBD39DFC}"/>
                  </a:ext>
                </a:extLst>
              </p:cNvPr>
              <p:cNvSpPr/>
              <p:nvPr/>
            </p:nvSpPr>
            <p:spPr bwMode="auto">
              <a:xfrm flipV="1">
                <a:off x="3218" y="3575"/>
                <a:ext cx="31" cy="32"/>
              </a:xfrm>
              <a:prstGeom prst="line">
                <a:avLst/>
              </a:prstGeom>
              <a:noFill/>
              <a:ln w="7938" cap="rnd">
                <a:solidFill>
                  <a:srgbClr val="0A194D"/>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65" name="îşliďé">
                <a:extLst>
                  <a:ext uri="{FF2B5EF4-FFF2-40B4-BE49-F238E27FC236}">
                    <a16:creationId xmlns:a16="http://schemas.microsoft.com/office/drawing/2014/main" id="{22F1958F-1697-4B34-93F6-5F5D70062026}"/>
                  </a:ext>
                </a:extLst>
              </p:cNvPr>
              <p:cNvSpPr/>
              <p:nvPr/>
            </p:nvSpPr>
            <p:spPr bwMode="auto">
              <a:xfrm>
                <a:off x="2744" y="2815"/>
                <a:ext cx="474" cy="749"/>
              </a:xfrm>
              <a:custGeom>
                <a:avLst/>
                <a:gdLst>
                  <a:gd name="T0" fmla="*/ 267 w 393"/>
                  <a:gd name="T1" fmla="*/ 621 h 621"/>
                  <a:gd name="T2" fmla="*/ 271 w 393"/>
                  <a:gd name="T3" fmla="*/ 195 h 621"/>
                  <a:gd name="T4" fmla="*/ 66 w 393"/>
                  <a:gd name="T5" fmla="*/ 132 h 621"/>
                  <a:gd name="T6" fmla="*/ 5 w 393"/>
                  <a:gd name="T7" fmla="*/ 60 h 621"/>
                  <a:gd name="T8" fmla="*/ 0 w 393"/>
                  <a:gd name="T9" fmla="*/ 5 h 621"/>
                  <a:gd name="T10" fmla="*/ 96 w 393"/>
                  <a:gd name="T11" fmla="*/ 0 h 621"/>
                  <a:gd name="T12" fmla="*/ 372 w 393"/>
                  <a:gd name="T13" fmla="*/ 137 h 621"/>
                  <a:gd name="T14" fmla="*/ 386 w 393"/>
                  <a:gd name="T15" fmla="*/ 444 h 621"/>
                  <a:gd name="T16" fmla="*/ 377 w 393"/>
                  <a:gd name="T17" fmla="*/ 616 h 621"/>
                  <a:gd name="T18" fmla="*/ 267 w 393"/>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3" h="621">
                    <a:moveTo>
                      <a:pt x="267" y="621"/>
                    </a:moveTo>
                    <a:cubicBezTo>
                      <a:pt x="278" y="440"/>
                      <a:pt x="285" y="229"/>
                      <a:pt x="271" y="195"/>
                    </a:cubicBezTo>
                    <a:cubicBezTo>
                      <a:pt x="257" y="182"/>
                      <a:pt x="153" y="157"/>
                      <a:pt x="66" y="132"/>
                    </a:cubicBezTo>
                    <a:cubicBezTo>
                      <a:pt x="33" y="122"/>
                      <a:pt x="9" y="94"/>
                      <a:pt x="5" y="60"/>
                    </a:cubicBezTo>
                    <a:cubicBezTo>
                      <a:pt x="0" y="5"/>
                      <a:pt x="0" y="5"/>
                      <a:pt x="0" y="5"/>
                    </a:cubicBezTo>
                    <a:cubicBezTo>
                      <a:pt x="96" y="0"/>
                      <a:pt x="96" y="0"/>
                      <a:pt x="96" y="0"/>
                    </a:cubicBezTo>
                    <a:cubicBezTo>
                      <a:pt x="167" y="12"/>
                      <a:pt x="335" y="73"/>
                      <a:pt x="372" y="137"/>
                    </a:cubicBezTo>
                    <a:cubicBezTo>
                      <a:pt x="388" y="163"/>
                      <a:pt x="393" y="259"/>
                      <a:pt x="386" y="444"/>
                    </a:cubicBezTo>
                    <a:cubicBezTo>
                      <a:pt x="382" y="540"/>
                      <a:pt x="377" y="616"/>
                      <a:pt x="377" y="616"/>
                    </a:cubicBezTo>
                    <a:lnTo>
                      <a:pt x="267" y="621"/>
                    </a:lnTo>
                    <a:close/>
                  </a:path>
                </a:pathLst>
              </a:custGeom>
              <a:solidFill>
                <a:srgbClr val="25253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66" name="ïṣḻïḋe">
                <a:extLst>
                  <a:ext uri="{FF2B5EF4-FFF2-40B4-BE49-F238E27FC236}">
                    <a16:creationId xmlns:a16="http://schemas.microsoft.com/office/drawing/2014/main" id="{F71918FB-C291-4628-AE66-AFF408BFCB49}"/>
                  </a:ext>
                </a:extLst>
              </p:cNvPr>
              <p:cNvSpPr/>
              <p:nvPr/>
            </p:nvSpPr>
            <p:spPr bwMode="auto">
              <a:xfrm>
                <a:off x="2713" y="2136"/>
                <a:ext cx="336" cy="682"/>
              </a:xfrm>
              <a:custGeom>
                <a:avLst/>
                <a:gdLst>
                  <a:gd name="T0" fmla="*/ 279 w 279"/>
                  <a:gd name="T1" fmla="*/ 554 h 565"/>
                  <a:gd name="T2" fmla="*/ 100 w 279"/>
                  <a:gd name="T3" fmla="*/ 562 h 565"/>
                  <a:gd name="T4" fmla="*/ 25 w 279"/>
                  <a:gd name="T5" fmla="*/ 565 h 565"/>
                  <a:gd name="T6" fmla="*/ 24 w 279"/>
                  <a:gd name="T7" fmla="*/ 565 h 565"/>
                  <a:gd name="T8" fmla="*/ 2 w 279"/>
                  <a:gd name="T9" fmla="*/ 197 h 565"/>
                  <a:gd name="T10" fmla="*/ 14 w 279"/>
                  <a:gd name="T11" fmla="*/ 82 h 565"/>
                  <a:gd name="T12" fmla="*/ 109 w 279"/>
                  <a:gd name="T13" fmla="*/ 0 h 565"/>
                  <a:gd name="T14" fmla="*/ 174 w 279"/>
                  <a:gd name="T15" fmla="*/ 1 h 565"/>
                  <a:gd name="T16" fmla="*/ 278 w 279"/>
                  <a:gd name="T17" fmla="*/ 190 h 565"/>
                  <a:gd name="T18" fmla="*/ 278 w 279"/>
                  <a:gd name="T19" fmla="*/ 441 h 565"/>
                  <a:gd name="T20" fmla="*/ 279 w 279"/>
                  <a:gd name="T21" fmla="*/ 529 h 565"/>
                  <a:gd name="T22" fmla="*/ 279 w 279"/>
                  <a:gd name="T23" fmla="*/ 554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565">
                    <a:moveTo>
                      <a:pt x="279" y="554"/>
                    </a:moveTo>
                    <a:cubicBezTo>
                      <a:pt x="100" y="562"/>
                      <a:pt x="100" y="562"/>
                      <a:pt x="100" y="562"/>
                    </a:cubicBezTo>
                    <a:cubicBezTo>
                      <a:pt x="25" y="565"/>
                      <a:pt x="25" y="565"/>
                      <a:pt x="25" y="565"/>
                    </a:cubicBezTo>
                    <a:cubicBezTo>
                      <a:pt x="24" y="565"/>
                      <a:pt x="24" y="565"/>
                      <a:pt x="24" y="565"/>
                    </a:cubicBezTo>
                    <a:cubicBezTo>
                      <a:pt x="2" y="197"/>
                      <a:pt x="2" y="197"/>
                      <a:pt x="2" y="197"/>
                    </a:cubicBezTo>
                    <a:cubicBezTo>
                      <a:pt x="0" y="147"/>
                      <a:pt x="5" y="110"/>
                      <a:pt x="14" y="82"/>
                    </a:cubicBezTo>
                    <a:cubicBezTo>
                      <a:pt x="42" y="0"/>
                      <a:pt x="103" y="0"/>
                      <a:pt x="109" y="0"/>
                    </a:cubicBezTo>
                    <a:cubicBezTo>
                      <a:pt x="174" y="1"/>
                      <a:pt x="174" y="1"/>
                      <a:pt x="174" y="1"/>
                    </a:cubicBezTo>
                    <a:cubicBezTo>
                      <a:pt x="229" y="1"/>
                      <a:pt x="272" y="94"/>
                      <a:pt x="278" y="190"/>
                    </a:cubicBezTo>
                    <a:cubicBezTo>
                      <a:pt x="278" y="441"/>
                      <a:pt x="278" y="441"/>
                      <a:pt x="278" y="441"/>
                    </a:cubicBezTo>
                    <a:cubicBezTo>
                      <a:pt x="279" y="529"/>
                      <a:pt x="279" y="529"/>
                      <a:pt x="279" y="529"/>
                    </a:cubicBezTo>
                    <a:lnTo>
                      <a:pt x="279" y="554"/>
                    </a:lnTo>
                    <a:close/>
                  </a:path>
                </a:pathLst>
              </a:custGeom>
              <a:solidFill>
                <a:srgbClr val="FFBD4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67" name="ï$lîde">
                <a:extLst>
                  <a:ext uri="{FF2B5EF4-FFF2-40B4-BE49-F238E27FC236}">
                    <a16:creationId xmlns:a16="http://schemas.microsoft.com/office/drawing/2014/main" id="{EE832B41-FFA6-4A1F-83D7-76209307B7F8}"/>
                  </a:ext>
                </a:extLst>
              </p:cNvPr>
              <p:cNvSpPr/>
              <p:nvPr/>
            </p:nvSpPr>
            <p:spPr bwMode="auto">
              <a:xfrm>
                <a:off x="2713" y="2235"/>
                <a:ext cx="336" cy="583"/>
              </a:xfrm>
              <a:custGeom>
                <a:avLst/>
                <a:gdLst>
                  <a:gd name="T0" fmla="*/ 279 w 279"/>
                  <a:gd name="T1" fmla="*/ 472 h 483"/>
                  <a:gd name="T2" fmla="*/ 100 w 279"/>
                  <a:gd name="T3" fmla="*/ 480 h 483"/>
                  <a:gd name="T4" fmla="*/ 25 w 279"/>
                  <a:gd name="T5" fmla="*/ 483 h 483"/>
                  <a:gd name="T6" fmla="*/ 24 w 279"/>
                  <a:gd name="T7" fmla="*/ 483 h 483"/>
                  <a:gd name="T8" fmla="*/ 2 w 279"/>
                  <a:gd name="T9" fmla="*/ 115 h 483"/>
                  <a:gd name="T10" fmla="*/ 14 w 279"/>
                  <a:gd name="T11" fmla="*/ 0 h 483"/>
                  <a:gd name="T12" fmla="*/ 49 w 279"/>
                  <a:gd name="T13" fmla="*/ 53 h 483"/>
                  <a:gd name="T14" fmla="*/ 112 w 279"/>
                  <a:gd name="T15" fmla="*/ 260 h 483"/>
                  <a:gd name="T16" fmla="*/ 216 w 279"/>
                  <a:gd name="T17" fmla="*/ 310 h 483"/>
                  <a:gd name="T18" fmla="*/ 278 w 279"/>
                  <a:gd name="T19" fmla="*/ 359 h 483"/>
                  <a:gd name="T20" fmla="*/ 279 w 279"/>
                  <a:gd name="T21" fmla="*/ 447 h 483"/>
                  <a:gd name="T22" fmla="*/ 279 w 279"/>
                  <a:gd name="T23" fmla="*/ 472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483">
                    <a:moveTo>
                      <a:pt x="279" y="472"/>
                    </a:moveTo>
                    <a:cubicBezTo>
                      <a:pt x="100" y="480"/>
                      <a:pt x="100" y="480"/>
                      <a:pt x="100" y="480"/>
                    </a:cubicBezTo>
                    <a:cubicBezTo>
                      <a:pt x="25" y="483"/>
                      <a:pt x="25" y="483"/>
                      <a:pt x="25" y="483"/>
                    </a:cubicBezTo>
                    <a:cubicBezTo>
                      <a:pt x="24" y="483"/>
                      <a:pt x="24" y="483"/>
                      <a:pt x="24" y="483"/>
                    </a:cubicBezTo>
                    <a:cubicBezTo>
                      <a:pt x="2" y="115"/>
                      <a:pt x="2" y="115"/>
                      <a:pt x="2" y="115"/>
                    </a:cubicBezTo>
                    <a:cubicBezTo>
                      <a:pt x="0" y="65"/>
                      <a:pt x="5" y="28"/>
                      <a:pt x="14" y="0"/>
                    </a:cubicBezTo>
                    <a:cubicBezTo>
                      <a:pt x="49" y="53"/>
                      <a:pt x="49" y="53"/>
                      <a:pt x="49" y="53"/>
                    </a:cubicBezTo>
                    <a:cubicBezTo>
                      <a:pt x="112" y="260"/>
                      <a:pt x="112" y="260"/>
                      <a:pt x="112" y="260"/>
                    </a:cubicBezTo>
                    <a:cubicBezTo>
                      <a:pt x="216" y="310"/>
                      <a:pt x="216" y="310"/>
                      <a:pt x="216" y="310"/>
                    </a:cubicBezTo>
                    <a:cubicBezTo>
                      <a:pt x="278" y="359"/>
                      <a:pt x="278" y="359"/>
                      <a:pt x="278" y="359"/>
                    </a:cubicBezTo>
                    <a:cubicBezTo>
                      <a:pt x="279" y="447"/>
                      <a:pt x="279" y="447"/>
                      <a:pt x="279" y="447"/>
                    </a:cubicBezTo>
                    <a:lnTo>
                      <a:pt x="279" y="472"/>
                    </a:lnTo>
                    <a:close/>
                  </a:path>
                </a:pathLst>
              </a:custGeom>
              <a:solidFill>
                <a:srgbClr val="F4A22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68" name="îSļíḓe">
                <a:extLst>
                  <a:ext uri="{FF2B5EF4-FFF2-40B4-BE49-F238E27FC236}">
                    <a16:creationId xmlns:a16="http://schemas.microsoft.com/office/drawing/2014/main" id="{7DF4D74E-AC4D-40B8-91BD-4BDB1ADD1E7E}"/>
                  </a:ext>
                </a:extLst>
              </p:cNvPr>
              <p:cNvSpPr/>
              <p:nvPr/>
            </p:nvSpPr>
            <p:spPr bwMode="auto">
              <a:xfrm>
                <a:off x="5414" y="3556"/>
                <a:ext cx="0" cy="24"/>
              </a:xfrm>
              <a:custGeom>
                <a:avLst/>
                <a:gdLst>
                  <a:gd name="T0" fmla="*/ 0 h 24"/>
                  <a:gd name="T1" fmla="*/ 24 h 24"/>
                  <a:gd name="T2" fmla="*/ 0 h 24"/>
                </a:gdLst>
                <a:ahLst/>
                <a:cxnLst>
                  <a:cxn ang="0">
                    <a:pos x="0" y="T0"/>
                  </a:cxn>
                  <a:cxn ang="0">
                    <a:pos x="0" y="T1"/>
                  </a:cxn>
                  <a:cxn ang="0">
                    <a:pos x="0" y="T2"/>
                  </a:cxn>
                </a:cxnLst>
                <a:rect l="0" t="0" r="r" b="b"/>
                <a:pathLst>
                  <a:path h="24">
                    <a:moveTo>
                      <a:pt x="0" y="0"/>
                    </a:moveTo>
                    <a:lnTo>
                      <a:pt x="0" y="24"/>
                    </a:lnTo>
                    <a:lnTo>
                      <a:pt x="0" y="0"/>
                    </a:lnTo>
                    <a:close/>
                  </a:path>
                </a:pathLst>
              </a:custGeom>
              <a:solidFill>
                <a:srgbClr val="39467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69" name="ïṩḻîḓé">
                <a:extLst>
                  <a:ext uri="{FF2B5EF4-FFF2-40B4-BE49-F238E27FC236}">
                    <a16:creationId xmlns:a16="http://schemas.microsoft.com/office/drawing/2014/main" id="{C074891B-9536-496B-A78C-31471C3E8FDA}"/>
                  </a:ext>
                </a:extLst>
              </p:cNvPr>
              <p:cNvSpPr/>
              <p:nvPr/>
            </p:nvSpPr>
            <p:spPr bwMode="auto">
              <a:xfrm>
                <a:off x="5414" y="3556"/>
                <a:ext cx="0" cy="2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70" name="íŝľîḋe">
                <a:extLst>
                  <a:ext uri="{FF2B5EF4-FFF2-40B4-BE49-F238E27FC236}">
                    <a16:creationId xmlns:a16="http://schemas.microsoft.com/office/drawing/2014/main" id="{12A20A06-9DB4-40AE-A2D7-F51118CE19BF}"/>
                  </a:ext>
                </a:extLst>
              </p:cNvPr>
              <p:cNvSpPr/>
              <p:nvPr/>
            </p:nvSpPr>
            <p:spPr bwMode="auto">
              <a:xfrm>
                <a:off x="4732" y="2946"/>
                <a:ext cx="328" cy="65"/>
              </a:xfrm>
              <a:prstGeom prst="rect">
                <a:avLst/>
              </a:prstGeom>
              <a:solidFill>
                <a:srgbClr val="0A194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71" name="iṩļiḓê">
                <a:extLst>
                  <a:ext uri="{FF2B5EF4-FFF2-40B4-BE49-F238E27FC236}">
                    <a16:creationId xmlns:a16="http://schemas.microsoft.com/office/drawing/2014/main" id="{9D2F161D-B81B-4BF9-848B-9768B355E44B}"/>
                  </a:ext>
                </a:extLst>
              </p:cNvPr>
              <p:cNvSpPr/>
              <p:nvPr/>
            </p:nvSpPr>
            <p:spPr bwMode="auto">
              <a:xfrm>
                <a:off x="4722" y="2724"/>
                <a:ext cx="74" cy="911"/>
              </a:xfrm>
              <a:prstGeom prst="rect">
                <a:avLst/>
              </a:prstGeom>
              <a:solidFill>
                <a:srgbClr val="716F8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72" name="iṥḻîḑe">
                <a:extLst>
                  <a:ext uri="{FF2B5EF4-FFF2-40B4-BE49-F238E27FC236}">
                    <a16:creationId xmlns:a16="http://schemas.microsoft.com/office/drawing/2014/main" id="{6B73B9E0-1364-4819-9E05-AA9D6303D3F9}"/>
                  </a:ext>
                </a:extLst>
              </p:cNvPr>
              <p:cNvSpPr/>
              <p:nvPr/>
            </p:nvSpPr>
            <p:spPr bwMode="auto">
              <a:xfrm>
                <a:off x="4998" y="2724"/>
                <a:ext cx="73" cy="911"/>
              </a:xfrm>
              <a:prstGeom prst="rect">
                <a:avLst/>
              </a:prstGeom>
              <a:solidFill>
                <a:srgbClr val="B1AEC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73" name="îŝḷîḓê">
                <a:extLst>
                  <a:ext uri="{FF2B5EF4-FFF2-40B4-BE49-F238E27FC236}">
                    <a16:creationId xmlns:a16="http://schemas.microsoft.com/office/drawing/2014/main" id="{EBC911BE-BB95-43A7-AC6D-2B2C94B69CF7}"/>
                  </a:ext>
                </a:extLst>
              </p:cNvPr>
              <p:cNvSpPr/>
              <p:nvPr/>
            </p:nvSpPr>
            <p:spPr bwMode="auto">
              <a:xfrm>
                <a:off x="2913" y="2952"/>
                <a:ext cx="311" cy="65"/>
              </a:xfrm>
              <a:prstGeom prst="rect">
                <a:avLst/>
              </a:prstGeom>
              <a:solidFill>
                <a:srgbClr val="716F8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74" name="ïśliḋé">
                <a:extLst>
                  <a:ext uri="{FF2B5EF4-FFF2-40B4-BE49-F238E27FC236}">
                    <a16:creationId xmlns:a16="http://schemas.microsoft.com/office/drawing/2014/main" id="{3BDAB320-DC3B-467E-9C6D-6AF385312627}"/>
                  </a:ext>
                </a:extLst>
              </p:cNvPr>
              <p:cNvSpPr/>
              <p:nvPr/>
            </p:nvSpPr>
            <p:spPr bwMode="auto">
              <a:xfrm>
                <a:off x="2906" y="2724"/>
                <a:ext cx="75" cy="911"/>
              </a:xfrm>
              <a:prstGeom prst="rect">
                <a:avLst/>
              </a:prstGeom>
              <a:solidFill>
                <a:srgbClr val="716F8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75" name="îṡḷíḍé">
                <a:extLst>
                  <a:ext uri="{FF2B5EF4-FFF2-40B4-BE49-F238E27FC236}">
                    <a16:creationId xmlns:a16="http://schemas.microsoft.com/office/drawing/2014/main" id="{8FA8CD25-9A9D-4435-AFFC-DFA1A2810A2C}"/>
                  </a:ext>
                </a:extLst>
              </p:cNvPr>
              <p:cNvSpPr/>
              <p:nvPr/>
            </p:nvSpPr>
            <p:spPr bwMode="auto">
              <a:xfrm>
                <a:off x="3175" y="2724"/>
                <a:ext cx="74" cy="911"/>
              </a:xfrm>
              <a:prstGeom prst="rect">
                <a:avLst/>
              </a:prstGeom>
              <a:solidFill>
                <a:srgbClr val="B1AEC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76" name="îś1iḍé">
                <a:extLst>
                  <a:ext uri="{FF2B5EF4-FFF2-40B4-BE49-F238E27FC236}">
                    <a16:creationId xmlns:a16="http://schemas.microsoft.com/office/drawing/2014/main" id="{0DE5DF02-1C7E-4A18-AD55-C3F845158EE4}"/>
                  </a:ext>
                </a:extLst>
              </p:cNvPr>
              <p:cNvSpPr/>
              <p:nvPr/>
            </p:nvSpPr>
            <p:spPr bwMode="auto">
              <a:xfrm>
                <a:off x="2815" y="2647"/>
                <a:ext cx="1031" cy="82"/>
              </a:xfrm>
              <a:custGeom>
                <a:avLst/>
                <a:gdLst>
                  <a:gd name="T0" fmla="*/ 0 w 854"/>
                  <a:gd name="T1" fmla="*/ 68 h 68"/>
                  <a:gd name="T2" fmla="*/ 854 w 854"/>
                  <a:gd name="T3" fmla="*/ 68 h 68"/>
                  <a:gd name="T4" fmla="*/ 854 w 854"/>
                  <a:gd name="T5" fmla="*/ 24 h 68"/>
                  <a:gd name="T6" fmla="*/ 830 w 854"/>
                  <a:gd name="T7" fmla="*/ 0 h 68"/>
                  <a:gd name="T8" fmla="*/ 24 w 854"/>
                  <a:gd name="T9" fmla="*/ 0 h 68"/>
                  <a:gd name="T10" fmla="*/ 0 w 854"/>
                  <a:gd name="T11" fmla="*/ 24 h 68"/>
                  <a:gd name="T12" fmla="*/ 0 w 854"/>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854" h="68">
                    <a:moveTo>
                      <a:pt x="0" y="68"/>
                    </a:moveTo>
                    <a:cubicBezTo>
                      <a:pt x="854" y="68"/>
                      <a:pt x="854" y="68"/>
                      <a:pt x="854" y="68"/>
                    </a:cubicBezTo>
                    <a:cubicBezTo>
                      <a:pt x="854" y="24"/>
                      <a:pt x="854" y="24"/>
                      <a:pt x="854" y="24"/>
                    </a:cubicBezTo>
                    <a:cubicBezTo>
                      <a:pt x="854" y="10"/>
                      <a:pt x="843" y="0"/>
                      <a:pt x="830" y="0"/>
                    </a:cubicBezTo>
                    <a:cubicBezTo>
                      <a:pt x="24" y="0"/>
                      <a:pt x="24" y="0"/>
                      <a:pt x="24" y="0"/>
                    </a:cubicBezTo>
                    <a:cubicBezTo>
                      <a:pt x="11" y="0"/>
                      <a:pt x="0" y="10"/>
                      <a:pt x="0" y="24"/>
                    </a:cubicBezTo>
                    <a:cubicBezTo>
                      <a:pt x="0" y="68"/>
                      <a:pt x="0" y="68"/>
                      <a:pt x="0" y="68"/>
                    </a:cubicBezTo>
                  </a:path>
                </a:pathLst>
              </a:custGeom>
              <a:solidFill>
                <a:srgbClr val="D2655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77" name="îṣľîḋe">
                <a:extLst>
                  <a:ext uri="{FF2B5EF4-FFF2-40B4-BE49-F238E27FC236}">
                    <a16:creationId xmlns:a16="http://schemas.microsoft.com/office/drawing/2014/main" id="{21390DBA-A819-42EF-A012-4080C574F0CE}"/>
                  </a:ext>
                </a:extLst>
              </p:cNvPr>
              <p:cNvSpPr/>
              <p:nvPr/>
            </p:nvSpPr>
            <p:spPr bwMode="auto">
              <a:xfrm>
                <a:off x="3116" y="2647"/>
                <a:ext cx="2042" cy="82"/>
              </a:xfrm>
              <a:custGeom>
                <a:avLst/>
                <a:gdLst>
                  <a:gd name="T0" fmla="*/ 1692 w 1692"/>
                  <a:gd name="T1" fmla="*/ 24 h 68"/>
                  <a:gd name="T2" fmla="*/ 1692 w 1692"/>
                  <a:gd name="T3" fmla="*/ 68 h 68"/>
                  <a:gd name="T4" fmla="*/ 0 w 1692"/>
                  <a:gd name="T5" fmla="*/ 68 h 68"/>
                  <a:gd name="T6" fmla="*/ 0 w 1692"/>
                  <a:gd name="T7" fmla="*/ 24 h 68"/>
                  <a:gd name="T8" fmla="*/ 24 w 1692"/>
                  <a:gd name="T9" fmla="*/ 0 h 68"/>
                  <a:gd name="T10" fmla="*/ 1668 w 1692"/>
                  <a:gd name="T11" fmla="*/ 0 h 68"/>
                  <a:gd name="T12" fmla="*/ 1692 w 1692"/>
                  <a:gd name="T13" fmla="*/ 24 h 68"/>
                </a:gdLst>
                <a:ahLst/>
                <a:cxnLst>
                  <a:cxn ang="0">
                    <a:pos x="T0" y="T1"/>
                  </a:cxn>
                  <a:cxn ang="0">
                    <a:pos x="T2" y="T3"/>
                  </a:cxn>
                  <a:cxn ang="0">
                    <a:pos x="T4" y="T5"/>
                  </a:cxn>
                  <a:cxn ang="0">
                    <a:pos x="T6" y="T7"/>
                  </a:cxn>
                  <a:cxn ang="0">
                    <a:pos x="T8" y="T9"/>
                  </a:cxn>
                  <a:cxn ang="0">
                    <a:pos x="T10" y="T11"/>
                  </a:cxn>
                  <a:cxn ang="0">
                    <a:pos x="T12" y="T13"/>
                  </a:cxn>
                </a:cxnLst>
                <a:rect l="0" t="0" r="r" b="b"/>
                <a:pathLst>
                  <a:path w="1692" h="68">
                    <a:moveTo>
                      <a:pt x="1692" y="24"/>
                    </a:moveTo>
                    <a:cubicBezTo>
                      <a:pt x="1692" y="68"/>
                      <a:pt x="1692" y="68"/>
                      <a:pt x="1692" y="68"/>
                    </a:cubicBezTo>
                    <a:cubicBezTo>
                      <a:pt x="0" y="68"/>
                      <a:pt x="0" y="68"/>
                      <a:pt x="0" y="68"/>
                    </a:cubicBezTo>
                    <a:cubicBezTo>
                      <a:pt x="0" y="24"/>
                      <a:pt x="0" y="24"/>
                      <a:pt x="0" y="24"/>
                    </a:cubicBezTo>
                    <a:cubicBezTo>
                      <a:pt x="0" y="10"/>
                      <a:pt x="11" y="0"/>
                      <a:pt x="24" y="0"/>
                    </a:cubicBezTo>
                    <a:cubicBezTo>
                      <a:pt x="1668" y="0"/>
                      <a:pt x="1668" y="0"/>
                      <a:pt x="1668" y="0"/>
                    </a:cubicBezTo>
                    <a:cubicBezTo>
                      <a:pt x="1681" y="0"/>
                      <a:pt x="1692" y="10"/>
                      <a:pt x="1692" y="24"/>
                    </a:cubicBezTo>
                  </a:path>
                </a:pathLst>
              </a:custGeom>
              <a:solidFill>
                <a:srgbClr val="FC9F7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78" name="i$ḻïde">
                <a:extLst>
                  <a:ext uri="{FF2B5EF4-FFF2-40B4-BE49-F238E27FC236}">
                    <a16:creationId xmlns:a16="http://schemas.microsoft.com/office/drawing/2014/main" id="{2C4E74C0-BF13-4DB6-893D-B6EDEDBE20B1}"/>
                  </a:ext>
                </a:extLst>
              </p:cNvPr>
              <p:cNvSpPr/>
              <p:nvPr/>
            </p:nvSpPr>
            <p:spPr bwMode="auto">
              <a:xfrm>
                <a:off x="4353" y="2647"/>
                <a:ext cx="595" cy="82"/>
              </a:xfrm>
              <a:custGeom>
                <a:avLst/>
                <a:gdLst>
                  <a:gd name="T0" fmla="*/ 493 w 493"/>
                  <a:gd name="T1" fmla="*/ 0 h 68"/>
                  <a:gd name="T2" fmla="*/ 493 w 493"/>
                  <a:gd name="T3" fmla="*/ 68 h 68"/>
                  <a:gd name="T4" fmla="*/ 31 w 493"/>
                  <a:gd name="T5" fmla="*/ 68 h 68"/>
                  <a:gd name="T6" fmla="*/ 0 w 493"/>
                  <a:gd name="T7" fmla="*/ 0 h 68"/>
                  <a:gd name="T8" fmla="*/ 493 w 493"/>
                  <a:gd name="T9" fmla="*/ 0 h 68"/>
                </a:gdLst>
                <a:ahLst/>
                <a:cxnLst>
                  <a:cxn ang="0">
                    <a:pos x="T0" y="T1"/>
                  </a:cxn>
                  <a:cxn ang="0">
                    <a:pos x="T2" y="T3"/>
                  </a:cxn>
                  <a:cxn ang="0">
                    <a:pos x="T4" y="T5"/>
                  </a:cxn>
                  <a:cxn ang="0">
                    <a:pos x="T6" y="T7"/>
                  </a:cxn>
                  <a:cxn ang="0">
                    <a:pos x="T8" y="T9"/>
                  </a:cxn>
                </a:cxnLst>
                <a:rect l="0" t="0" r="r" b="b"/>
                <a:pathLst>
                  <a:path w="493" h="68">
                    <a:moveTo>
                      <a:pt x="493" y="0"/>
                    </a:moveTo>
                    <a:cubicBezTo>
                      <a:pt x="493" y="68"/>
                      <a:pt x="493" y="68"/>
                      <a:pt x="493" y="68"/>
                    </a:cubicBezTo>
                    <a:cubicBezTo>
                      <a:pt x="31" y="68"/>
                      <a:pt x="31" y="68"/>
                      <a:pt x="31" y="68"/>
                    </a:cubicBezTo>
                    <a:cubicBezTo>
                      <a:pt x="23" y="50"/>
                      <a:pt x="10" y="21"/>
                      <a:pt x="0" y="0"/>
                    </a:cubicBezTo>
                    <a:cubicBezTo>
                      <a:pt x="493" y="0"/>
                      <a:pt x="493" y="0"/>
                      <a:pt x="493" y="0"/>
                    </a:cubicBezTo>
                  </a:path>
                </a:pathLst>
              </a:custGeom>
              <a:solidFill>
                <a:srgbClr val="D2655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79" name="ïšḻîḓê">
                <a:extLst>
                  <a:ext uri="{FF2B5EF4-FFF2-40B4-BE49-F238E27FC236}">
                    <a16:creationId xmlns:a16="http://schemas.microsoft.com/office/drawing/2014/main" id="{3E991E85-E6C0-49FD-B59C-2B161947DBD7}"/>
                  </a:ext>
                </a:extLst>
              </p:cNvPr>
              <p:cNvSpPr/>
              <p:nvPr/>
            </p:nvSpPr>
            <p:spPr bwMode="auto">
              <a:xfrm>
                <a:off x="3927" y="2267"/>
                <a:ext cx="523" cy="382"/>
              </a:xfrm>
              <a:custGeom>
                <a:avLst/>
                <a:gdLst>
                  <a:gd name="T0" fmla="*/ 433 w 433"/>
                  <a:gd name="T1" fmla="*/ 317 h 317"/>
                  <a:gd name="T2" fmla="*/ 86 w 433"/>
                  <a:gd name="T3" fmla="*/ 317 h 317"/>
                  <a:gd name="T4" fmla="*/ 81 w 433"/>
                  <a:gd name="T5" fmla="*/ 308 h 317"/>
                  <a:gd name="T6" fmla="*/ 3 w 433"/>
                  <a:gd name="T7" fmla="*/ 27 h 317"/>
                  <a:gd name="T8" fmla="*/ 24 w 433"/>
                  <a:gd name="T9" fmla="*/ 0 h 317"/>
                  <a:gd name="T10" fmla="*/ 330 w 433"/>
                  <a:gd name="T11" fmla="*/ 0 h 317"/>
                  <a:gd name="T12" fmla="*/ 350 w 433"/>
                  <a:gd name="T13" fmla="*/ 16 h 317"/>
                  <a:gd name="T14" fmla="*/ 433 w 433"/>
                  <a:gd name="T15" fmla="*/ 317 h 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3" h="317">
                    <a:moveTo>
                      <a:pt x="433" y="317"/>
                    </a:moveTo>
                    <a:cubicBezTo>
                      <a:pt x="86" y="317"/>
                      <a:pt x="86" y="317"/>
                      <a:pt x="86" y="317"/>
                    </a:cubicBezTo>
                    <a:cubicBezTo>
                      <a:pt x="84" y="314"/>
                      <a:pt x="82" y="311"/>
                      <a:pt x="81" y="308"/>
                    </a:cubicBezTo>
                    <a:cubicBezTo>
                      <a:pt x="3" y="27"/>
                      <a:pt x="3" y="27"/>
                      <a:pt x="3" y="27"/>
                    </a:cubicBezTo>
                    <a:cubicBezTo>
                      <a:pt x="0" y="13"/>
                      <a:pt x="10" y="0"/>
                      <a:pt x="24" y="0"/>
                    </a:cubicBezTo>
                    <a:cubicBezTo>
                      <a:pt x="330" y="0"/>
                      <a:pt x="330" y="0"/>
                      <a:pt x="330" y="0"/>
                    </a:cubicBezTo>
                    <a:cubicBezTo>
                      <a:pt x="339" y="0"/>
                      <a:pt x="347" y="7"/>
                      <a:pt x="350" y="16"/>
                    </a:cubicBezTo>
                    <a:cubicBezTo>
                      <a:pt x="433" y="317"/>
                      <a:pt x="433" y="317"/>
                      <a:pt x="433" y="317"/>
                    </a:cubicBezTo>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80" name="ïs1iḍè">
                <a:extLst>
                  <a:ext uri="{FF2B5EF4-FFF2-40B4-BE49-F238E27FC236}">
                    <a16:creationId xmlns:a16="http://schemas.microsoft.com/office/drawing/2014/main" id="{7950AE27-FD91-49AD-8AD9-9EF8A5CC99F0}"/>
                  </a:ext>
                </a:extLst>
              </p:cNvPr>
              <p:cNvSpPr/>
              <p:nvPr/>
            </p:nvSpPr>
            <p:spPr bwMode="auto">
              <a:xfrm>
                <a:off x="3943" y="2255"/>
                <a:ext cx="527" cy="396"/>
              </a:xfrm>
              <a:custGeom>
                <a:avLst/>
                <a:gdLst>
                  <a:gd name="T0" fmla="*/ 111 w 437"/>
                  <a:gd name="T1" fmla="*/ 329 h 329"/>
                  <a:gd name="T2" fmla="*/ 437 w 437"/>
                  <a:gd name="T3" fmla="*/ 329 h 329"/>
                  <a:gd name="T4" fmla="*/ 350 w 437"/>
                  <a:gd name="T5" fmla="*/ 16 h 329"/>
                  <a:gd name="T6" fmla="*/ 330 w 437"/>
                  <a:gd name="T7" fmla="*/ 0 h 329"/>
                  <a:gd name="T8" fmla="*/ 24 w 437"/>
                  <a:gd name="T9" fmla="*/ 0 h 329"/>
                  <a:gd name="T10" fmla="*/ 4 w 437"/>
                  <a:gd name="T11" fmla="*/ 27 h 329"/>
                  <a:gd name="T12" fmla="*/ 82 w 437"/>
                  <a:gd name="T13" fmla="*/ 307 h 329"/>
                  <a:gd name="T14" fmla="*/ 111 w 437"/>
                  <a:gd name="T15" fmla="*/ 329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7" h="329">
                    <a:moveTo>
                      <a:pt x="111" y="329"/>
                    </a:moveTo>
                    <a:cubicBezTo>
                      <a:pt x="437" y="329"/>
                      <a:pt x="437" y="329"/>
                      <a:pt x="437" y="329"/>
                    </a:cubicBezTo>
                    <a:cubicBezTo>
                      <a:pt x="350" y="16"/>
                      <a:pt x="350" y="16"/>
                      <a:pt x="350" y="16"/>
                    </a:cubicBezTo>
                    <a:cubicBezTo>
                      <a:pt x="347" y="6"/>
                      <a:pt x="339" y="0"/>
                      <a:pt x="330" y="0"/>
                    </a:cubicBezTo>
                    <a:cubicBezTo>
                      <a:pt x="24" y="0"/>
                      <a:pt x="24" y="0"/>
                      <a:pt x="24" y="0"/>
                    </a:cubicBezTo>
                    <a:cubicBezTo>
                      <a:pt x="10" y="0"/>
                      <a:pt x="0" y="13"/>
                      <a:pt x="4" y="27"/>
                    </a:cubicBezTo>
                    <a:cubicBezTo>
                      <a:pt x="82" y="307"/>
                      <a:pt x="82" y="307"/>
                      <a:pt x="82" y="307"/>
                    </a:cubicBezTo>
                    <a:cubicBezTo>
                      <a:pt x="85" y="320"/>
                      <a:pt x="97" y="329"/>
                      <a:pt x="111" y="329"/>
                    </a:cubicBezTo>
                  </a:path>
                </a:pathLst>
              </a:custGeom>
              <a:solidFill>
                <a:srgbClr val="2D2D3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81" name="iš1ídè">
                <a:extLst>
                  <a:ext uri="{FF2B5EF4-FFF2-40B4-BE49-F238E27FC236}">
                    <a16:creationId xmlns:a16="http://schemas.microsoft.com/office/drawing/2014/main" id="{0CFC3408-C246-4091-8A96-AA9BA524B5A6}"/>
                  </a:ext>
                </a:extLst>
              </p:cNvPr>
              <p:cNvSpPr/>
              <p:nvPr/>
            </p:nvSpPr>
            <p:spPr bwMode="auto">
              <a:xfrm>
                <a:off x="3964" y="2273"/>
                <a:ext cx="488" cy="363"/>
              </a:xfrm>
              <a:custGeom>
                <a:avLst/>
                <a:gdLst>
                  <a:gd name="T0" fmla="*/ 3 w 404"/>
                  <a:gd name="T1" fmla="*/ 24 h 301"/>
                  <a:gd name="T2" fmla="*/ 67 w 404"/>
                  <a:gd name="T3" fmla="*/ 253 h 301"/>
                  <a:gd name="T4" fmla="*/ 80 w 404"/>
                  <a:gd name="T5" fmla="*/ 301 h 301"/>
                  <a:gd name="T6" fmla="*/ 404 w 404"/>
                  <a:gd name="T7" fmla="*/ 301 h 301"/>
                  <a:gd name="T8" fmla="*/ 390 w 404"/>
                  <a:gd name="T9" fmla="*/ 253 h 301"/>
                  <a:gd name="T10" fmla="*/ 324 w 404"/>
                  <a:gd name="T11" fmla="*/ 14 h 301"/>
                  <a:gd name="T12" fmla="*/ 305 w 404"/>
                  <a:gd name="T13" fmla="*/ 0 h 301"/>
                  <a:gd name="T14" fmla="*/ 22 w 404"/>
                  <a:gd name="T15" fmla="*/ 0 h 301"/>
                  <a:gd name="T16" fmla="*/ 3 w 404"/>
                  <a:gd name="T17" fmla="*/ 2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301">
                    <a:moveTo>
                      <a:pt x="3" y="24"/>
                    </a:moveTo>
                    <a:cubicBezTo>
                      <a:pt x="67" y="253"/>
                      <a:pt x="67" y="253"/>
                      <a:pt x="67" y="253"/>
                    </a:cubicBezTo>
                    <a:cubicBezTo>
                      <a:pt x="80" y="301"/>
                      <a:pt x="80" y="301"/>
                      <a:pt x="80" y="301"/>
                    </a:cubicBezTo>
                    <a:cubicBezTo>
                      <a:pt x="404" y="301"/>
                      <a:pt x="404" y="301"/>
                      <a:pt x="404" y="301"/>
                    </a:cubicBezTo>
                    <a:cubicBezTo>
                      <a:pt x="390" y="253"/>
                      <a:pt x="390" y="253"/>
                      <a:pt x="390" y="253"/>
                    </a:cubicBezTo>
                    <a:cubicBezTo>
                      <a:pt x="324" y="14"/>
                      <a:pt x="324" y="14"/>
                      <a:pt x="324" y="14"/>
                    </a:cubicBezTo>
                    <a:cubicBezTo>
                      <a:pt x="322" y="5"/>
                      <a:pt x="314" y="0"/>
                      <a:pt x="305" y="0"/>
                    </a:cubicBezTo>
                    <a:cubicBezTo>
                      <a:pt x="22" y="0"/>
                      <a:pt x="22" y="0"/>
                      <a:pt x="22" y="0"/>
                    </a:cubicBezTo>
                    <a:cubicBezTo>
                      <a:pt x="9" y="0"/>
                      <a:pt x="0" y="12"/>
                      <a:pt x="3" y="24"/>
                    </a:cubicBezTo>
                  </a:path>
                </a:pathLst>
              </a:custGeom>
              <a:solidFill>
                <a:srgbClr val="2F558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82" name="iṡlïďe">
                <a:extLst>
                  <a:ext uri="{FF2B5EF4-FFF2-40B4-BE49-F238E27FC236}">
                    <a16:creationId xmlns:a16="http://schemas.microsoft.com/office/drawing/2014/main" id="{4002101F-5FD2-48E8-83F7-ED7B7DB78F85}"/>
                  </a:ext>
                </a:extLst>
              </p:cNvPr>
              <p:cNvSpPr/>
              <p:nvPr/>
            </p:nvSpPr>
            <p:spPr bwMode="auto">
              <a:xfrm>
                <a:off x="4195" y="2302"/>
                <a:ext cx="123" cy="8"/>
              </a:xfrm>
              <a:custGeom>
                <a:avLst/>
                <a:gdLst>
                  <a:gd name="T0" fmla="*/ 3 w 123"/>
                  <a:gd name="T1" fmla="*/ 8 h 8"/>
                  <a:gd name="T2" fmla="*/ 123 w 123"/>
                  <a:gd name="T3" fmla="*/ 8 h 8"/>
                  <a:gd name="T4" fmla="*/ 121 w 123"/>
                  <a:gd name="T5" fmla="*/ 0 h 8"/>
                  <a:gd name="T6" fmla="*/ 0 w 123"/>
                  <a:gd name="T7" fmla="*/ 0 h 8"/>
                  <a:gd name="T8" fmla="*/ 3 w 123"/>
                  <a:gd name="T9" fmla="*/ 8 h 8"/>
                </a:gdLst>
                <a:ahLst/>
                <a:cxnLst>
                  <a:cxn ang="0">
                    <a:pos x="T0" y="T1"/>
                  </a:cxn>
                  <a:cxn ang="0">
                    <a:pos x="T2" y="T3"/>
                  </a:cxn>
                  <a:cxn ang="0">
                    <a:pos x="T4" y="T5"/>
                  </a:cxn>
                  <a:cxn ang="0">
                    <a:pos x="T6" y="T7"/>
                  </a:cxn>
                  <a:cxn ang="0">
                    <a:pos x="T8" y="T9"/>
                  </a:cxn>
                </a:cxnLst>
                <a:rect l="0" t="0" r="r" b="b"/>
                <a:pathLst>
                  <a:path w="123" h="8">
                    <a:moveTo>
                      <a:pt x="3" y="8"/>
                    </a:moveTo>
                    <a:lnTo>
                      <a:pt x="123" y="8"/>
                    </a:lnTo>
                    <a:lnTo>
                      <a:pt x="121" y="0"/>
                    </a:lnTo>
                    <a:lnTo>
                      <a:pt x="0" y="0"/>
                    </a:lnTo>
                    <a:lnTo>
                      <a:pt x="3" y="8"/>
                    </a:lnTo>
                    <a:close/>
                  </a:path>
                </a:pathLst>
              </a:custGeom>
              <a:solidFill>
                <a:srgbClr val="ECEEF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83" name="î$ḻiďe">
                <a:extLst>
                  <a:ext uri="{FF2B5EF4-FFF2-40B4-BE49-F238E27FC236}">
                    <a16:creationId xmlns:a16="http://schemas.microsoft.com/office/drawing/2014/main" id="{575BD462-B1FF-4BBB-A5F6-E4FDB6845324}"/>
                  </a:ext>
                </a:extLst>
              </p:cNvPr>
              <p:cNvSpPr/>
              <p:nvPr/>
            </p:nvSpPr>
            <p:spPr bwMode="auto">
              <a:xfrm>
                <a:off x="4195" y="2302"/>
                <a:ext cx="123" cy="8"/>
              </a:xfrm>
              <a:custGeom>
                <a:avLst/>
                <a:gdLst>
                  <a:gd name="T0" fmla="*/ 3 w 123"/>
                  <a:gd name="T1" fmla="*/ 8 h 8"/>
                  <a:gd name="T2" fmla="*/ 123 w 123"/>
                  <a:gd name="T3" fmla="*/ 8 h 8"/>
                  <a:gd name="T4" fmla="*/ 121 w 123"/>
                  <a:gd name="T5" fmla="*/ 0 h 8"/>
                  <a:gd name="T6" fmla="*/ 0 w 123"/>
                  <a:gd name="T7" fmla="*/ 0 h 8"/>
                  <a:gd name="T8" fmla="*/ 3 w 123"/>
                  <a:gd name="T9" fmla="*/ 8 h 8"/>
                </a:gdLst>
                <a:ahLst/>
                <a:cxnLst>
                  <a:cxn ang="0">
                    <a:pos x="T0" y="T1"/>
                  </a:cxn>
                  <a:cxn ang="0">
                    <a:pos x="T2" y="T3"/>
                  </a:cxn>
                  <a:cxn ang="0">
                    <a:pos x="T4" y="T5"/>
                  </a:cxn>
                  <a:cxn ang="0">
                    <a:pos x="T6" y="T7"/>
                  </a:cxn>
                  <a:cxn ang="0">
                    <a:pos x="T8" y="T9"/>
                  </a:cxn>
                </a:cxnLst>
                <a:rect l="0" t="0" r="r" b="b"/>
                <a:pathLst>
                  <a:path w="123" h="8">
                    <a:moveTo>
                      <a:pt x="3" y="8"/>
                    </a:moveTo>
                    <a:lnTo>
                      <a:pt x="123" y="8"/>
                    </a:lnTo>
                    <a:lnTo>
                      <a:pt x="121" y="0"/>
                    </a:lnTo>
                    <a:lnTo>
                      <a:pt x="0" y="0"/>
                    </a:lnTo>
                    <a:lnTo>
                      <a:pt x="3"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84" name="îṧlïḋé">
                <a:extLst>
                  <a:ext uri="{FF2B5EF4-FFF2-40B4-BE49-F238E27FC236}">
                    <a16:creationId xmlns:a16="http://schemas.microsoft.com/office/drawing/2014/main" id="{276230E5-6FFB-47B9-8DC3-7E2847827650}"/>
                  </a:ext>
                </a:extLst>
              </p:cNvPr>
              <p:cNvSpPr/>
              <p:nvPr/>
            </p:nvSpPr>
            <p:spPr bwMode="auto">
              <a:xfrm>
                <a:off x="4086" y="2302"/>
                <a:ext cx="61" cy="8"/>
              </a:xfrm>
              <a:custGeom>
                <a:avLst/>
                <a:gdLst>
                  <a:gd name="T0" fmla="*/ 3 w 61"/>
                  <a:gd name="T1" fmla="*/ 8 h 8"/>
                  <a:gd name="T2" fmla="*/ 61 w 61"/>
                  <a:gd name="T3" fmla="*/ 8 h 8"/>
                  <a:gd name="T4" fmla="*/ 57 w 61"/>
                  <a:gd name="T5" fmla="*/ 0 h 8"/>
                  <a:gd name="T6" fmla="*/ 0 w 61"/>
                  <a:gd name="T7" fmla="*/ 0 h 8"/>
                  <a:gd name="T8" fmla="*/ 3 w 61"/>
                  <a:gd name="T9" fmla="*/ 8 h 8"/>
                </a:gdLst>
                <a:ahLst/>
                <a:cxnLst>
                  <a:cxn ang="0">
                    <a:pos x="T0" y="T1"/>
                  </a:cxn>
                  <a:cxn ang="0">
                    <a:pos x="T2" y="T3"/>
                  </a:cxn>
                  <a:cxn ang="0">
                    <a:pos x="T4" y="T5"/>
                  </a:cxn>
                  <a:cxn ang="0">
                    <a:pos x="T6" y="T7"/>
                  </a:cxn>
                  <a:cxn ang="0">
                    <a:pos x="T8" y="T9"/>
                  </a:cxn>
                </a:cxnLst>
                <a:rect l="0" t="0" r="r" b="b"/>
                <a:pathLst>
                  <a:path w="61" h="8">
                    <a:moveTo>
                      <a:pt x="3" y="8"/>
                    </a:moveTo>
                    <a:lnTo>
                      <a:pt x="61" y="8"/>
                    </a:lnTo>
                    <a:lnTo>
                      <a:pt x="57" y="0"/>
                    </a:lnTo>
                    <a:lnTo>
                      <a:pt x="0" y="0"/>
                    </a:lnTo>
                    <a:lnTo>
                      <a:pt x="3" y="8"/>
                    </a:lnTo>
                    <a:close/>
                  </a:path>
                </a:pathLst>
              </a:custGeom>
              <a:solidFill>
                <a:srgbClr val="EA544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85" name="îSļiḋè">
                <a:extLst>
                  <a:ext uri="{FF2B5EF4-FFF2-40B4-BE49-F238E27FC236}">
                    <a16:creationId xmlns:a16="http://schemas.microsoft.com/office/drawing/2014/main" id="{F1B61E40-92E5-43DE-825A-D1AF41961E7D}"/>
                  </a:ext>
                </a:extLst>
              </p:cNvPr>
              <p:cNvSpPr/>
              <p:nvPr/>
            </p:nvSpPr>
            <p:spPr bwMode="auto">
              <a:xfrm>
                <a:off x="4086" y="2302"/>
                <a:ext cx="61" cy="8"/>
              </a:xfrm>
              <a:custGeom>
                <a:avLst/>
                <a:gdLst>
                  <a:gd name="T0" fmla="*/ 3 w 61"/>
                  <a:gd name="T1" fmla="*/ 8 h 8"/>
                  <a:gd name="T2" fmla="*/ 61 w 61"/>
                  <a:gd name="T3" fmla="*/ 8 h 8"/>
                  <a:gd name="T4" fmla="*/ 57 w 61"/>
                  <a:gd name="T5" fmla="*/ 0 h 8"/>
                  <a:gd name="T6" fmla="*/ 0 w 61"/>
                  <a:gd name="T7" fmla="*/ 0 h 8"/>
                  <a:gd name="T8" fmla="*/ 3 w 61"/>
                  <a:gd name="T9" fmla="*/ 8 h 8"/>
                </a:gdLst>
                <a:ahLst/>
                <a:cxnLst>
                  <a:cxn ang="0">
                    <a:pos x="T0" y="T1"/>
                  </a:cxn>
                  <a:cxn ang="0">
                    <a:pos x="T2" y="T3"/>
                  </a:cxn>
                  <a:cxn ang="0">
                    <a:pos x="T4" y="T5"/>
                  </a:cxn>
                  <a:cxn ang="0">
                    <a:pos x="T6" y="T7"/>
                  </a:cxn>
                  <a:cxn ang="0">
                    <a:pos x="T8" y="T9"/>
                  </a:cxn>
                </a:cxnLst>
                <a:rect l="0" t="0" r="r" b="b"/>
                <a:pathLst>
                  <a:path w="61" h="8">
                    <a:moveTo>
                      <a:pt x="3" y="8"/>
                    </a:moveTo>
                    <a:lnTo>
                      <a:pt x="61" y="8"/>
                    </a:lnTo>
                    <a:lnTo>
                      <a:pt x="57" y="0"/>
                    </a:lnTo>
                    <a:lnTo>
                      <a:pt x="0" y="0"/>
                    </a:lnTo>
                    <a:lnTo>
                      <a:pt x="3"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86" name="îṩ1iḍè">
                <a:extLst>
                  <a:ext uri="{FF2B5EF4-FFF2-40B4-BE49-F238E27FC236}">
                    <a16:creationId xmlns:a16="http://schemas.microsoft.com/office/drawing/2014/main" id="{2CE297E2-AE54-4D22-B0BD-A21C6666C915}"/>
                  </a:ext>
                </a:extLst>
              </p:cNvPr>
              <p:cNvSpPr/>
              <p:nvPr/>
            </p:nvSpPr>
            <p:spPr bwMode="auto">
              <a:xfrm>
                <a:off x="4004" y="2302"/>
                <a:ext cx="59" cy="8"/>
              </a:xfrm>
              <a:custGeom>
                <a:avLst/>
                <a:gdLst>
                  <a:gd name="T0" fmla="*/ 3 w 59"/>
                  <a:gd name="T1" fmla="*/ 8 h 8"/>
                  <a:gd name="T2" fmla="*/ 59 w 59"/>
                  <a:gd name="T3" fmla="*/ 8 h 8"/>
                  <a:gd name="T4" fmla="*/ 57 w 59"/>
                  <a:gd name="T5" fmla="*/ 0 h 8"/>
                  <a:gd name="T6" fmla="*/ 0 w 59"/>
                  <a:gd name="T7" fmla="*/ 0 h 8"/>
                  <a:gd name="T8" fmla="*/ 3 w 59"/>
                  <a:gd name="T9" fmla="*/ 8 h 8"/>
                </a:gdLst>
                <a:ahLst/>
                <a:cxnLst>
                  <a:cxn ang="0">
                    <a:pos x="T0" y="T1"/>
                  </a:cxn>
                  <a:cxn ang="0">
                    <a:pos x="T2" y="T3"/>
                  </a:cxn>
                  <a:cxn ang="0">
                    <a:pos x="T4" y="T5"/>
                  </a:cxn>
                  <a:cxn ang="0">
                    <a:pos x="T6" y="T7"/>
                  </a:cxn>
                  <a:cxn ang="0">
                    <a:pos x="T8" y="T9"/>
                  </a:cxn>
                </a:cxnLst>
                <a:rect l="0" t="0" r="r" b="b"/>
                <a:pathLst>
                  <a:path w="59" h="8">
                    <a:moveTo>
                      <a:pt x="3" y="8"/>
                    </a:moveTo>
                    <a:lnTo>
                      <a:pt x="59" y="8"/>
                    </a:lnTo>
                    <a:lnTo>
                      <a:pt x="57" y="0"/>
                    </a:lnTo>
                    <a:lnTo>
                      <a:pt x="0" y="0"/>
                    </a:lnTo>
                    <a:lnTo>
                      <a:pt x="3" y="8"/>
                    </a:lnTo>
                    <a:close/>
                  </a:path>
                </a:pathLst>
              </a:custGeom>
              <a:solidFill>
                <a:srgbClr val="A29FB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87" name="iṧ1îḓé">
                <a:extLst>
                  <a:ext uri="{FF2B5EF4-FFF2-40B4-BE49-F238E27FC236}">
                    <a16:creationId xmlns:a16="http://schemas.microsoft.com/office/drawing/2014/main" id="{B1075D6F-D09D-40B0-9BA2-AFC8B9DFCB20}"/>
                  </a:ext>
                </a:extLst>
              </p:cNvPr>
              <p:cNvSpPr/>
              <p:nvPr/>
            </p:nvSpPr>
            <p:spPr bwMode="auto">
              <a:xfrm>
                <a:off x="4004" y="2302"/>
                <a:ext cx="59" cy="8"/>
              </a:xfrm>
              <a:custGeom>
                <a:avLst/>
                <a:gdLst>
                  <a:gd name="T0" fmla="*/ 3 w 59"/>
                  <a:gd name="T1" fmla="*/ 8 h 8"/>
                  <a:gd name="T2" fmla="*/ 59 w 59"/>
                  <a:gd name="T3" fmla="*/ 8 h 8"/>
                  <a:gd name="T4" fmla="*/ 57 w 59"/>
                  <a:gd name="T5" fmla="*/ 0 h 8"/>
                  <a:gd name="T6" fmla="*/ 0 w 59"/>
                  <a:gd name="T7" fmla="*/ 0 h 8"/>
                  <a:gd name="T8" fmla="*/ 3 w 59"/>
                  <a:gd name="T9" fmla="*/ 8 h 8"/>
                </a:gdLst>
                <a:ahLst/>
                <a:cxnLst>
                  <a:cxn ang="0">
                    <a:pos x="T0" y="T1"/>
                  </a:cxn>
                  <a:cxn ang="0">
                    <a:pos x="T2" y="T3"/>
                  </a:cxn>
                  <a:cxn ang="0">
                    <a:pos x="T4" y="T5"/>
                  </a:cxn>
                  <a:cxn ang="0">
                    <a:pos x="T6" y="T7"/>
                  </a:cxn>
                  <a:cxn ang="0">
                    <a:pos x="T8" y="T9"/>
                  </a:cxn>
                </a:cxnLst>
                <a:rect l="0" t="0" r="r" b="b"/>
                <a:pathLst>
                  <a:path w="59" h="8">
                    <a:moveTo>
                      <a:pt x="3" y="8"/>
                    </a:moveTo>
                    <a:lnTo>
                      <a:pt x="59" y="8"/>
                    </a:lnTo>
                    <a:lnTo>
                      <a:pt x="57" y="0"/>
                    </a:lnTo>
                    <a:lnTo>
                      <a:pt x="0" y="0"/>
                    </a:lnTo>
                    <a:lnTo>
                      <a:pt x="3"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88" name="îşḻïdé">
                <a:extLst>
                  <a:ext uri="{FF2B5EF4-FFF2-40B4-BE49-F238E27FC236}">
                    <a16:creationId xmlns:a16="http://schemas.microsoft.com/office/drawing/2014/main" id="{E34E1D7F-7024-4E25-ACBB-DEC6BDC862B6}"/>
                  </a:ext>
                </a:extLst>
              </p:cNvPr>
              <p:cNvSpPr/>
              <p:nvPr/>
            </p:nvSpPr>
            <p:spPr bwMode="auto">
              <a:xfrm>
                <a:off x="4068" y="2302"/>
                <a:ext cx="16" cy="8"/>
              </a:xfrm>
              <a:custGeom>
                <a:avLst/>
                <a:gdLst>
                  <a:gd name="T0" fmla="*/ 3 w 16"/>
                  <a:gd name="T1" fmla="*/ 8 h 8"/>
                  <a:gd name="T2" fmla="*/ 16 w 16"/>
                  <a:gd name="T3" fmla="*/ 8 h 8"/>
                  <a:gd name="T4" fmla="*/ 13 w 16"/>
                  <a:gd name="T5" fmla="*/ 0 h 8"/>
                  <a:gd name="T6" fmla="*/ 0 w 16"/>
                  <a:gd name="T7" fmla="*/ 0 h 8"/>
                  <a:gd name="T8" fmla="*/ 3 w 16"/>
                  <a:gd name="T9" fmla="*/ 8 h 8"/>
                </a:gdLst>
                <a:ahLst/>
                <a:cxnLst>
                  <a:cxn ang="0">
                    <a:pos x="T0" y="T1"/>
                  </a:cxn>
                  <a:cxn ang="0">
                    <a:pos x="T2" y="T3"/>
                  </a:cxn>
                  <a:cxn ang="0">
                    <a:pos x="T4" y="T5"/>
                  </a:cxn>
                  <a:cxn ang="0">
                    <a:pos x="T6" y="T7"/>
                  </a:cxn>
                  <a:cxn ang="0">
                    <a:pos x="T8" y="T9"/>
                  </a:cxn>
                </a:cxnLst>
                <a:rect l="0" t="0" r="r" b="b"/>
                <a:pathLst>
                  <a:path w="16" h="8">
                    <a:moveTo>
                      <a:pt x="3" y="8"/>
                    </a:moveTo>
                    <a:lnTo>
                      <a:pt x="16" y="8"/>
                    </a:lnTo>
                    <a:lnTo>
                      <a:pt x="13" y="0"/>
                    </a:lnTo>
                    <a:lnTo>
                      <a:pt x="0" y="0"/>
                    </a:lnTo>
                    <a:lnTo>
                      <a:pt x="3" y="8"/>
                    </a:lnTo>
                    <a:close/>
                  </a:path>
                </a:pathLst>
              </a:custGeom>
              <a:solidFill>
                <a:srgbClr val="6E89C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89" name="ïŝliḍé">
                <a:extLst>
                  <a:ext uri="{FF2B5EF4-FFF2-40B4-BE49-F238E27FC236}">
                    <a16:creationId xmlns:a16="http://schemas.microsoft.com/office/drawing/2014/main" id="{2AA7B780-CA1A-488E-8C52-4C2BA7D72D9B}"/>
                  </a:ext>
                </a:extLst>
              </p:cNvPr>
              <p:cNvSpPr/>
              <p:nvPr/>
            </p:nvSpPr>
            <p:spPr bwMode="auto">
              <a:xfrm>
                <a:off x="4068" y="2302"/>
                <a:ext cx="16" cy="8"/>
              </a:xfrm>
              <a:custGeom>
                <a:avLst/>
                <a:gdLst>
                  <a:gd name="T0" fmla="*/ 3 w 16"/>
                  <a:gd name="T1" fmla="*/ 8 h 8"/>
                  <a:gd name="T2" fmla="*/ 16 w 16"/>
                  <a:gd name="T3" fmla="*/ 8 h 8"/>
                  <a:gd name="T4" fmla="*/ 13 w 16"/>
                  <a:gd name="T5" fmla="*/ 0 h 8"/>
                  <a:gd name="T6" fmla="*/ 0 w 16"/>
                  <a:gd name="T7" fmla="*/ 0 h 8"/>
                  <a:gd name="T8" fmla="*/ 3 w 16"/>
                  <a:gd name="T9" fmla="*/ 8 h 8"/>
                </a:gdLst>
                <a:ahLst/>
                <a:cxnLst>
                  <a:cxn ang="0">
                    <a:pos x="T0" y="T1"/>
                  </a:cxn>
                  <a:cxn ang="0">
                    <a:pos x="T2" y="T3"/>
                  </a:cxn>
                  <a:cxn ang="0">
                    <a:pos x="T4" y="T5"/>
                  </a:cxn>
                  <a:cxn ang="0">
                    <a:pos x="T6" y="T7"/>
                  </a:cxn>
                  <a:cxn ang="0">
                    <a:pos x="T8" y="T9"/>
                  </a:cxn>
                </a:cxnLst>
                <a:rect l="0" t="0" r="r" b="b"/>
                <a:pathLst>
                  <a:path w="16" h="8">
                    <a:moveTo>
                      <a:pt x="3" y="8"/>
                    </a:moveTo>
                    <a:lnTo>
                      <a:pt x="16" y="8"/>
                    </a:lnTo>
                    <a:lnTo>
                      <a:pt x="13" y="0"/>
                    </a:lnTo>
                    <a:lnTo>
                      <a:pt x="0" y="0"/>
                    </a:lnTo>
                    <a:lnTo>
                      <a:pt x="3"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90" name="iṡļîḓe">
                <a:extLst>
                  <a:ext uri="{FF2B5EF4-FFF2-40B4-BE49-F238E27FC236}">
                    <a16:creationId xmlns:a16="http://schemas.microsoft.com/office/drawing/2014/main" id="{A2D9DC96-0C5E-47DB-8E11-A683C3743679}"/>
                  </a:ext>
                </a:extLst>
              </p:cNvPr>
              <p:cNvSpPr/>
              <p:nvPr/>
            </p:nvSpPr>
            <p:spPr bwMode="auto">
              <a:xfrm>
                <a:off x="4150" y="2302"/>
                <a:ext cx="42" cy="8"/>
              </a:xfrm>
              <a:custGeom>
                <a:avLst/>
                <a:gdLst>
                  <a:gd name="T0" fmla="*/ 3 w 42"/>
                  <a:gd name="T1" fmla="*/ 8 h 8"/>
                  <a:gd name="T2" fmla="*/ 42 w 42"/>
                  <a:gd name="T3" fmla="*/ 8 h 8"/>
                  <a:gd name="T4" fmla="*/ 40 w 42"/>
                  <a:gd name="T5" fmla="*/ 0 h 8"/>
                  <a:gd name="T6" fmla="*/ 0 w 42"/>
                  <a:gd name="T7" fmla="*/ 0 h 8"/>
                  <a:gd name="T8" fmla="*/ 3 w 42"/>
                  <a:gd name="T9" fmla="*/ 8 h 8"/>
                </a:gdLst>
                <a:ahLst/>
                <a:cxnLst>
                  <a:cxn ang="0">
                    <a:pos x="T0" y="T1"/>
                  </a:cxn>
                  <a:cxn ang="0">
                    <a:pos x="T2" y="T3"/>
                  </a:cxn>
                  <a:cxn ang="0">
                    <a:pos x="T4" y="T5"/>
                  </a:cxn>
                  <a:cxn ang="0">
                    <a:pos x="T6" y="T7"/>
                  </a:cxn>
                  <a:cxn ang="0">
                    <a:pos x="T8" y="T9"/>
                  </a:cxn>
                </a:cxnLst>
                <a:rect l="0" t="0" r="r" b="b"/>
                <a:pathLst>
                  <a:path w="42" h="8">
                    <a:moveTo>
                      <a:pt x="3" y="8"/>
                    </a:moveTo>
                    <a:lnTo>
                      <a:pt x="42" y="8"/>
                    </a:lnTo>
                    <a:lnTo>
                      <a:pt x="40" y="0"/>
                    </a:lnTo>
                    <a:lnTo>
                      <a:pt x="0" y="0"/>
                    </a:lnTo>
                    <a:lnTo>
                      <a:pt x="3" y="8"/>
                    </a:lnTo>
                    <a:close/>
                  </a:path>
                </a:pathLst>
              </a:custGeom>
              <a:solidFill>
                <a:srgbClr val="A29FB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91" name="ïS1iḍé">
                <a:extLst>
                  <a:ext uri="{FF2B5EF4-FFF2-40B4-BE49-F238E27FC236}">
                    <a16:creationId xmlns:a16="http://schemas.microsoft.com/office/drawing/2014/main" id="{6356D529-E43B-4705-8E96-98E52D5C2725}"/>
                  </a:ext>
                </a:extLst>
              </p:cNvPr>
              <p:cNvSpPr/>
              <p:nvPr/>
            </p:nvSpPr>
            <p:spPr bwMode="auto">
              <a:xfrm>
                <a:off x="4150" y="2302"/>
                <a:ext cx="42" cy="8"/>
              </a:xfrm>
              <a:custGeom>
                <a:avLst/>
                <a:gdLst>
                  <a:gd name="T0" fmla="*/ 3 w 42"/>
                  <a:gd name="T1" fmla="*/ 8 h 8"/>
                  <a:gd name="T2" fmla="*/ 42 w 42"/>
                  <a:gd name="T3" fmla="*/ 8 h 8"/>
                  <a:gd name="T4" fmla="*/ 40 w 42"/>
                  <a:gd name="T5" fmla="*/ 0 h 8"/>
                  <a:gd name="T6" fmla="*/ 0 w 42"/>
                  <a:gd name="T7" fmla="*/ 0 h 8"/>
                  <a:gd name="T8" fmla="*/ 3 w 42"/>
                  <a:gd name="T9" fmla="*/ 8 h 8"/>
                </a:gdLst>
                <a:ahLst/>
                <a:cxnLst>
                  <a:cxn ang="0">
                    <a:pos x="T0" y="T1"/>
                  </a:cxn>
                  <a:cxn ang="0">
                    <a:pos x="T2" y="T3"/>
                  </a:cxn>
                  <a:cxn ang="0">
                    <a:pos x="T4" y="T5"/>
                  </a:cxn>
                  <a:cxn ang="0">
                    <a:pos x="T6" y="T7"/>
                  </a:cxn>
                  <a:cxn ang="0">
                    <a:pos x="T8" y="T9"/>
                  </a:cxn>
                </a:cxnLst>
                <a:rect l="0" t="0" r="r" b="b"/>
                <a:pathLst>
                  <a:path w="42" h="8">
                    <a:moveTo>
                      <a:pt x="3" y="8"/>
                    </a:moveTo>
                    <a:lnTo>
                      <a:pt x="42" y="8"/>
                    </a:lnTo>
                    <a:lnTo>
                      <a:pt x="40" y="0"/>
                    </a:lnTo>
                    <a:lnTo>
                      <a:pt x="0" y="0"/>
                    </a:lnTo>
                    <a:lnTo>
                      <a:pt x="3"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92" name="iṩḷîde">
                <a:extLst>
                  <a:ext uri="{FF2B5EF4-FFF2-40B4-BE49-F238E27FC236}">
                    <a16:creationId xmlns:a16="http://schemas.microsoft.com/office/drawing/2014/main" id="{442327EB-108F-43EA-B822-B6D64D5CE712}"/>
                  </a:ext>
                </a:extLst>
              </p:cNvPr>
              <p:cNvSpPr/>
              <p:nvPr/>
            </p:nvSpPr>
            <p:spPr bwMode="auto">
              <a:xfrm>
                <a:off x="4223" y="2445"/>
                <a:ext cx="59" cy="9"/>
              </a:xfrm>
              <a:custGeom>
                <a:avLst/>
                <a:gdLst>
                  <a:gd name="T0" fmla="*/ 59 w 59"/>
                  <a:gd name="T1" fmla="*/ 9 h 9"/>
                  <a:gd name="T2" fmla="*/ 2 w 59"/>
                  <a:gd name="T3" fmla="*/ 9 h 9"/>
                  <a:gd name="T4" fmla="*/ 0 w 59"/>
                  <a:gd name="T5" fmla="*/ 0 h 9"/>
                  <a:gd name="T6" fmla="*/ 56 w 59"/>
                  <a:gd name="T7" fmla="*/ 0 h 9"/>
                  <a:gd name="T8" fmla="*/ 59 w 59"/>
                  <a:gd name="T9" fmla="*/ 9 h 9"/>
                </a:gdLst>
                <a:ahLst/>
                <a:cxnLst>
                  <a:cxn ang="0">
                    <a:pos x="T0" y="T1"/>
                  </a:cxn>
                  <a:cxn ang="0">
                    <a:pos x="T2" y="T3"/>
                  </a:cxn>
                  <a:cxn ang="0">
                    <a:pos x="T4" y="T5"/>
                  </a:cxn>
                  <a:cxn ang="0">
                    <a:pos x="T6" y="T7"/>
                  </a:cxn>
                  <a:cxn ang="0">
                    <a:pos x="T8" y="T9"/>
                  </a:cxn>
                </a:cxnLst>
                <a:rect l="0" t="0" r="r" b="b"/>
                <a:pathLst>
                  <a:path w="59" h="9">
                    <a:moveTo>
                      <a:pt x="59" y="9"/>
                    </a:moveTo>
                    <a:lnTo>
                      <a:pt x="2" y="9"/>
                    </a:lnTo>
                    <a:lnTo>
                      <a:pt x="0" y="0"/>
                    </a:lnTo>
                    <a:lnTo>
                      <a:pt x="56" y="0"/>
                    </a:lnTo>
                    <a:lnTo>
                      <a:pt x="59" y="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93" name="ïsḻîdè">
                <a:extLst>
                  <a:ext uri="{FF2B5EF4-FFF2-40B4-BE49-F238E27FC236}">
                    <a16:creationId xmlns:a16="http://schemas.microsoft.com/office/drawing/2014/main" id="{DEC04974-AAD9-4EF3-ABBC-0D6A92CB7B66}"/>
                  </a:ext>
                </a:extLst>
              </p:cNvPr>
              <p:cNvSpPr/>
              <p:nvPr/>
            </p:nvSpPr>
            <p:spPr bwMode="auto">
              <a:xfrm>
                <a:off x="4223" y="2445"/>
                <a:ext cx="59" cy="9"/>
              </a:xfrm>
              <a:custGeom>
                <a:avLst/>
                <a:gdLst>
                  <a:gd name="T0" fmla="*/ 59 w 59"/>
                  <a:gd name="T1" fmla="*/ 9 h 9"/>
                  <a:gd name="T2" fmla="*/ 2 w 59"/>
                  <a:gd name="T3" fmla="*/ 9 h 9"/>
                  <a:gd name="T4" fmla="*/ 0 w 59"/>
                  <a:gd name="T5" fmla="*/ 0 h 9"/>
                  <a:gd name="T6" fmla="*/ 56 w 59"/>
                  <a:gd name="T7" fmla="*/ 0 h 9"/>
                  <a:gd name="T8" fmla="*/ 59 w 59"/>
                  <a:gd name="T9" fmla="*/ 9 h 9"/>
                </a:gdLst>
                <a:ahLst/>
                <a:cxnLst>
                  <a:cxn ang="0">
                    <a:pos x="T0" y="T1"/>
                  </a:cxn>
                  <a:cxn ang="0">
                    <a:pos x="T2" y="T3"/>
                  </a:cxn>
                  <a:cxn ang="0">
                    <a:pos x="T4" y="T5"/>
                  </a:cxn>
                  <a:cxn ang="0">
                    <a:pos x="T6" y="T7"/>
                  </a:cxn>
                  <a:cxn ang="0">
                    <a:pos x="T8" y="T9"/>
                  </a:cxn>
                </a:cxnLst>
                <a:rect l="0" t="0" r="r" b="b"/>
                <a:pathLst>
                  <a:path w="59" h="9">
                    <a:moveTo>
                      <a:pt x="59" y="9"/>
                    </a:moveTo>
                    <a:lnTo>
                      <a:pt x="2" y="9"/>
                    </a:lnTo>
                    <a:lnTo>
                      <a:pt x="0" y="0"/>
                    </a:lnTo>
                    <a:lnTo>
                      <a:pt x="56" y="0"/>
                    </a:lnTo>
                    <a:lnTo>
                      <a:pt x="59"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94" name="îŝḻïdé">
                <a:extLst>
                  <a:ext uri="{FF2B5EF4-FFF2-40B4-BE49-F238E27FC236}">
                    <a16:creationId xmlns:a16="http://schemas.microsoft.com/office/drawing/2014/main" id="{AA4260FB-1747-42F5-8DEF-3D33004BD9D6}"/>
                  </a:ext>
                </a:extLst>
              </p:cNvPr>
              <p:cNvSpPr/>
              <p:nvPr/>
            </p:nvSpPr>
            <p:spPr bwMode="auto">
              <a:xfrm>
                <a:off x="4305" y="2445"/>
                <a:ext cx="59" cy="9"/>
              </a:xfrm>
              <a:custGeom>
                <a:avLst/>
                <a:gdLst>
                  <a:gd name="T0" fmla="*/ 59 w 59"/>
                  <a:gd name="T1" fmla="*/ 9 h 9"/>
                  <a:gd name="T2" fmla="*/ 2 w 59"/>
                  <a:gd name="T3" fmla="*/ 9 h 9"/>
                  <a:gd name="T4" fmla="*/ 0 w 59"/>
                  <a:gd name="T5" fmla="*/ 0 h 9"/>
                  <a:gd name="T6" fmla="*/ 56 w 59"/>
                  <a:gd name="T7" fmla="*/ 0 h 9"/>
                  <a:gd name="T8" fmla="*/ 59 w 59"/>
                  <a:gd name="T9" fmla="*/ 9 h 9"/>
                </a:gdLst>
                <a:ahLst/>
                <a:cxnLst>
                  <a:cxn ang="0">
                    <a:pos x="T0" y="T1"/>
                  </a:cxn>
                  <a:cxn ang="0">
                    <a:pos x="T2" y="T3"/>
                  </a:cxn>
                  <a:cxn ang="0">
                    <a:pos x="T4" y="T5"/>
                  </a:cxn>
                  <a:cxn ang="0">
                    <a:pos x="T6" y="T7"/>
                  </a:cxn>
                  <a:cxn ang="0">
                    <a:pos x="T8" y="T9"/>
                  </a:cxn>
                </a:cxnLst>
                <a:rect l="0" t="0" r="r" b="b"/>
                <a:pathLst>
                  <a:path w="59" h="9">
                    <a:moveTo>
                      <a:pt x="59" y="9"/>
                    </a:moveTo>
                    <a:lnTo>
                      <a:pt x="2" y="9"/>
                    </a:lnTo>
                    <a:lnTo>
                      <a:pt x="0" y="0"/>
                    </a:lnTo>
                    <a:lnTo>
                      <a:pt x="56" y="0"/>
                    </a:lnTo>
                    <a:lnTo>
                      <a:pt x="59" y="9"/>
                    </a:lnTo>
                    <a:close/>
                  </a:path>
                </a:pathLst>
              </a:custGeom>
              <a:solidFill>
                <a:srgbClr val="FFC54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95" name="iṥḻíde">
                <a:extLst>
                  <a:ext uri="{FF2B5EF4-FFF2-40B4-BE49-F238E27FC236}">
                    <a16:creationId xmlns:a16="http://schemas.microsoft.com/office/drawing/2014/main" id="{5BE592E4-3BCA-40DA-A88B-DAAC5E69011D}"/>
                  </a:ext>
                </a:extLst>
              </p:cNvPr>
              <p:cNvSpPr/>
              <p:nvPr/>
            </p:nvSpPr>
            <p:spPr bwMode="auto">
              <a:xfrm>
                <a:off x="4305" y="2445"/>
                <a:ext cx="59" cy="9"/>
              </a:xfrm>
              <a:custGeom>
                <a:avLst/>
                <a:gdLst>
                  <a:gd name="T0" fmla="*/ 59 w 59"/>
                  <a:gd name="T1" fmla="*/ 9 h 9"/>
                  <a:gd name="T2" fmla="*/ 2 w 59"/>
                  <a:gd name="T3" fmla="*/ 9 h 9"/>
                  <a:gd name="T4" fmla="*/ 0 w 59"/>
                  <a:gd name="T5" fmla="*/ 0 h 9"/>
                  <a:gd name="T6" fmla="*/ 56 w 59"/>
                  <a:gd name="T7" fmla="*/ 0 h 9"/>
                  <a:gd name="T8" fmla="*/ 59 w 59"/>
                  <a:gd name="T9" fmla="*/ 9 h 9"/>
                </a:gdLst>
                <a:ahLst/>
                <a:cxnLst>
                  <a:cxn ang="0">
                    <a:pos x="T0" y="T1"/>
                  </a:cxn>
                  <a:cxn ang="0">
                    <a:pos x="T2" y="T3"/>
                  </a:cxn>
                  <a:cxn ang="0">
                    <a:pos x="T4" y="T5"/>
                  </a:cxn>
                  <a:cxn ang="0">
                    <a:pos x="T6" y="T7"/>
                  </a:cxn>
                  <a:cxn ang="0">
                    <a:pos x="T8" y="T9"/>
                  </a:cxn>
                </a:cxnLst>
                <a:rect l="0" t="0" r="r" b="b"/>
                <a:pathLst>
                  <a:path w="59" h="9">
                    <a:moveTo>
                      <a:pt x="59" y="9"/>
                    </a:moveTo>
                    <a:lnTo>
                      <a:pt x="2" y="9"/>
                    </a:lnTo>
                    <a:lnTo>
                      <a:pt x="0" y="0"/>
                    </a:lnTo>
                    <a:lnTo>
                      <a:pt x="56" y="0"/>
                    </a:lnTo>
                    <a:lnTo>
                      <a:pt x="59"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96" name="ïṥḻiḓê">
                <a:extLst>
                  <a:ext uri="{FF2B5EF4-FFF2-40B4-BE49-F238E27FC236}">
                    <a16:creationId xmlns:a16="http://schemas.microsoft.com/office/drawing/2014/main" id="{DCBB8C4D-280F-4A55-8322-FD167DE0FC2F}"/>
                  </a:ext>
                </a:extLst>
              </p:cNvPr>
              <p:cNvSpPr/>
              <p:nvPr/>
            </p:nvSpPr>
            <p:spPr bwMode="auto">
              <a:xfrm>
                <a:off x="4284" y="2445"/>
                <a:ext cx="16" cy="9"/>
              </a:xfrm>
              <a:custGeom>
                <a:avLst/>
                <a:gdLst>
                  <a:gd name="T0" fmla="*/ 16 w 16"/>
                  <a:gd name="T1" fmla="*/ 9 h 9"/>
                  <a:gd name="T2" fmla="*/ 3 w 16"/>
                  <a:gd name="T3" fmla="*/ 9 h 9"/>
                  <a:gd name="T4" fmla="*/ 0 w 16"/>
                  <a:gd name="T5" fmla="*/ 0 h 9"/>
                  <a:gd name="T6" fmla="*/ 13 w 16"/>
                  <a:gd name="T7" fmla="*/ 0 h 9"/>
                  <a:gd name="T8" fmla="*/ 16 w 16"/>
                  <a:gd name="T9" fmla="*/ 9 h 9"/>
                </a:gdLst>
                <a:ahLst/>
                <a:cxnLst>
                  <a:cxn ang="0">
                    <a:pos x="T0" y="T1"/>
                  </a:cxn>
                  <a:cxn ang="0">
                    <a:pos x="T2" y="T3"/>
                  </a:cxn>
                  <a:cxn ang="0">
                    <a:pos x="T4" y="T5"/>
                  </a:cxn>
                  <a:cxn ang="0">
                    <a:pos x="T6" y="T7"/>
                  </a:cxn>
                  <a:cxn ang="0">
                    <a:pos x="T8" y="T9"/>
                  </a:cxn>
                </a:cxnLst>
                <a:rect l="0" t="0" r="r" b="b"/>
                <a:pathLst>
                  <a:path w="16" h="9">
                    <a:moveTo>
                      <a:pt x="16" y="9"/>
                    </a:moveTo>
                    <a:lnTo>
                      <a:pt x="3" y="9"/>
                    </a:lnTo>
                    <a:lnTo>
                      <a:pt x="0" y="0"/>
                    </a:lnTo>
                    <a:lnTo>
                      <a:pt x="13" y="0"/>
                    </a:lnTo>
                    <a:lnTo>
                      <a:pt x="16" y="9"/>
                    </a:lnTo>
                    <a:close/>
                  </a:path>
                </a:pathLst>
              </a:custGeom>
              <a:solidFill>
                <a:srgbClr val="6E89C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97" name="îŝļíḓé">
                <a:extLst>
                  <a:ext uri="{FF2B5EF4-FFF2-40B4-BE49-F238E27FC236}">
                    <a16:creationId xmlns:a16="http://schemas.microsoft.com/office/drawing/2014/main" id="{8DFA4F5D-D022-490A-A63E-3AD925D0A6AE}"/>
                  </a:ext>
                </a:extLst>
              </p:cNvPr>
              <p:cNvSpPr/>
              <p:nvPr/>
            </p:nvSpPr>
            <p:spPr bwMode="auto">
              <a:xfrm>
                <a:off x="4284" y="2445"/>
                <a:ext cx="16" cy="9"/>
              </a:xfrm>
              <a:custGeom>
                <a:avLst/>
                <a:gdLst>
                  <a:gd name="T0" fmla="*/ 16 w 16"/>
                  <a:gd name="T1" fmla="*/ 9 h 9"/>
                  <a:gd name="T2" fmla="*/ 3 w 16"/>
                  <a:gd name="T3" fmla="*/ 9 h 9"/>
                  <a:gd name="T4" fmla="*/ 0 w 16"/>
                  <a:gd name="T5" fmla="*/ 0 h 9"/>
                  <a:gd name="T6" fmla="*/ 13 w 16"/>
                  <a:gd name="T7" fmla="*/ 0 h 9"/>
                  <a:gd name="T8" fmla="*/ 16 w 16"/>
                  <a:gd name="T9" fmla="*/ 9 h 9"/>
                </a:gdLst>
                <a:ahLst/>
                <a:cxnLst>
                  <a:cxn ang="0">
                    <a:pos x="T0" y="T1"/>
                  </a:cxn>
                  <a:cxn ang="0">
                    <a:pos x="T2" y="T3"/>
                  </a:cxn>
                  <a:cxn ang="0">
                    <a:pos x="T4" y="T5"/>
                  </a:cxn>
                  <a:cxn ang="0">
                    <a:pos x="T6" y="T7"/>
                  </a:cxn>
                  <a:cxn ang="0">
                    <a:pos x="T8" y="T9"/>
                  </a:cxn>
                </a:cxnLst>
                <a:rect l="0" t="0" r="r" b="b"/>
                <a:pathLst>
                  <a:path w="16" h="9">
                    <a:moveTo>
                      <a:pt x="16" y="9"/>
                    </a:moveTo>
                    <a:lnTo>
                      <a:pt x="3" y="9"/>
                    </a:lnTo>
                    <a:lnTo>
                      <a:pt x="0" y="0"/>
                    </a:lnTo>
                    <a:lnTo>
                      <a:pt x="13" y="0"/>
                    </a:lnTo>
                    <a:lnTo>
                      <a:pt x="16"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98" name="îṩļidè">
                <a:extLst>
                  <a:ext uri="{FF2B5EF4-FFF2-40B4-BE49-F238E27FC236}">
                    <a16:creationId xmlns:a16="http://schemas.microsoft.com/office/drawing/2014/main" id="{0745C368-B4EA-4C32-81CA-505C441E4F7A}"/>
                  </a:ext>
                </a:extLst>
              </p:cNvPr>
              <p:cNvSpPr/>
              <p:nvPr/>
            </p:nvSpPr>
            <p:spPr bwMode="auto">
              <a:xfrm>
                <a:off x="4282" y="2338"/>
                <a:ext cx="48" cy="8"/>
              </a:xfrm>
              <a:custGeom>
                <a:avLst/>
                <a:gdLst>
                  <a:gd name="T0" fmla="*/ 2 w 48"/>
                  <a:gd name="T1" fmla="*/ 8 h 8"/>
                  <a:gd name="T2" fmla="*/ 48 w 48"/>
                  <a:gd name="T3" fmla="*/ 8 h 8"/>
                  <a:gd name="T4" fmla="*/ 46 w 48"/>
                  <a:gd name="T5" fmla="*/ 0 h 8"/>
                  <a:gd name="T6" fmla="*/ 0 w 48"/>
                  <a:gd name="T7" fmla="*/ 0 h 8"/>
                  <a:gd name="T8" fmla="*/ 2 w 48"/>
                  <a:gd name="T9" fmla="*/ 8 h 8"/>
                </a:gdLst>
                <a:ahLst/>
                <a:cxnLst>
                  <a:cxn ang="0">
                    <a:pos x="T0" y="T1"/>
                  </a:cxn>
                  <a:cxn ang="0">
                    <a:pos x="T2" y="T3"/>
                  </a:cxn>
                  <a:cxn ang="0">
                    <a:pos x="T4" y="T5"/>
                  </a:cxn>
                  <a:cxn ang="0">
                    <a:pos x="T6" y="T7"/>
                  </a:cxn>
                  <a:cxn ang="0">
                    <a:pos x="T8" y="T9"/>
                  </a:cxn>
                </a:cxnLst>
                <a:rect l="0" t="0" r="r" b="b"/>
                <a:pathLst>
                  <a:path w="48" h="8">
                    <a:moveTo>
                      <a:pt x="2" y="8"/>
                    </a:moveTo>
                    <a:lnTo>
                      <a:pt x="48" y="8"/>
                    </a:lnTo>
                    <a:lnTo>
                      <a:pt x="46" y="0"/>
                    </a:lnTo>
                    <a:lnTo>
                      <a:pt x="0" y="0"/>
                    </a:lnTo>
                    <a:lnTo>
                      <a:pt x="2" y="8"/>
                    </a:lnTo>
                    <a:close/>
                  </a:path>
                </a:pathLst>
              </a:custGeom>
              <a:solidFill>
                <a:srgbClr val="EA544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799" name="ïṡľíďe">
                <a:extLst>
                  <a:ext uri="{FF2B5EF4-FFF2-40B4-BE49-F238E27FC236}">
                    <a16:creationId xmlns:a16="http://schemas.microsoft.com/office/drawing/2014/main" id="{59520F2A-B20F-4637-BD6E-8C5149479BBE}"/>
                  </a:ext>
                </a:extLst>
              </p:cNvPr>
              <p:cNvSpPr/>
              <p:nvPr/>
            </p:nvSpPr>
            <p:spPr bwMode="auto">
              <a:xfrm>
                <a:off x="4173" y="2338"/>
                <a:ext cx="22" cy="8"/>
              </a:xfrm>
              <a:custGeom>
                <a:avLst/>
                <a:gdLst>
                  <a:gd name="T0" fmla="*/ 3 w 22"/>
                  <a:gd name="T1" fmla="*/ 8 h 8"/>
                  <a:gd name="T2" fmla="*/ 22 w 22"/>
                  <a:gd name="T3" fmla="*/ 8 h 8"/>
                  <a:gd name="T4" fmla="*/ 19 w 22"/>
                  <a:gd name="T5" fmla="*/ 0 h 8"/>
                  <a:gd name="T6" fmla="*/ 0 w 22"/>
                  <a:gd name="T7" fmla="*/ 0 h 8"/>
                  <a:gd name="T8" fmla="*/ 3 w 22"/>
                  <a:gd name="T9" fmla="*/ 8 h 8"/>
                </a:gdLst>
                <a:ahLst/>
                <a:cxnLst>
                  <a:cxn ang="0">
                    <a:pos x="T0" y="T1"/>
                  </a:cxn>
                  <a:cxn ang="0">
                    <a:pos x="T2" y="T3"/>
                  </a:cxn>
                  <a:cxn ang="0">
                    <a:pos x="T4" y="T5"/>
                  </a:cxn>
                  <a:cxn ang="0">
                    <a:pos x="T6" y="T7"/>
                  </a:cxn>
                  <a:cxn ang="0">
                    <a:pos x="T8" y="T9"/>
                  </a:cxn>
                </a:cxnLst>
                <a:rect l="0" t="0" r="r" b="b"/>
                <a:pathLst>
                  <a:path w="22" h="8">
                    <a:moveTo>
                      <a:pt x="3" y="8"/>
                    </a:moveTo>
                    <a:lnTo>
                      <a:pt x="22" y="8"/>
                    </a:lnTo>
                    <a:lnTo>
                      <a:pt x="19" y="0"/>
                    </a:lnTo>
                    <a:lnTo>
                      <a:pt x="0" y="0"/>
                    </a:lnTo>
                    <a:lnTo>
                      <a:pt x="3" y="8"/>
                    </a:lnTo>
                    <a:close/>
                  </a:path>
                </a:pathLst>
              </a:custGeom>
              <a:solidFill>
                <a:srgbClr val="6E89C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800" name="iṧḻídê">
                <a:extLst>
                  <a:ext uri="{FF2B5EF4-FFF2-40B4-BE49-F238E27FC236}">
                    <a16:creationId xmlns:a16="http://schemas.microsoft.com/office/drawing/2014/main" id="{8D0720A8-DCDF-4ABD-A382-FAC753D527C6}"/>
                  </a:ext>
                </a:extLst>
              </p:cNvPr>
              <p:cNvSpPr/>
              <p:nvPr/>
            </p:nvSpPr>
            <p:spPr bwMode="auto">
              <a:xfrm>
                <a:off x="4173" y="2338"/>
                <a:ext cx="22" cy="8"/>
              </a:xfrm>
              <a:custGeom>
                <a:avLst/>
                <a:gdLst>
                  <a:gd name="T0" fmla="*/ 3 w 22"/>
                  <a:gd name="T1" fmla="*/ 8 h 8"/>
                  <a:gd name="T2" fmla="*/ 22 w 22"/>
                  <a:gd name="T3" fmla="*/ 8 h 8"/>
                  <a:gd name="T4" fmla="*/ 19 w 22"/>
                  <a:gd name="T5" fmla="*/ 0 h 8"/>
                  <a:gd name="T6" fmla="*/ 0 w 22"/>
                  <a:gd name="T7" fmla="*/ 0 h 8"/>
                  <a:gd name="T8" fmla="*/ 3 w 22"/>
                  <a:gd name="T9" fmla="*/ 8 h 8"/>
                </a:gdLst>
                <a:ahLst/>
                <a:cxnLst>
                  <a:cxn ang="0">
                    <a:pos x="T0" y="T1"/>
                  </a:cxn>
                  <a:cxn ang="0">
                    <a:pos x="T2" y="T3"/>
                  </a:cxn>
                  <a:cxn ang="0">
                    <a:pos x="T4" y="T5"/>
                  </a:cxn>
                  <a:cxn ang="0">
                    <a:pos x="T6" y="T7"/>
                  </a:cxn>
                  <a:cxn ang="0">
                    <a:pos x="T8" y="T9"/>
                  </a:cxn>
                </a:cxnLst>
                <a:rect l="0" t="0" r="r" b="b"/>
                <a:pathLst>
                  <a:path w="22" h="8">
                    <a:moveTo>
                      <a:pt x="3" y="8"/>
                    </a:moveTo>
                    <a:lnTo>
                      <a:pt x="22" y="8"/>
                    </a:lnTo>
                    <a:lnTo>
                      <a:pt x="19" y="0"/>
                    </a:lnTo>
                    <a:lnTo>
                      <a:pt x="0" y="0"/>
                    </a:lnTo>
                    <a:lnTo>
                      <a:pt x="3"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801" name="îŝľïḓé">
                <a:extLst>
                  <a:ext uri="{FF2B5EF4-FFF2-40B4-BE49-F238E27FC236}">
                    <a16:creationId xmlns:a16="http://schemas.microsoft.com/office/drawing/2014/main" id="{AC07BC37-FC3F-4E73-B554-5C2AA4F95120}"/>
                  </a:ext>
                </a:extLst>
              </p:cNvPr>
              <p:cNvSpPr/>
              <p:nvPr/>
            </p:nvSpPr>
            <p:spPr bwMode="auto">
              <a:xfrm>
                <a:off x="4016" y="2338"/>
                <a:ext cx="97" cy="8"/>
              </a:xfrm>
              <a:custGeom>
                <a:avLst/>
                <a:gdLst>
                  <a:gd name="T0" fmla="*/ 3 w 97"/>
                  <a:gd name="T1" fmla="*/ 8 h 8"/>
                  <a:gd name="T2" fmla="*/ 97 w 97"/>
                  <a:gd name="T3" fmla="*/ 8 h 8"/>
                  <a:gd name="T4" fmla="*/ 94 w 97"/>
                  <a:gd name="T5" fmla="*/ 0 h 8"/>
                  <a:gd name="T6" fmla="*/ 0 w 97"/>
                  <a:gd name="T7" fmla="*/ 0 h 8"/>
                  <a:gd name="T8" fmla="*/ 3 w 97"/>
                  <a:gd name="T9" fmla="*/ 8 h 8"/>
                </a:gdLst>
                <a:ahLst/>
                <a:cxnLst>
                  <a:cxn ang="0">
                    <a:pos x="T0" y="T1"/>
                  </a:cxn>
                  <a:cxn ang="0">
                    <a:pos x="T2" y="T3"/>
                  </a:cxn>
                  <a:cxn ang="0">
                    <a:pos x="T4" y="T5"/>
                  </a:cxn>
                  <a:cxn ang="0">
                    <a:pos x="T6" y="T7"/>
                  </a:cxn>
                  <a:cxn ang="0">
                    <a:pos x="T8" y="T9"/>
                  </a:cxn>
                </a:cxnLst>
                <a:rect l="0" t="0" r="r" b="b"/>
                <a:pathLst>
                  <a:path w="97" h="8">
                    <a:moveTo>
                      <a:pt x="3" y="8"/>
                    </a:moveTo>
                    <a:lnTo>
                      <a:pt x="97" y="8"/>
                    </a:lnTo>
                    <a:lnTo>
                      <a:pt x="94" y="0"/>
                    </a:lnTo>
                    <a:lnTo>
                      <a:pt x="0" y="0"/>
                    </a:lnTo>
                    <a:lnTo>
                      <a:pt x="3" y="8"/>
                    </a:lnTo>
                    <a:close/>
                  </a:path>
                </a:pathLst>
              </a:custGeom>
              <a:solidFill>
                <a:srgbClr val="EA544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802" name="iṧľiďè">
                <a:extLst>
                  <a:ext uri="{FF2B5EF4-FFF2-40B4-BE49-F238E27FC236}">
                    <a16:creationId xmlns:a16="http://schemas.microsoft.com/office/drawing/2014/main" id="{5D91339F-649B-49DC-833F-63F142BE92A7}"/>
                  </a:ext>
                </a:extLst>
              </p:cNvPr>
              <p:cNvSpPr/>
              <p:nvPr/>
            </p:nvSpPr>
            <p:spPr bwMode="auto">
              <a:xfrm>
                <a:off x="4016" y="2338"/>
                <a:ext cx="97" cy="8"/>
              </a:xfrm>
              <a:custGeom>
                <a:avLst/>
                <a:gdLst>
                  <a:gd name="T0" fmla="*/ 3 w 97"/>
                  <a:gd name="T1" fmla="*/ 8 h 8"/>
                  <a:gd name="T2" fmla="*/ 97 w 97"/>
                  <a:gd name="T3" fmla="*/ 8 h 8"/>
                  <a:gd name="T4" fmla="*/ 94 w 97"/>
                  <a:gd name="T5" fmla="*/ 0 h 8"/>
                  <a:gd name="T6" fmla="*/ 0 w 97"/>
                  <a:gd name="T7" fmla="*/ 0 h 8"/>
                  <a:gd name="T8" fmla="*/ 3 w 97"/>
                  <a:gd name="T9" fmla="*/ 8 h 8"/>
                </a:gdLst>
                <a:ahLst/>
                <a:cxnLst>
                  <a:cxn ang="0">
                    <a:pos x="T0" y="T1"/>
                  </a:cxn>
                  <a:cxn ang="0">
                    <a:pos x="T2" y="T3"/>
                  </a:cxn>
                  <a:cxn ang="0">
                    <a:pos x="T4" y="T5"/>
                  </a:cxn>
                  <a:cxn ang="0">
                    <a:pos x="T6" y="T7"/>
                  </a:cxn>
                  <a:cxn ang="0">
                    <a:pos x="T8" y="T9"/>
                  </a:cxn>
                </a:cxnLst>
                <a:rect l="0" t="0" r="r" b="b"/>
                <a:pathLst>
                  <a:path w="97" h="8">
                    <a:moveTo>
                      <a:pt x="3" y="8"/>
                    </a:moveTo>
                    <a:lnTo>
                      <a:pt x="97" y="8"/>
                    </a:lnTo>
                    <a:lnTo>
                      <a:pt x="94" y="0"/>
                    </a:lnTo>
                    <a:lnTo>
                      <a:pt x="0" y="0"/>
                    </a:lnTo>
                    <a:lnTo>
                      <a:pt x="3"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803" name="î$ḻíḋé">
                <a:extLst>
                  <a:ext uri="{FF2B5EF4-FFF2-40B4-BE49-F238E27FC236}">
                    <a16:creationId xmlns:a16="http://schemas.microsoft.com/office/drawing/2014/main" id="{7E41F155-3023-4016-BA65-31625CA92311}"/>
                  </a:ext>
                </a:extLst>
              </p:cNvPr>
              <p:cNvSpPr/>
              <p:nvPr/>
            </p:nvSpPr>
            <p:spPr bwMode="auto">
              <a:xfrm>
                <a:off x="4116" y="2338"/>
                <a:ext cx="55" cy="8"/>
              </a:xfrm>
              <a:custGeom>
                <a:avLst/>
                <a:gdLst>
                  <a:gd name="T0" fmla="*/ 4 w 55"/>
                  <a:gd name="T1" fmla="*/ 8 h 8"/>
                  <a:gd name="T2" fmla="*/ 55 w 55"/>
                  <a:gd name="T3" fmla="*/ 8 h 8"/>
                  <a:gd name="T4" fmla="*/ 52 w 55"/>
                  <a:gd name="T5" fmla="*/ 0 h 8"/>
                  <a:gd name="T6" fmla="*/ 0 w 55"/>
                  <a:gd name="T7" fmla="*/ 0 h 8"/>
                  <a:gd name="T8" fmla="*/ 4 w 55"/>
                  <a:gd name="T9" fmla="*/ 8 h 8"/>
                </a:gdLst>
                <a:ahLst/>
                <a:cxnLst>
                  <a:cxn ang="0">
                    <a:pos x="T0" y="T1"/>
                  </a:cxn>
                  <a:cxn ang="0">
                    <a:pos x="T2" y="T3"/>
                  </a:cxn>
                  <a:cxn ang="0">
                    <a:pos x="T4" y="T5"/>
                  </a:cxn>
                  <a:cxn ang="0">
                    <a:pos x="T6" y="T7"/>
                  </a:cxn>
                  <a:cxn ang="0">
                    <a:pos x="T8" y="T9"/>
                  </a:cxn>
                </a:cxnLst>
                <a:rect l="0" t="0" r="r" b="b"/>
                <a:pathLst>
                  <a:path w="55" h="8">
                    <a:moveTo>
                      <a:pt x="4" y="8"/>
                    </a:moveTo>
                    <a:lnTo>
                      <a:pt x="55" y="8"/>
                    </a:lnTo>
                    <a:lnTo>
                      <a:pt x="52" y="0"/>
                    </a:lnTo>
                    <a:lnTo>
                      <a:pt x="0" y="0"/>
                    </a:lnTo>
                    <a:lnTo>
                      <a:pt x="4" y="8"/>
                    </a:lnTo>
                    <a:close/>
                  </a:path>
                </a:pathLst>
              </a:custGeom>
              <a:solidFill>
                <a:srgbClr val="6E89C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804" name="išľîḑé">
                <a:extLst>
                  <a:ext uri="{FF2B5EF4-FFF2-40B4-BE49-F238E27FC236}">
                    <a16:creationId xmlns:a16="http://schemas.microsoft.com/office/drawing/2014/main" id="{40865E87-936B-4F2D-A6E4-9F17AEF8B924}"/>
                  </a:ext>
                </a:extLst>
              </p:cNvPr>
              <p:cNvSpPr/>
              <p:nvPr/>
            </p:nvSpPr>
            <p:spPr bwMode="auto">
              <a:xfrm>
                <a:off x="4116" y="2338"/>
                <a:ext cx="55" cy="8"/>
              </a:xfrm>
              <a:custGeom>
                <a:avLst/>
                <a:gdLst>
                  <a:gd name="T0" fmla="*/ 4 w 55"/>
                  <a:gd name="T1" fmla="*/ 8 h 8"/>
                  <a:gd name="T2" fmla="*/ 55 w 55"/>
                  <a:gd name="T3" fmla="*/ 8 h 8"/>
                  <a:gd name="T4" fmla="*/ 52 w 55"/>
                  <a:gd name="T5" fmla="*/ 0 h 8"/>
                  <a:gd name="T6" fmla="*/ 0 w 55"/>
                  <a:gd name="T7" fmla="*/ 0 h 8"/>
                  <a:gd name="T8" fmla="*/ 4 w 55"/>
                  <a:gd name="T9" fmla="*/ 8 h 8"/>
                </a:gdLst>
                <a:ahLst/>
                <a:cxnLst>
                  <a:cxn ang="0">
                    <a:pos x="T0" y="T1"/>
                  </a:cxn>
                  <a:cxn ang="0">
                    <a:pos x="T2" y="T3"/>
                  </a:cxn>
                  <a:cxn ang="0">
                    <a:pos x="T4" y="T5"/>
                  </a:cxn>
                  <a:cxn ang="0">
                    <a:pos x="T6" y="T7"/>
                  </a:cxn>
                  <a:cxn ang="0">
                    <a:pos x="T8" y="T9"/>
                  </a:cxn>
                </a:cxnLst>
                <a:rect l="0" t="0" r="r" b="b"/>
                <a:pathLst>
                  <a:path w="55" h="8">
                    <a:moveTo>
                      <a:pt x="4" y="8"/>
                    </a:moveTo>
                    <a:lnTo>
                      <a:pt x="55" y="8"/>
                    </a:lnTo>
                    <a:lnTo>
                      <a:pt x="52" y="0"/>
                    </a:lnTo>
                    <a:lnTo>
                      <a:pt x="0" y="0"/>
                    </a:lnTo>
                    <a:lnTo>
                      <a:pt x="4"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805" name="îṩļïdê">
                <a:extLst>
                  <a:ext uri="{FF2B5EF4-FFF2-40B4-BE49-F238E27FC236}">
                    <a16:creationId xmlns:a16="http://schemas.microsoft.com/office/drawing/2014/main" id="{05F2ECBE-2522-45F9-84C3-68576ECBFE97}"/>
                  </a:ext>
                </a:extLst>
              </p:cNvPr>
              <p:cNvSpPr/>
              <p:nvPr/>
            </p:nvSpPr>
            <p:spPr bwMode="auto">
              <a:xfrm>
                <a:off x="4198" y="2338"/>
                <a:ext cx="81" cy="8"/>
              </a:xfrm>
              <a:custGeom>
                <a:avLst/>
                <a:gdLst>
                  <a:gd name="T0" fmla="*/ 4 w 81"/>
                  <a:gd name="T1" fmla="*/ 8 h 8"/>
                  <a:gd name="T2" fmla="*/ 81 w 81"/>
                  <a:gd name="T3" fmla="*/ 8 h 8"/>
                  <a:gd name="T4" fmla="*/ 79 w 81"/>
                  <a:gd name="T5" fmla="*/ 0 h 8"/>
                  <a:gd name="T6" fmla="*/ 0 w 81"/>
                  <a:gd name="T7" fmla="*/ 0 h 8"/>
                  <a:gd name="T8" fmla="*/ 4 w 81"/>
                  <a:gd name="T9" fmla="*/ 8 h 8"/>
                </a:gdLst>
                <a:ahLst/>
                <a:cxnLst>
                  <a:cxn ang="0">
                    <a:pos x="T0" y="T1"/>
                  </a:cxn>
                  <a:cxn ang="0">
                    <a:pos x="T2" y="T3"/>
                  </a:cxn>
                  <a:cxn ang="0">
                    <a:pos x="T4" y="T5"/>
                  </a:cxn>
                  <a:cxn ang="0">
                    <a:pos x="T6" y="T7"/>
                  </a:cxn>
                  <a:cxn ang="0">
                    <a:pos x="T8" y="T9"/>
                  </a:cxn>
                </a:cxnLst>
                <a:rect l="0" t="0" r="r" b="b"/>
                <a:pathLst>
                  <a:path w="81" h="8">
                    <a:moveTo>
                      <a:pt x="4" y="8"/>
                    </a:moveTo>
                    <a:lnTo>
                      <a:pt x="81" y="8"/>
                    </a:lnTo>
                    <a:lnTo>
                      <a:pt x="79" y="0"/>
                    </a:lnTo>
                    <a:lnTo>
                      <a:pt x="0" y="0"/>
                    </a:lnTo>
                    <a:lnTo>
                      <a:pt x="4" y="8"/>
                    </a:lnTo>
                    <a:close/>
                  </a:path>
                </a:pathLst>
              </a:custGeom>
              <a:solidFill>
                <a:srgbClr val="6E89C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806" name="ïśļîďe">
                <a:extLst>
                  <a:ext uri="{FF2B5EF4-FFF2-40B4-BE49-F238E27FC236}">
                    <a16:creationId xmlns:a16="http://schemas.microsoft.com/office/drawing/2014/main" id="{7BD1F831-5D50-4F6C-BC7E-78AA7A2F2DC4}"/>
                  </a:ext>
                </a:extLst>
              </p:cNvPr>
              <p:cNvSpPr/>
              <p:nvPr/>
            </p:nvSpPr>
            <p:spPr bwMode="auto">
              <a:xfrm>
                <a:off x="4198" y="2338"/>
                <a:ext cx="81" cy="8"/>
              </a:xfrm>
              <a:custGeom>
                <a:avLst/>
                <a:gdLst>
                  <a:gd name="T0" fmla="*/ 4 w 81"/>
                  <a:gd name="T1" fmla="*/ 8 h 8"/>
                  <a:gd name="T2" fmla="*/ 81 w 81"/>
                  <a:gd name="T3" fmla="*/ 8 h 8"/>
                  <a:gd name="T4" fmla="*/ 79 w 81"/>
                  <a:gd name="T5" fmla="*/ 0 h 8"/>
                  <a:gd name="T6" fmla="*/ 0 w 81"/>
                  <a:gd name="T7" fmla="*/ 0 h 8"/>
                  <a:gd name="T8" fmla="*/ 4 w 81"/>
                  <a:gd name="T9" fmla="*/ 8 h 8"/>
                </a:gdLst>
                <a:ahLst/>
                <a:cxnLst>
                  <a:cxn ang="0">
                    <a:pos x="T0" y="T1"/>
                  </a:cxn>
                  <a:cxn ang="0">
                    <a:pos x="T2" y="T3"/>
                  </a:cxn>
                  <a:cxn ang="0">
                    <a:pos x="T4" y="T5"/>
                  </a:cxn>
                  <a:cxn ang="0">
                    <a:pos x="T6" y="T7"/>
                  </a:cxn>
                  <a:cxn ang="0">
                    <a:pos x="T8" y="T9"/>
                  </a:cxn>
                </a:cxnLst>
                <a:rect l="0" t="0" r="r" b="b"/>
                <a:pathLst>
                  <a:path w="81" h="8">
                    <a:moveTo>
                      <a:pt x="4" y="8"/>
                    </a:moveTo>
                    <a:lnTo>
                      <a:pt x="81" y="8"/>
                    </a:lnTo>
                    <a:lnTo>
                      <a:pt x="79" y="0"/>
                    </a:lnTo>
                    <a:lnTo>
                      <a:pt x="0" y="0"/>
                    </a:lnTo>
                    <a:lnTo>
                      <a:pt x="4"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807" name="išḷidè">
                <a:extLst>
                  <a:ext uri="{FF2B5EF4-FFF2-40B4-BE49-F238E27FC236}">
                    <a16:creationId xmlns:a16="http://schemas.microsoft.com/office/drawing/2014/main" id="{D3555280-C5CE-447E-A919-32A20E113CED}"/>
                  </a:ext>
                </a:extLst>
              </p:cNvPr>
              <p:cNvSpPr/>
              <p:nvPr/>
            </p:nvSpPr>
            <p:spPr bwMode="auto">
              <a:xfrm>
                <a:off x="4351" y="2554"/>
                <a:ext cx="48" cy="8"/>
              </a:xfrm>
              <a:custGeom>
                <a:avLst/>
                <a:gdLst>
                  <a:gd name="T0" fmla="*/ 2 w 48"/>
                  <a:gd name="T1" fmla="*/ 8 h 8"/>
                  <a:gd name="T2" fmla="*/ 48 w 48"/>
                  <a:gd name="T3" fmla="*/ 8 h 8"/>
                  <a:gd name="T4" fmla="*/ 44 w 48"/>
                  <a:gd name="T5" fmla="*/ 0 h 8"/>
                  <a:gd name="T6" fmla="*/ 0 w 48"/>
                  <a:gd name="T7" fmla="*/ 0 h 8"/>
                  <a:gd name="T8" fmla="*/ 2 w 48"/>
                  <a:gd name="T9" fmla="*/ 8 h 8"/>
                </a:gdLst>
                <a:ahLst/>
                <a:cxnLst>
                  <a:cxn ang="0">
                    <a:pos x="T0" y="T1"/>
                  </a:cxn>
                  <a:cxn ang="0">
                    <a:pos x="T2" y="T3"/>
                  </a:cxn>
                  <a:cxn ang="0">
                    <a:pos x="T4" y="T5"/>
                  </a:cxn>
                  <a:cxn ang="0">
                    <a:pos x="T6" y="T7"/>
                  </a:cxn>
                  <a:cxn ang="0">
                    <a:pos x="T8" y="T9"/>
                  </a:cxn>
                </a:cxnLst>
                <a:rect l="0" t="0" r="r" b="b"/>
                <a:pathLst>
                  <a:path w="48" h="8">
                    <a:moveTo>
                      <a:pt x="2" y="8"/>
                    </a:moveTo>
                    <a:lnTo>
                      <a:pt x="48" y="8"/>
                    </a:lnTo>
                    <a:lnTo>
                      <a:pt x="44" y="0"/>
                    </a:lnTo>
                    <a:lnTo>
                      <a:pt x="0" y="0"/>
                    </a:lnTo>
                    <a:lnTo>
                      <a:pt x="2" y="8"/>
                    </a:lnTo>
                    <a:close/>
                  </a:path>
                </a:pathLst>
              </a:custGeom>
              <a:solidFill>
                <a:srgbClr val="313D6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808" name="ïṣľiḑê">
                <a:extLst>
                  <a:ext uri="{FF2B5EF4-FFF2-40B4-BE49-F238E27FC236}">
                    <a16:creationId xmlns:a16="http://schemas.microsoft.com/office/drawing/2014/main" id="{6DE68FFA-BDA6-4E21-853B-FE872D1B71B5}"/>
                  </a:ext>
                </a:extLst>
              </p:cNvPr>
              <p:cNvSpPr/>
              <p:nvPr/>
            </p:nvSpPr>
            <p:spPr bwMode="auto">
              <a:xfrm>
                <a:off x="4351" y="2554"/>
                <a:ext cx="48" cy="8"/>
              </a:xfrm>
              <a:custGeom>
                <a:avLst/>
                <a:gdLst>
                  <a:gd name="T0" fmla="*/ 2 w 48"/>
                  <a:gd name="T1" fmla="*/ 8 h 8"/>
                  <a:gd name="T2" fmla="*/ 48 w 48"/>
                  <a:gd name="T3" fmla="*/ 8 h 8"/>
                  <a:gd name="T4" fmla="*/ 44 w 48"/>
                  <a:gd name="T5" fmla="*/ 0 h 8"/>
                  <a:gd name="T6" fmla="*/ 0 w 48"/>
                  <a:gd name="T7" fmla="*/ 0 h 8"/>
                  <a:gd name="T8" fmla="*/ 2 w 48"/>
                  <a:gd name="T9" fmla="*/ 8 h 8"/>
                </a:gdLst>
                <a:ahLst/>
                <a:cxnLst>
                  <a:cxn ang="0">
                    <a:pos x="T0" y="T1"/>
                  </a:cxn>
                  <a:cxn ang="0">
                    <a:pos x="T2" y="T3"/>
                  </a:cxn>
                  <a:cxn ang="0">
                    <a:pos x="T4" y="T5"/>
                  </a:cxn>
                  <a:cxn ang="0">
                    <a:pos x="T6" y="T7"/>
                  </a:cxn>
                  <a:cxn ang="0">
                    <a:pos x="T8" y="T9"/>
                  </a:cxn>
                </a:cxnLst>
                <a:rect l="0" t="0" r="r" b="b"/>
                <a:pathLst>
                  <a:path w="48" h="8">
                    <a:moveTo>
                      <a:pt x="2" y="8"/>
                    </a:moveTo>
                    <a:lnTo>
                      <a:pt x="48" y="8"/>
                    </a:lnTo>
                    <a:lnTo>
                      <a:pt x="44" y="0"/>
                    </a:lnTo>
                    <a:lnTo>
                      <a:pt x="0" y="0"/>
                    </a:lnTo>
                    <a:lnTo>
                      <a:pt x="2"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809" name="iṣļíḍe">
                <a:extLst>
                  <a:ext uri="{FF2B5EF4-FFF2-40B4-BE49-F238E27FC236}">
                    <a16:creationId xmlns:a16="http://schemas.microsoft.com/office/drawing/2014/main" id="{668585DB-A5B5-4711-A06D-E344BA21BD91}"/>
                  </a:ext>
                </a:extLst>
              </p:cNvPr>
              <p:cNvSpPr/>
              <p:nvPr/>
            </p:nvSpPr>
            <p:spPr bwMode="auto">
              <a:xfrm>
                <a:off x="4294" y="2373"/>
                <a:ext cx="47" cy="8"/>
              </a:xfrm>
              <a:custGeom>
                <a:avLst/>
                <a:gdLst>
                  <a:gd name="T0" fmla="*/ 2 w 47"/>
                  <a:gd name="T1" fmla="*/ 8 h 8"/>
                  <a:gd name="T2" fmla="*/ 47 w 47"/>
                  <a:gd name="T3" fmla="*/ 8 h 8"/>
                  <a:gd name="T4" fmla="*/ 45 w 47"/>
                  <a:gd name="T5" fmla="*/ 0 h 8"/>
                  <a:gd name="T6" fmla="*/ 0 w 47"/>
                  <a:gd name="T7" fmla="*/ 0 h 8"/>
                  <a:gd name="T8" fmla="*/ 2 w 47"/>
                  <a:gd name="T9" fmla="*/ 8 h 8"/>
                </a:gdLst>
                <a:ahLst/>
                <a:cxnLst>
                  <a:cxn ang="0">
                    <a:pos x="T0" y="T1"/>
                  </a:cxn>
                  <a:cxn ang="0">
                    <a:pos x="T2" y="T3"/>
                  </a:cxn>
                  <a:cxn ang="0">
                    <a:pos x="T4" y="T5"/>
                  </a:cxn>
                  <a:cxn ang="0">
                    <a:pos x="T6" y="T7"/>
                  </a:cxn>
                  <a:cxn ang="0">
                    <a:pos x="T8" y="T9"/>
                  </a:cxn>
                </a:cxnLst>
                <a:rect l="0" t="0" r="r" b="b"/>
                <a:pathLst>
                  <a:path w="47" h="8">
                    <a:moveTo>
                      <a:pt x="2" y="8"/>
                    </a:moveTo>
                    <a:lnTo>
                      <a:pt x="47" y="8"/>
                    </a:lnTo>
                    <a:lnTo>
                      <a:pt x="45" y="0"/>
                    </a:lnTo>
                    <a:lnTo>
                      <a:pt x="0" y="0"/>
                    </a:lnTo>
                    <a:lnTo>
                      <a:pt x="2" y="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810" name="íš1ïḋe">
                <a:extLst>
                  <a:ext uri="{FF2B5EF4-FFF2-40B4-BE49-F238E27FC236}">
                    <a16:creationId xmlns:a16="http://schemas.microsoft.com/office/drawing/2014/main" id="{17454EA4-6A2A-4104-B238-DC8423397B9A}"/>
                  </a:ext>
                </a:extLst>
              </p:cNvPr>
              <p:cNvSpPr/>
              <p:nvPr/>
            </p:nvSpPr>
            <p:spPr bwMode="auto">
              <a:xfrm>
                <a:off x="4220" y="2373"/>
                <a:ext cx="47" cy="8"/>
              </a:xfrm>
              <a:custGeom>
                <a:avLst/>
                <a:gdLst>
                  <a:gd name="T0" fmla="*/ 3 w 47"/>
                  <a:gd name="T1" fmla="*/ 8 h 8"/>
                  <a:gd name="T2" fmla="*/ 47 w 47"/>
                  <a:gd name="T3" fmla="*/ 8 h 8"/>
                  <a:gd name="T4" fmla="*/ 45 w 47"/>
                  <a:gd name="T5" fmla="*/ 0 h 8"/>
                  <a:gd name="T6" fmla="*/ 0 w 47"/>
                  <a:gd name="T7" fmla="*/ 0 h 8"/>
                  <a:gd name="T8" fmla="*/ 3 w 47"/>
                  <a:gd name="T9" fmla="*/ 8 h 8"/>
                </a:gdLst>
                <a:ahLst/>
                <a:cxnLst>
                  <a:cxn ang="0">
                    <a:pos x="T0" y="T1"/>
                  </a:cxn>
                  <a:cxn ang="0">
                    <a:pos x="T2" y="T3"/>
                  </a:cxn>
                  <a:cxn ang="0">
                    <a:pos x="T4" y="T5"/>
                  </a:cxn>
                  <a:cxn ang="0">
                    <a:pos x="T6" y="T7"/>
                  </a:cxn>
                  <a:cxn ang="0">
                    <a:pos x="T8" y="T9"/>
                  </a:cxn>
                </a:cxnLst>
                <a:rect l="0" t="0" r="r" b="b"/>
                <a:pathLst>
                  <a:path w="47" h="8">
                    <a:moveTo>
                      <a:pt x="3" y="8"/>
                    </a:moveTo>
                    <a:lnTo>
                      <a:pt x="47" y="8"/>
                    </a:lnTo>
                    <a:lnTo>
                      <a:pt x="45" y="0"/>
                    </a:lnTo>
                    <a:lnTo>
                      <a:pt x="0" y="0"/>
                    </a:lnTo>
                    <a:lnTo>
                      <a:pt x="3" y="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811" name="ï$ḷíḋé">
                <a:extLst>
                  <a:ext uri="{FF2B5EF4-FFF2-40B4-BE49-F238E27FC236}">
                    <a16:creationId xmlns:a16="http://schemas.microsoft.com/office/drawing/2014/main" id="{9CC59DE6-C4CC-4794-9B3A-8DDEB4135903}"/>
                  </a:ext>
                </a:extLst>
              </p:cNvPr>
              <p:cNvSpPr/>
              <p:nvPr/>
            </p:nvSpPr>
            <p:spPr bwMode="auto">
              <a:xfrm>
                <a:off x="4220" y="2373"/>
                <a:ext cx="47" cy="8"/>
              </a:xfrm>
              <a:custGeom>
                <a:avLst/>
                <a:gdLst>
                  <a:gd name="T0" fmla="*/ 3 w 47"/>
                  <a:gd name="T1" fmla="*/ 8 h 8"/>
                  <a:gd name="T2" fmla="*/ 47 w 47"/>
                  <a:gd name="T3" fmla="*/ 8 h 8"/>
                  <a:gd name="T4" fmla="*/ 45 w 47"/>
                  <a:gd name="T5" fmla="*/ 0 h 8"/>
                  <a:gd name="T6" fmla="*/ 0 w 47"/>
                  <a:gd name="T7" fmla="*/ 0 h 8"/>
                  <a:gd name="T8" fmla="*/ 3 w 47"/>
                  <a:gd name="T9" fmla="*/ 8 h 8"/>
                </a:gdLst>
                <a:ahLst/>
                <a:cxnLst>
                  <a:cxn ang="0">
                    <a:pos x="T0" y="T1"/>
                  </a:cxn>
                  <a:cxn ang="0">
                    <a:pos x="T2" y="T3"/>
                  </a:cxn>
                  <a:cxn ang="0">
                    <a:pos x="T4" y="T5"/>
                  </a:cxn>
                  <a:cxn ang="0">
                    <a:pos x="T6" y="T7"/>
                  </a:cxn>
                  <a:cxn ang="0">
                    <a:pos x="T8" y="T9"/>
                  </a:cxn>
                </a:cxnLst>
                <a:rect l="0" t="0" r="r" b="b"/>
                <a:pathLst>
                  <a:path w="47" h="8">
                    <a:moveTo>
                      <a:pt x="3" y="8"/>
                    </a:moveTo>
                    <a:lnTo>
                      <a:pt x="47" y="8"/>
                    </a:lnTo>
                    <a:lnTo>
                      <a:pt x="45" y="0"/>
                    </a:lnTo>
                    <a:lnTo>
                      <a:pt x="0" y="0"/>
                    </a:lnTo>
                    <a:lnTo>
                      <a:pt x="3"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812" name="îşlïḍè">
                <a:extLst>
                  <a:ext uri="{FF2B5EF4-FFF2-40B4-BE49-F238E27FC236}">
                    <a16:creationId xmlns:a16="http://schemas.microsoft.com/office/drawing/2014/main" id="{23360925-C800-486B-B803-F99017C920C6}"/>
                  </a:ext>
                </a:extLst>
              </p:cNvPr>
              <p:cNvSpPr/>
              <p:nvPr/>
            </p:nvSpPr>
            <p:spPr bwMode="auto">
              <a:xfrm>
                <a:off x="4039" y="2373"/>
                <a:ext cx="81" cy="8"/>
              </a:xfrm>
              <a:custGeom>
                <a:avLst/>
                <a:gdLst>
                  <a:gd name="T0" fmla="*/ 4 w 81"/>
                  <a:gd name="T1" fmla="*/ 8 h 8"/>
                  <a:gd name="T2" fmla="*/ 81 w 81"/>
                  <a:gd name="T3" fmla="*/ 8 h 8"/>
                  <a:gd name="T4" fmla="*/ 79 w 81"/>
                  <a:gd name="T5" fmla="*/ 0 h 8"/>
                  <a:gd name="T6" fmla="*/ 0 w 81"/>
                  <a:gd name="T7" fmla="*/ 0 h 8"/>
                  <a:gd name="T8" fmla="*/ 4 w 81"/>
                  <a:gd name="T9" fmla="*/ 8 h 8"/>
                </a:gdLst>
                <a:ahLst/>
                <a:cxnLst>
                  <a:cxn ang="0">
                    <a:pos x="T0" y="T1"/>
                  </a:cxn>
                  <a:cxn ang="0">
                    <a:pos x="T2" y="T3"/>
                  </a:cxn>
                  <a:cxn ang="0">
                    <a:pos x="T4" y="T5"/>
                  </a:cxn>
                  <a:cxn ang="0">
                    <a:pos x="T6" y="T7"/>
                  </a:cxn>
                  <a:cxn ang="0">
                    <a:pos x="T8" y="T9"/>
                  </a:cxn>
                </a:cxnLst>
                <a:rect l="0" t="0" r="r" b="b"/>
                <a:pathLst>
                  <a:path w="81" h="8">
                    <a:moveTo>
                      <a:pt x="4" y="8"/>
                    </a:moveTo>
                    <a:lnTo>
                      <a:pt x="81" y="8"/>
                    </a:lnTo>
                    <a:lnTo>
                      <a:pt x="79" y="0"/>
                    </a:lnTo>
                    <a:lnTo>
                      <a:pt x="0" y="0"/>
                    </a:lnTo>
                    <a:lnTo>
                      <a:pt x="4" y="8"/>
                    </a:lnTo>
                    <a:close/>
                  </a:path>
                </a:pathLst>
              </a:custGeom>
              <a:solidFill>
                <a:srgbClr val="6E89C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813" name="ïşḻiḓê">
                <a:extLst>
                  <a:ext uri="{FF2B5EF4-FFF2-40B4-BE49-F238E27FC236}">
                    <a16:creationId xmlns:a16="http://schemas.microsoft.com/office/drawing/2014/main" id="{174F194E-55A2-4D3B-B418-76E09FD41B25}"/>
                  </a:ext>
                </a:extLst>
              </p:cNvPr>
              <p:cNvSpPr/>
              <p:nvPr/>
            </p:nvSpPr>
            <p:spPr bwMode="auto">
              <a:xfrm>
                <a:off x="4039" y="2373"/>
                <a:ext cx="81" cy="8"/>
              </a:xfrm>
              <a:custGeom>
                <a:avLst/>
                <a:gdLst>
                  <a:gd name="T0" fmla="*/ 4 w 81"/>
                  <a:gd name="T1" fmla="*/ 8 h 8"/>
                  <a:gd name="T2" fmla="*/ 81 w 81"/>
                  <a:gd name="T3" fmla="*/ 8 h 8"/>
                  <a:gd name="T4" fmla="*/ 79 w 81"/>
                  <a:gd name="T5" fmla="*/ 0 h 8"/>
                  <a:gd name="T6" fmla="*/ 0 w 81"/>
                  <a:gd name="T7" fmla="*/ 0 h 8"/>
                  <a:gd name="T8" fmla="*/ 4 w 81"/>
                  <a:gd name="T9" fmla="*/ 8 h 8"/>
                </a:gdLst>
                <a:ahLst/>
                <a:cxnLst>
                  <a:cxn ang="0">
                    <a:pos x="T0" y="T1"/>
                  </a:cxn>
                  <a:cxn ang="0">
                    <a:pos x="T2" y="T3"/>
                  </a:cxn>
                  <a:cxn ang="0">
                    <a:pos x="T4" y="T5"/>
                  </a:cxn>
                  <a:cxn ang="0">
                    <a:pos x="T6" y="T7"/>
                  </a:cxn>
                  <a:cxn ang="0">
                    <a:pos x="T8" y="T9"/>
                  </a:cxn>
                </a:cxnLst>
                <a:rect l="0" t="0" r="r" b="b"/>
                <a:pathLst>
                  <a:path w="81" h="8">
                    <a:moveTo>
                      <a:pt x="4" y="8"/>
                    </a:moveTo>
                    <a:lnTo>
                      <a:pt x="81" y="8"/>
                    </a:lnTo>
                    <a:lnTo>
                      <a:pt x="79" y="0"/>
                    </a:lnTo>
                    <a:lnTo>
                      <a:pt x="0" y="0"/>
                    </a:lnTo>
                    <a:lnTo>
                      <a:pt x="4"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814" name="iṣḻïḓè">
                <a:extLst>
                  <a:ext uri="{FF2B5EF4-FFF2-40B4-BE49-F238E27FC236}">
                    <a16:creationId xmlns:a16="http://schemas.microsoft.com/office/drawing/2014/main" id="{76B450F6-BC70-4EAA-9302-E9C420C93BEE}"/>
                  </a:ext>
                </a:extLst>
              </p:cNvPr>
              <p:cNvSpPr/>
              <p:nvPr/>
            </p:nvSpPr>
            <p:spPr bwMode="auto">
              <a:xfrm>
                <a:off x="4272" y="2409"/>
                <a:ext cx="81" cy="8"/>
              </a:xfrm>
              <a:custGeom>
                <a:avLst/>
                <a:gdLst>
                  <a:gd name="T0" fmla="*/ 81 w 81"/>
                  <a:gd name="T1" fmla="*/ 8 h 8"/>
                  <a:gd name="T2" fmla="*/ 4 w 81"/>
                  <a:gd name="T3" fmla="*/ 8 h 8"/>
                  <a:gd name="T4" fmla="*/ 0 w 81"/>
                  <a:gd name="T5" fmla="*/ 0 h 8"/>
                  <a:gd name="T6" fmla="*/ 77 w 81"/>
                  <a:gd name="T7" fmla="*/ 0 h 8"/>
                  <a:gd name="T8" fmla="*/ 81 w 81"/>
                  <a:gd name="T9" fmla="*/ 8 h 8"/>
                </a:gdLst>
                <a:ahLst/>
                <a:cxnLst>
                  <a:cxn ang="0">
                    <a:pos x="T0" y="T1"/>
                  </a:cxn>
                  <a:cxn ang="0">
                    <a:pos x="T2" y="T3"/>
                  </a:cxn>
                  <a:cxn ang="0">
                    <a:pos x="T4" y="T5"/>
                  </a:cxn>
                  <a:cxn ang="0">
                    <a:pos x="T6" y="T7"/>
                  </a:cxn>
                  <a:cxn ang="0">
                    <a:pos x="T8" y="T9"/>
                  </a:cxn>
                </a:cxnLst>
                <a:rect l="0" t="0" r="r" b="b"/>
                <a:pathLst>
                  <a:path w="81" h="8">
                    <a:moveTo>
                      <a:pt x="81" y="8"/>
                    </a:moveTo>
                    <a:lnTo>
                      <a:pt x="4" y="8"/>
                    </a:lnTo>
                    <a:lnTo>
                      <a:pt x="0" y="0"/>
                    </a:lnTo>
                    <a:lnTo>
                      <a:pt x="77" y="0"/>
                    </a:lnTo>
                    <a:lnTo>
                      <a:pt x="81" y="8"/>
                    </a:lnTo>
                    <a:close/>
                  </a:path>
                </a:pathLst>
              </a:custGeom>
              <a:solidFill>
                <a:srgbClr val="6E89C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815" name="íṩḻîḍe">
                <a:extLst>
                  <a:ext uri="{FF2B5EF4-FFF2-40B4-BE49-F238E27FC236}">
                    <a16:creationId xmlns:a16="http://schemas.microsoft.com/office/drawing/2014/main" id="{786D6065-BD5C-4DE4-B218-128985E07A26}"/>
                  </a:ext>
                </a:extLst>
              </p:cNvPr>
              <p:cNvSpPr/>
              <p:nvPr/>
            </p:nvSpPr>
            <p:spPr bwMode="auto">
              <a:xfrm>
                <a:off x="4272" y="2409"/>
                <a:ext cx="81" cy="8"/>
              </a:xfrm>
              <a:custGeom>
                <a:avLst/>
                <a:gdLst>
                  <a:gd name="T0" fmla="*/ 81 w 81"/>
                  <a:gd name="T1" fmla="*/ 8 h 8"/>
                  <a:gd name="T2" fmla="*/ 4 w 81"/>
                  <a:gd name="T3" fmla="*/ 8 h 8"/>
                  <a:gd name="T4" fmla="*/ 0 w 81"/>
                  <a:gd name="T5" fmla="*/ 0 h 8"/>
                  <a:gd name="T6" fmla="*/ 77 w 81"/>
                  <a:gd name="T7" fmla="*/ 0 h 8"/>
                  <a:gd name="T8" fmla="*/ 81 w 81"/>
                  <a:gd name="T9" fmla="*/ 8 h 8"/>
                </a:gdLst>
                <a:ahLst/>
                <a:cxnLst>
                  <a:cxn ang="0">
                    <a:pos x="T0" y="T1"/>
                  </a:cxn>
                  <a:cxn ang="0">
                    <a:pos x="T2" y="T3"/>
                  </a:cxn>
                  <a:cxn ang="0">
                    <a:pos x="T4" y="T5"/>
                  </a:cxn>
                  <a:cxn ang="0">
                    <a:pos x="T6" y="T7"/>
                  </a:cxn>
                  <a:cxn ang="0">
                    <a:pos x="T8" y="T9"/>
                  </a:cxn>
                </a:cxnLst>
                <a:rect l="0" t="0" r="r" b="b"/>
                <a:pathLst>
                  <a:path w="81" h="8">
                    <a:moveTo>
                      <a:pt x="81" y="8"/>
                    </a:moveTo>
                    <a:lnTo>
                      <a:pt x="4" y="8"/>
                    </a:lnTo>
                    <a:lnTo>
                      <a:pt x="0" y="0"/>
                    </a:lnTo>
                    <a:lnTo>
                      <a:pt x="77" y="0"/>
                    </a:lnTo>
                    <a:lnTo>
                      <a:pt x="81"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816" name="ï$ḷídê">
                <a:extLst>
                  <a:ext uri="{FF2B5EF4-FFF2-40B4-BE49-F238E27FC236}">
                    <a16:creationId xmlns:a16="http://schemas.microsoft.com/office/drawing/2014/main" id="{044AE528-425A-403E-A71D-345DDD623AF0}"/>
                  </a:ext>
                </a:extLst>
              </p:cNvPr>
              <p:cNvSpPr/>
              <p:nvPr/>
            </p:nvSpPr>
            <p:spPr bwMode="auto">
              <a:xfrm>
                <a:off x="4045" y="2578"/>
                <a:ext cx="407" cy="58"/>
              </a:xfrm>
              <a:custGeom>
                <a:avLst/>
                <a:gdLst>
                  <a:gd name="T0" fmla="*/ 0 w 407"/>
                  <a:gd name="T1" fmla="*/ 0 h 58"/>
                  <a:gd name="T2" fmla="*/ 16 w 407"/>
                  <a:gd name="T3" fmla="*/ 58 h 58"/>
                  <a:gd name="T4" fmla="*/ 407 w 407"/>
                  <a:gd name="T5" fmla="*/ 58 h 58"/>
                  <a:gd name="T6" fmla="*/ 390 w 407"/>
                  <a:gd name="T7" fmla="*/ 0 h 58"/>
                  <a:gd name="T8" fmla="*/ 0 w 407"/>
                  <a:gd name="T9" fmla="*/ 0 h 58"/>
                </a:gdLst>
                <a:ahLst/>
                <a:cxnLst>
                  <a:cxn ang="0">
                    <a:pos x="T0" y="T1"/>
                  </a:cxn>
                  <a:cxn ang="0">
                    <a:pos x="T2" y="T3"/>
                  </a:cxn>
                  <a:cxn ang="0">
                    <a:pos x="T4" y="T5"/>
                  </a:cxn>
                  <a:cxn ang="0">
                    <a:pos x="T6" y="T7"/>
                  </a:cxn>
                  <a:cxn ang="0">
                    <a:pos x="T8" y="T9"/>
                  </a:cxn>
                </a:cxnLst>
                <a:rect l="0" t="0" r="r" b="b"/>
                <a:pathLst>
                  <a:path w="407" h="58">
                    <a:moveTo>
                      <a:pt x="0" y="0"/>
                    </a:moveTo>
                    <a:lnTo>
                      <a:pt x="16" y="58"/>
                    </a:lnTo>
                    <a:lnTo>
                      <a:pt x="407" y="58"/>
                    </a:lnTo>
                    <a:lnTo>
                      <a:pt x="390" y="0"/>
                    </a:lnTo>
                    <a:lnTo>
                      <a:pt x="0" y="0"/>
                    </a:lnTo>
                    <a:close/>
                  </a:path>
                </a:pathLst>
              </a:custGeom>
              <a:solidFill>
                <a:srgbClr val="2D2D3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817" name="îṣľïḋé">
                <a:extLst>
                  <a:ext uri="{FF2B5EF4-FFF2-40B4-BE49-F238E27FC236}">
                    <a16:creationId xmlns:a16="http://schemas.microsoft.com/office/drawing/2014/main" id="{419FC2A6-2CFD-4ECF-AD6E-C06734C590DC}"/>
                  </a:ext>
                </a:extLst>
              </p:cNvPr>
              <p:cNvSpPr/>
              <p:nvPr/>
            </p:nvSpPr>
            <p:spPr bwMode="auto">
              <a:xfrm>
                <a:off x="4045" y="2578"/>
                <a:ext cx="407" cy="58"/>
              </a:xfrm>
              <a:custGeom>
                <a:avLst/>
                <a:gdLst>
                  <a:gd name="T0" fmla="*/ 0 w 407"/>
                  <a:gd name="T1" fmla="*/ 0 h 58"/>
                  <a:gd name="T2" fmla="*/ 16 w 407"/>
                  <a:gd name="T3" fmla="*/ 58 h 58"/>
                  <a:gd name="T4" fmla="*/ 407 w 407"/>
                  <a:gd name="T5" fmla="*/ 58 h 58"/>
                  <a:gd name="T6" fmla="*/ 390 w 407"/>
                  <a:gd name="T7" fmla="*/ 0 h 58"/>
                  <a:gd name="T8" fmla="*/ 0 w 407"/>
                  <a:gd name="T9" fmla="*/ 0 h 58"/>
                </a:gdLst>
                <a:ahLst/>
                <a:cxnLst>
                  <a:cxn ang="0">
                    <a:pos x="T0" y="T1"/>
                  </a:cxn>
                  <a:cxn ang="0">
                    <a:pos x="T2" y="T3"/>
                  </a:cxn>
                  <a:cxn ang="0">
                    <a:pos x="T4" y="T5"/>
                  </a:cxn>
                  <a:cxn ang="0">
                    <a:pos x="T6" y="T7"/>
                  </a:cxn>
                  <a:cxn ang="0">
                    <a:pos x="T8" y="T9"/>
                  </a:cxn>
                </a:cxnLst>
                <a:rect l="0" t="0" r="r" b="b"/>
                <a:pathLst>
                  <a:path w="407" h="58">
                    <a:moveTo>
                      <a:pt x="0" y="0"/>
                    </a:moveTo>
                    <a:lnTo>
                      <a:pt x="16" y="58"/>
                    </a:lnTo>
                    <a:lnTo>
                      <a:pt x="407" y="58"/>
                    </a:lnTo>
                    <a:lnTo>
                      <a:pt x="39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818" name="íśliḑè">
                <a:extLst>
                  <a:ext uri="{FF2B5EF4-FFF2-40B4-BE49-F238E27FC236}">
                    <a16:creationId xmlns:a16="http://schemas.microsoft.com/office/drawing/2014/main" id="{5856C60B-51FC-412D-9688-B5A6E5B93466}"/>
                  </a:ext>
                </a:extLst>
              </p:cNvPr>
              <p:cNvSpPr/>
              <p:nvPr/>
            </p:nvSpPr>
            <p:spPr bwMode="auto">
              <a:xfrm>
                <a:off x="4235" y="2612"/>
                <a:ext cx="520" cy="41"/>
              </a:xfrm>
              <a:custGeom>
                <a:avLst/>
                <a:gdLst>
                  <a:gd name="T0" fmla="*/ 17 w 431"/>
                  <a:gd name="T1" fmla="*/ 34 h 34"/>
                  <a:gd name="T2" fmla="*/ 414 w 431"/>
                  <a:gd name="T3" fmla="*/ 34 h 34"/>
                  <a:gd name="T4" fmla="*/ 431 w 431"/>
                  <a:gd name="T5" fmla="*/ 17 h 34"/>
                  <a:gd name="T6" fmla="*/ 414 w 431"/>
                  <a:gd name="T7" fmla="*/ 0 h 34"/>
                  <a:gd name="T8" fmla="*/ 17 w 431"/>
                  <a:gd name="T9" fmla="*/ 0 h 34"/>
                  <a:gd name="T10" fmla="*/ 0 w 431"/>
                  <a:gd name="T11" fmla="*/ 17 h 34"/>
                  <a:gd name="T12" fmla="*/ 17 w 431"/>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431" h="34">
                    <a:moveTo>
                      <a:pt x="17" y="34"/>
                    </a:moveTo>
                    <a:cubicBezTo>
                      <a:pt x="414" y="34"/>
                      <a:pt x="414" y="34"/>
                      <a:pt x="414" y="34"/>
                    </a:cubicBezTo>
                    <a:cubicBezTo>
                      <a:pt x="424" y="34"/>
                      <a:pt x="431" y="27"/>
                      <a:pt x="431" y="17"/>
                    </a:cubicBezTo>
                    <a:cubicBezTo>
                      <a:pt x="431" y="8"/>
                      <a:pt x="424" y="0"/>
                      <a:pt x="414" y="0"/>
                    </a:cubicBezTo>
                    <a:cubicBezTo>
                      <a:pt x="17" y="0"/>
                      <a:pt x="17" y="0"/>
                      <a:pt x="17" y="0"/>
                    </a:cubicBezTo>
                    <a:cubicBezTo>
                      <a:pt x="8" y="0"/>
                      <a:pt x="0" y="8"/>
                      <a:pt x="0" y="17"/>
                    </a:cubicBezTo>
                    <a:cubicBezTo>
                      <a:pt x="0" y="27"/>
                      <a:pt x="8" y="34"/>
                      <a:pt x="17" y="34"/>
                    </a:cubicBezTo>
                    <a:close/>
                  </a:path>
                </a:pathLst>
              </a:custGeom>
              <a:solidFill>
                <a:srgbClr val="85818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819" name="i$líḓé">
                <a:extLst>
                  <a:ext uri="{FF2B5EF4-FFF2-40B4-BE49-F238E27FC236}">
                    <a16:creationId xmlns:a16="http://schemas.microsoft.com/office/drawing/2014/main" id="{F06B538A-AF22-44FD-8F0D-B1D7B35519C4}"/>
                  </a:ext>
                </a:extLst>
              </p:cNvPr>
              <p:cNvSpPr/>
              <p:nvPr/>
            </p:nvSpPr>
            <p:spPr bwMode="auto">
              <a:xfrm>
                <a:off x="4015" y="2255"/>
                <a:ext cx="163" cy="18"/>
              </a:xfrm>
              <a:custGeom>
                <a:avLst/>
                <a:gdLst>
                  <a:gd name="T0" fmla="*/ 151 w 163"/>
                  <a:gd name="T1" fmla="*/ 0 h 18"/>
                  <a:gd name="T2" fmla="*/ 0 w 163"/>
                  <a:gd name="T3" fmla="*/ 0 h 18"/>
                  <a:gd name="T4" fmla="*/ 12 w 163"/>
                  <a:gd name="T5" fmla="*/ 18 h 18"/>
                  <a:gd name="T6" fmla="*/ 163 w 163"/>
                  <a:gd name="T7" fmla="*/ 18 h 18"/>
                  <a:gd name="T8" fmla="*/ 151 w 163"/>
                  <a:gd name="T9" fmla="*/ 0 h 18"/>
                </a:gdLst>
                <a:ahLst/>
                <a:cxnLst>
                  <a:cxn ang="0">
                    <a:pos x="T0" y="T1"/>
                  </a:cxn>
                  <a:cxn ang="0">
                    <a:pos x="T2" y="T3"/>
                  </a:cxn>
                  <a:cxn ang="0">
                    <a:pos x="T4" y="T5"/>
                  </a:cxn>
                  <a:cxn ang="0">
                    <a:pos x="T6" y="T7"/>
                  </a:cxn>
                  <a:cxn ang="0">
                    <a:pos x="T8" y="T9"/>
                  </a:cxn>
                </a:cxnLst>
                <a:rect l="0" t="0" r="r" b="b"/>
                <a:pathLst>
                  <a:path w="163" h="18">
                    <a:moveTo>
                      <a:pt x="151" y="0"/>
                    </a:moveTo>
                    <a:lnTo>
                      <a:pt x="0" y="0"/>
                    </a:lnTo>
                    <a:lnTo>
                      <a:pt x="12" y="18"/>
                    </a:lnTo>
                    <a:lnTo>
                      <a:pt x="163" y="18"/>
                    </a:lnTo>
                    <a:lnTo>
                      <a:pt x="151" y="0"/>
                    </a:lnTo>
                    <a:close/>
                  </a:path>
                </a:pathLst>
              </a:custGeom>
              <a:solidFill>
                <a:srgbClr val="3A3B5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820" name="í$ľíďê">
                <a:extLst>
                  <a:ext uri="{FF2B5EF4-FFF2-40B4-BE49-F238E27FC236}">
                    <a16:creationId xmlns:a16="http://schemas.microsoft.com/office/drawing/2014/main" id="{6005C5AA-8935-4D10-81F7-6DDE4B147CAA}"/>
                  </a:ext>
                </a:extLst>
              </p:cNvPr>
              <p:cNvSpPr/>
              <p:nvPr/>
            </p:nvSpPr>
            <p:spPr bwMode="auto">
              <a:xfrm>
                <a:off x="4015" y="2255"/>
                <a:ext cx="163" cy="18"/>
              </a:xfrm>
              <a:custGeom>
                <a:avLst/>
                <a:gdLst>
                  <a:gd name="T0" fmla="*/ 151 w 163"/>
                  <a:gd name="T1" fmla="*/ 0 h 18"/>
                  <a:gd name="T2" fmla="*/ 0 w 163"/>
                  <a:gd name="T3" fmla="*/ 0 h 18"/>
                  <a:gd name="T4" fmla="*/ 12 w 163"/>
                  <a:gd name="T5" fmla="*/ 18 h 18"/>
                  <a:gd name="T6" fmla="*/ 163 w 163"/>
                  <a:gd name="T7" fmla="*/ 18 h 18"/>
                  <a:gd name="T8" fmla="*/ 151 w 163"/>
                  <a:gd name="T9" fmla="*/ 0 h 18"/>
                </a:gdLst>
                <a:ahLst/>
                <a:cxnLst>
                  <a:cxn ang="0">
                    <a:pos x="T0" y="T1"/>
                  </a:cxn>
                  <a:cxn ang="0">
                    <a:pos x="T2" y="T3"/>
                  </a:cxn>
                  <a:cxn ang="0">
                    <a:pos x="T4" y="T5"/>
                  </a:cxn>
                  <a:cxn ang="0">
                    <a:pos x="T6" y="T7"/>
                  </a:cxn>
                  <a:cxn ang="0">
                    <a:pos x="T8" y="T9"/>
                  </a:cxn>
                </a:cxnLst>
                <a:rect l="0" t="0" r="r" b="b"/>
                <a:pathLst>
                  <a:path w="163" h="18">
                    <a:moveTo>
                      <a:pt x="151" y="0"/>
                    </a:moveTo>
                    <a:lnTo>
                      <a:pt x="0" y="0"/>
                    </a:lnTo>
                    <a:lnTo>
                      <a:pt x="12" y="18"/>
                    </a:lnTo>
                    <a:lnTo>
                      <a:pt x="163" y="18"/>
                    </a:lnTo>
                    <a:lnTo>
                      <a:pt x="15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821" name="îsļíďe">
                <a:extLst>
                  <a:ext uri="{FF2B5EF4-FFF2-40B4-BE49-F238E27FC236}">
                    <a16:creationId xmlns:a16="http://schemas.microsoft.com/office/drawing/2014/main" id="{FAA2DB8A-9328-4C7D-9519-3617B0DDF449}"/>
                  </a:ext>
                </a:extLst>
              </p:cNvPr>
              <p:cNvSpPr/>
              <p:nvPr/>
            </p:nvSpPr>
            <p:spPr bwMode="auto">
              <a:xfrm>
                <a:off x="4027" y="2273"/>
                <a:ext cx="363" cy="305"/>
              </a:xfrm>
              <a:custGeom>
                <a:avLst/>
                <a:gdLst>
                  <a:gd name="T0" fmla="*/ 196 w 363"/>
                  <a:gd name="T1" fmla="*/ 172 h 305"/>
                  <a:gd name="T2" fmla="*/ 255 w 363"/>
                  <a:gd name="T3" fmla="*/ 181 h 305"/>
                  <a:gd name="T4" fmla="*/ 260 w 363"/>
                  <a:gd name="T5" fmla="*/ 181 h 305"/>
                  <a:gd name="T6" fmla="*/ 270 w 363"/>
                  <a:gd name="T7" fmla="*/ 172 h 305"/>
                  <a:gd name="T8" fmla="*/ 260 w 363"/>
                  <a:gd name="T9" fmla="*/ 181 h 305"/>
                  <a:gd name="T10" fmla="*/ 89 w 363"/>
                  <a:gd name="T11" fmla="*/ 65 h 305"/>
                  <a:gd name="T12" fmla="*/ 144 w 363"/>
                  <a:gd name="T13" fmla="*/ 73 h 305"/>
                  <a:gd name="T14" fmla="*/ 149 w 363"/>
                  <a:gd name="T15" fmla="*/ 73 h 305"/>
                  <a:gd name="T16" fmla="*/ 165 w 363"/>
                  <a:gd name="T17" fmla="*/ 65 h 305"/>
                  <a:gd name="T18" fmla="*/ 149 w 363"/>
                  <a:gd name="T19" fmla="*/ 73 h 305"/>
                  <a:gd name="T20" fmla="*/ 41 w 363"/>
                  <a:gd name="T21" fmla="*/ 29 h 305"/>
                  <a:gd name="T22" fmla="*/ 57 w 363"/>
                  <a:gd name="T23" fmla="*/ 37 h 305"/>
                  <a:gd name="T24" fmla="*/ 62 w 363"/>
                  <a:gd name="T25" fmla="*/ 37 h 305"/>
                  <a:gd name="T26" fmla="*/ 116 w 363"/>
                  <a:gd name="T27" fmla="*/ 29 h 305"/>
                  <a:gd name="T28" fmla="*/ 62 w 363"/>
                  <a:gd name="T29" fmla="*/ 37 h 305"/>
                  <a:gd name="T30" fmla="*/ 123 w 363"/>
                  <a:gd name="T31" fmla="*/ 29 h 305"/>
                  <a:gd name="T32" fmla="*/ 165 w 363"/>
                  <a:gd name="T33" fmla="*/ 37 h 305"/>
                  <a:gd name="T34" fmla="*/ 151 w 363"/>
                  <a:gd name="T35" fmla="*/ 0 h 305"/>
                  <a:gd name="T36" fmla="*/ 21 w 363"/>
                  <a:gd name="T37" fmla="*/ 29 h 305"/>
                  <a:gd name="T38" fmla="*/ 36 w 363"/>
                  <a:gd name="T39" fmla="*/ 37 h 305"/>
                  <a:gd name="T40" fmla="*/ 46 w 363"/>
                  <a:gd name="T41" fmla="*/ 65 h 305"/>
                  <a:gd name="T42" fmla="*/ 86 w 363"/>
                  <a:gd name="T43" fmla="*/ 73 h 305"/>
                  <a:gd name="T44" fmla="*/ 70 w 363"/>
                  <a:gd name="T45" fmla="*/ 100 h 305"/>
                  <a:gd name="T46" fmla="*/ 93 w 363"/>
                  <a:gd name="T47" fmla="*/ 108 h 305"/>
                  <a:gd name="T48" fmla="*/ 213 w 363"/>
                  <a:gd name="T49" fmla="*/ 305 h 305"/>
                  <a:gd name="T50" fmla="*/ 353 w 363"/>
                  <a:gd name="T51" fmla="*/ 289 h 305"/>
                  <a:gd name="T52" fmla="*/ 324 w 363"/>
                  <a:gd name="T53" fmla="*/ 281 h 305"/>
                  <a:gd name="T54" fmla="*/ 252 w 363"/>
                  <a:gd name="T55" fmla="*/ 144 h 305"/>
                  <a:gd name="T56" fmla="*/ 245 w 363"/>
                  <a:gd name="T57" fmla="*/ 136 h 305"/>
                  <a:gd name="T58" fmla="*/ 227 w 363"/>
                  <a:gd name="T59" fmla="*/ 108 h 305"/>
                  <a:gd name="T60" fmla="*/ 193 w 363"/>
                  <a:gd name="T61" fmla="*/ 100 h 305"/>
                  <a:gd name="T62" fmla="*/ 203 w 363"/>
                  <a:gd name="T63" fmla="*/ 73 h 305"/>
                  <a:gd name="T64" fmla="*/ 171 w 363"/>
                  <a:gd name="T65" fmla="*/ 65 h 305"/>
                  <a:gd name="T66" fmla="*/ 178 w 363"/>
                  <a:gd name="T67" fmla="*/ 37 h 305"/>
                  <a:gd name="T68" fmla="*/ 168 w 363"/>
                  <a:gd name="T69" fmla="*/ 29 h 305"/>
                  <a:gd name="T70" fmla="*/ 151 w 363"/>
                  <a:gd name="T71"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3" h="305">
                    <a:moveTo>
                      <a:pt x="198" y="181"/>
                    </a:moveTo>
                    <a:lnTo>
                      <a:pt x="196" y="172"/>
                    </a:lnTo>
                    <a:lnTo>
                      <a:pt x="252" y="172"/>
                    </a:lnTo>
                    <a:lnTo>
                      <a:pt x="255" y="181"/>
                    </a:lnTo>
                    <a:lnTo>
                      <a:pt x="198" y="181"/>
                    </a:lnTo>
                    <a:close/>
                    <a:moveTo>
                      <a:pt x="260" y="181"/>
                    </a:moveTo>
                    <a:lnTo>
                      <a:pt x="257" y="172"/>
                    </a:lnTo>
                    <a:lnTo>
                      <a:pt x="270" y="172"/>
                    </a:lnTo>
                    <a:lnTo>
                      <a:pt x="273" y="181"/>
                    </a:lnTo>
                    <a:lnTo>
                      <a:pt x="260" y="181"/>
                    </a:lnTo>
                    <a:close/>
                    <a:moveTo>
                      <a:pt x="93" y="73"/>
                    </a:moveTo>
                    <a:lnTo>
                      <a:pt x="89" y="65"/>
                    </a:lnTo>
                    <a:lnTo>
                      <a:pt x="141" y="65"/>
                    </a:lnTo>
                    <a:lnTo>
                      <a:pt x="144" y="73"/>
                    </a:lnTo>
                    <a:lnTo>
                      <a:pt x="93" y="73"/>
                    </a:lnTo>
                    <a:close/>
                    <a:moveTo>
                      <a:pt x="149" y="73"/>
                    </a:moveTo>
                    <a:lnTo>
                      <a:pt x="146" y="65"/>
                    </a:lnTo>
                    <a:lnTo>
                      <a:pt x="165" y="65"/>
                    </a:lnTo>
                    <a:lnTo>
                      <a:pt x="168" y="73"/>
                    </a:lnTo>
                    <a:lnTo>
                      <a:pt x="149" y="73"/>
                    </a:lnTo>
                    <a:close/>
                    <a:moveTo>
                      <a:pt x="44" y="37"/>
                    </a:moveTo>
                    <a:lnTo>
                      <a:pt x="41" y="29"/>
                    </a:lnTo>
                    <a:lnTo>
                      <a:pt x="54" y="29"/>
                    </a:lnTo>
                    <a:lnTo>
                      <a:pt x="57" y="37"/>
                    </a:lnTo>
                    <a:lnTo>
                      <a:pt x="44" y="37"/>
                    </a:lnTo>
                    <a:close/>
                    <a:moveTo>
                      <a:pt x="62" y="37"/>
                    </a:moveTo>
                    <a:lnTo>
                      <a:pt x="59" y="29"/>
                    </a:lnTo>
                    <a:lnTo>
                      <a:pt x="116" y="29"/>
                    </a:lnTo>
                    <a:lnTo>
                      <a:pt x="120" y="37"/>
                    </a:lnTo>
                    <a:lnTo>
                      <a:pt x="62" y="37"/>
                    </a:lnTo>
                    <a:close/>
                    <a:moveTo>
                      <a:pt x="126" y="37"/>
                    </a:moveTo>
                    <a:lnTo>
                      <a:pt x="123" y="29"/>
                    </a:lnTo>
                    <a:lnTo>
                      <a:pt x="163" y="29"/>
                    </a:lnTo>
                    <a:lnTo>
                      <a:pt x="165" y="37"/>
                    </a:lnTo>
                    <a:lnTo>
                      <a:pt x="126" y="37"/>
                    </a:lnTo>
                    <a:close/>
                    <a:moveTo>
                      <a:pt x="151" y="0"/>
                    </a:moveTo>
                    <a:lnTo>
                      <a:pt x="0" y="0"/>
                    </a:lnTo>
                    <a:lnTo>
                      <a:pt x="21" y="29"/>
                    </a:lnTo>
                    <a:lnTo>
                      <a:pt x="34" y="29"/>
                    </a:lnTo>
                    <a:lnTo>
                      <a:pt x="36" y="37"/>
                    </a:lnTo>
                    <a:lnTo>
                      <a:pt x="27" y="37"/>
                    </a:lnTo>
                    <a:lnTo>
                      <a:pt x="46" y="65"/>
                    </a:lnTo>
                    <a:lnTo>
                      <a:pt x="83" y="65"/>
                    </a:lnTo>
                    <a:lnTo>
                      <a:pt x="86" y="73"/>
                    </a:lnTo>
                    <a:lnTo>
                      <a:pt x="52" y="73"/>
                    </a:lnTo>
                    <a:lnTo>
                      <a:pt x="70" y="100"/>
                    </a:lnTo>
                    <a:lnTo>
                      <a:pt x="91" y="100"/>
                    </a:lnTo>
                    <a:lnTo>
                      <a:pt x="93" y="108"/>
                    </a:lnTo>
                    <a:lnTo>
                      <a:pt x="76" y="108"/>
                    </a:lnTo>
                    <a:lnTo>
                      <a:pt x="213" y="305"/>
                    </a:lnTo>
                    <a:lnTo>
                      <a:pt x="363" y="305"/>
                    </a:lnTo>
                    <a:lnTo>
                      <a:pt x="353" y="289"/>
                    </a:lnTo>
                    <a:lnTo>
                      <a:pt x="326" y="289"/>
                    </a:lnTo>
                    <a:lnTo>
                      <a:pt x="324" y="281"/>
                    </a:lnTo>
                    <a:lnTo>
                      <a:pt x="347" y="281"/>
                    </a:lnTo>
                    <a:lnTo>
                      <a:pt x="252" y="144"/>
                    </a:lnTo>
                    <a:lnTo>
                      <a:pt x="249" y="144"/>
                    </a:lnTo>
                    <a:lnTo>
                      <a:pt x="245" y="136"/>
                    </a:lnTo>
                    <a:lnTo>
                      <a:pt x="246" y="136"/>
                    </a:lnTo>
                    <a:lnTo>
                      <a:pt x="227" y="108"/>
                    </a:lnTo>
                    <a:lnTo>
                      <a:pt x="196" y="108"/>
                    </a:lnTo>
                    <a:lnTo>
                      <a:pt x="193" y="100"/>
                    </a:lnTo>
                    <a:lnTo>
                      <a:pt x="221" y="100"/>
                    </a:lnTo>
                    <a:lnTo>
                      <a:pt x="203" y="73"/>
                    </a:lnTo>
                    <a:lnTo>
                      <a:pt x="175" y="73"/>
                    </a:lnTo>
                    <a:lnTo>
                      <a:pt x="171" y="65"/>
                    </a:lnTo>
                    <a:lnTo>
                      <a:pt x="197" y="65"/>
                    </a:lnTo>
                    <a:lnTo>
                      <a:pt x="178" y="37"/>
                    </a:lnTo>
                    <a:lnTo>
                      <a:pt x="171" y="37"/>
                    </a:lnTo>
                    <a:lnTo>
                      <a:pt x="168" y="29"/>
                    </a:lnTo>
                    <a:lnTo>
                      <a:pt x="171" y="29"/>
                    </a:lnTo>
                    <a:lnTo>
                      <a:pt x="151" y="0"/>
                    </a:lnTo>
                    <a:close/>
                  </a:path>
                </a:pathLst>
              </a:custGeom>
              <a:solidFill>
                <a:srgbClr val="3D70C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grpSp>
        <p:grpSp>
          <p:nvGrpSpPr>
            <p:cNvPr id="389" name="iṡlíḍè">
              <a:extLst>
                <a:ext uri="{FF2B5EF4-FFF2-40B4-BE49-F238E27FC236}">
                  <a16:creationId xmlns:a16="http://schemas.microsoft.com/office/drawing/2014/main" id="{FEE4C2AE-7D3C-4A31-AFA8-0DDC05ABD19E}"/>
                </a:ext>
              </a:extLst>
            </p:cNvPr>
            <p:cNvGrpSpPr>
              <a:grpSpLocks/>
            </p:cNvGrpSpPr>
            <p:nvPr/>
          </p:nvGrpSpPr>
          <p:grpSpPr bwMode="auto">
            <a:xfrm>
              <a:off x="2846396" y="1985970"/>
              <a:ext cx="6140463" cy="3919552"/>
              <a:chOff x="1793" y="1251"/>
              <a:chExt cx="3868" cy="2469"/>
            </a:xfrm>
          </p:grpSpPr>
          <p:sp>
            <p:nvSpPr>
              <p:cNvPr id="422" name="îṡḻiḑe">
                <a:extLst>
                  <a:ext uri="{FF2B5EF4-FFF2-40B4-BE49-F238E27FC236}">
                    <a16:creationId xmlns:a16="http://schemas.microsoft.com/office/drawing/2014/main" id="{A37811DB-6AA2-4183-B905-29E1879D7998}"/>
                  </a:ext>
                </a:extLst>
              </p:cNvPr>
              <p:cNvSpPr/>
              <p:nvPr/>
            </p:nvSpPr>
            <p:spPr bwMode="auto">
              <a:xfrm>
                <a:off x="4027" y="2273"/>
                <a:ext cx="363" cy="305"/>
              </a:xfrm>
              <a:custGeom>
                <a:avLst/>
                <a:gdLst>
                  <a:gd name="T0" fmla="*/ 196 w 363"/>
                  <a:gd name="T1" fmla="*/ 172 h 305"/>
                  <a:gd name="T2" fmla="*/ 255 w 363"/>
                  <a:gd name="T3" fmla="*/ 181 h 305"/>
                  <a:gd name="T4" fmla="*/ 260 w 363"/>
                  <a:gd name="T5" fmla="*/ 181 h 305"/>
                  <a:gd name="T6" fmla="*/ 270 w 363"/>
                  <a:gd name="T7" fmla="*/ 172 h 305"/>
                  <a:gd name="T8" fmla="*/ 260 w 363"/>
                  <a:gd name="T9" fmla="*/ 181 h 305"/>
                  <a:gd name="T10" fmla="*/ 89 w 363"/>
                  <a:gd name="T11" fmla="*/ 65 h 305"/>
                  <a:gd name="T12" fmla="*/ 144 w 363"/>
                  <a:gd name="T13" fmla="*/ 73 h 305"/>
                  <a:gd name="T14" fmla="*/ 149 w 363"/>
                  <a:gd name="T15" fmla="*/ 73 h 305"/>
                  <a:gd name="T16" fmla="*/ 165 w 363"/>
                  <a:gd name="T17" fmla="*/ 65 h 305"/>
                  <a:gd name="T18" fmla="*/ 149 w 363"/>
                  <a:gd name="T19" fmla="*/ 73 h 305"/>
                  <a:gd name="T20" fmla="*/ 41 w 363"/>
                  <a:gd name="T21" fmla="*/ 29 h 305"/>
                  <a:gd name="T22" fmla="*/ 57 w 363"/>
                  <a:gd name="T23" fmla="*/ 37 h 305"/>
                  <a:gd name="T24" fmla="*/ 62 w 363"/>
                  <a:gd name="T25" fmla="*/ 37 h 305"/>
                  <a:gd name="T26" fmla="*/ 116 w 363"/>
                  <a:gd name="T27" fmla="*/ 29 h 305"/>
                  <a:gd name="T28" fmla="*/ 62 w 363"/>
                  <a:gd name="T29" fmla="*/ 37 h 305"/>
                  <a:gd name="T30" fmla="*/ 123 w 363"/>
                  <a:gd name="T31" fmla="*/ 29 h 305"/>
                  <a:gd name="T32" fmla="*/ 165 w 363"/>
                  <a:gd name="T33" fmla="*/ 37 h 305"/>
                  <a:gd name="T34" fmla="*/ 151 w 363"/>
                  <a:gd name="T35" fmla="*/ 0 h 305"/>
                  <a:gd name="T36" fmla="*/ 21 w 363"/>
                  <a:gd name="T37" fmla="*/ 29 h 305"/>
                  <a:gd name="T38" fmla="*/ 36 w 363"/>
                  <a:gd name="T39" fmla="*/ 37 h 305"/>
                  <a:gd name="T40" fmla="*/ 46 w 363"/>
                  <a:gd name="T41" fmla="*/ 65 h 305"/>
                  <a:gd name="T42" fmla="*/ 86 w 363"/>
                  <a:gd name="T43" fmla="*/ 73 h 305"/>
                  <a:gd name="T44" fmla="*/ 70 w 363"/>
                  <a:gd name="T45" fmla="*/ 100 h 305"/>
                  <a:gd name="T46" fmla="*/ 93 w 363"/>
                  <a:gd name="T47" fmla="*/ 108 h 305"/>
                  <a:gd name="T48" fmla="*/ 213 w 363"/>
                  <a:gd name="T49" fmla="*/ 305 h 305"/>
                  <a:gd name="T50" fmla="*/ 353 w 363"/>
                  <a:gd name="T51" fmla="*/ 289 h 305"/>
                  <a:gd name="T52" fmla="*/ 324 w 363"/>
                  <a:gd name="T53" fmla="*/ 281 h 305"/>
                  <a:gd name="T54" fmla="*/ 252 w 363"/>
                  <a:gd name="T55" fmla="*/ 144 h 305"/>
                  <a:gd name="T56" fmla="*/ 245 w 363"/>
                  <a:gd name="T57" fmla="*/ 136 h 305"/>
                  <a:gd name="T58" fmla="*/ 227 w 363"/>
                  <a:gd name="T59" fmla="*/ 108 h 305"/>
                  <a:gd name="T60" fmla="*/ 193 w 363"/>
                  <a:gd name="T61" fmla="*/ 100 h 305"/>
                  <a:gd name="T62" fmla="*/ 203 w 363"/>
                  <a:gd name="T63" fmla="*/ 73 h 305"/>
                  <a:gd name="T64" fmla="*/ 171 w 363"/>
                  <a:gd name="T65" fmla="*/ 65 h 305"/>
                  <a:gd name="T66" fmla="*/ 178 w 363"/>
                  <a:gd name="T67" fmla="*/ 37 h 305"/>
                  <a:gd name="T68" fmla="*/ 168 w 363"/>
                  <a:gd name="T69" fmla="*/ 29 h 305"/>
                  <a:gd name="T70" fmla="*/ 151 w 363"/>
                  <a:gd name="T71"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3" h="305">
                    <a:moveTo>
                      <a:pt x="198" y="181"/>
                    </a:moveTo>
                    <a:lnTo>
                      <a:pt x="196" y="172"/>
                    </a:lnTo>
                    <a:lnTo>
                      <a:pt x="252" y="172"/>
                    </a:lnTo>
                    <a:lnTo>
                      <a:pt x="255" y="181"/>
                    </a:lnTo>
                    <a:lnTo>
                      <a:pt x="198" y="181"/>
                    </a:lnTo>
                    <a:moveTo>
                      <a:pt x="260" y="181"/>
                    </a:moveTo>
                    <a:lnTo>
                      <a:pt x="257" y="172"/>
                    </a:lnTo>
                    <a:lnTo>
                      <a:pt x="270" y="172"/>
                    </a:lnTo>
                    <a:lnTo>
                      <a:pt x="273" y="181"/>
                    </a:lnTo>
                    <a:lnTo>
                      <a:pt x="260" y="181"/>
                    </a:lnTo>
                    <a:moveTo>
                      <a:pt x="93" y="73"/>
                    </a:moveTo>
                    <a:lnTo>
                      <a:pt x="89" y="65"/>
                    </a:lnTo>
                    <a:lnTo>
                      <a:pt x="141" y="65"/>
                    </a:lnTo>
                    <a:lnTo>
                      <a:pt x="144" y="73"/>
                    </a:lnTo>
                    <a:lnTo>
                      <a:pt x="93" y="73"/>
                    </a:lnTo>
                    <a:moveTo>
                      <a:pt x="149" y="73"/>
                    </a:moveTo>
                    <a:lnTo>
                      <a:pt x="146" y="65"/>
                    </a:lnTo>
                    <a:lnTo>
                      <a:pt x="165" y="65"/>
                    </a:lnTo>
                    <a:lnTo>
                      <a:pt x="168" y="73"/>
                    </a:lnTo>
                    <a:lnTo>
                      <a:pt x="149" y="73"/>
                    </a:lnTo>
                    <a:moveTo>
                      <a:pt x="44" y="37"/>
                    </a:moveTo>
                    <a:lnTo>
                      <a:pt x="41" y="29"/>
                    </a:lnTo>
                    <a:lnTo>
                      <a:pt x="54" y="29"/>
                    </a:lnTo>
                    <a:lnTo>
                      <a:pt x="57" y="37"/>
                    </a:lnTo>
                    <a:lnTo>
                      <a:pt x="44" y="37"/>
                    </a:lnTo>
                    <a:moveTo>
                      <a:pt x="62" y="37"/>
                    </a:moveTo>
                    <a:lnTo>
                      <a:pt x="59" y="29"/>
                    </a:lnTo>
                    <a:lnTo>
                      <a:pt x="116" y="29"/>
                    </a:lnTo>
                    <a:lnTo>
                      <a:pt x="120" y="37"/>
                    </a:lnTo>
                    <a:lnTo>
                      <a:pt x="62" y="37"/>
                    </a:lnTo>
                    <a:moveTo>
                      <a:pt x="126" y="37"/>
                    </a:moveTo>
                    <a:lnTo>
                      <a:pt x="123" y="29"/>
                    </a:lnTo>
                    <a:lnTo>
                      <a:pt x="163" y="29"/>
                    </a:lnTo>
                    <a:lnTo>
                      <a:pt x="165" y="37"/>
                    </a:lnTo>
                    <a:lnTo>
                      <a:pt x="126" y="37"/>
                    </a:lnTo>
                    <a:moveTo>
                      <a:pt x="151" y="0"/>
                    </a:moveTo>
                    <a:lnTo>
                      <a:pt x="0" y="0"/>
                    </a:lnTo>
                    <a:lnTo>
                      <a:pt x="21" y="29"/>
                    </a:lnTo>
                    <a:lnTo>
                      <a:pt x="34" y="29"/>
                    </a:lnTo>
                    <a:lnTo>
                      <a:pt x="36" y="37"/>
                    </a:lnTo>
                    <a:lnTo>
                      <a:pt x="27" y="37"/>
                    </a:lnTo>
                    <a:lnTo>
                      <a:pt x="46" y="65"/>
                    </a:lnTo>
                    <a:lnTo>
                      <a:pt x="83" y="65"/>
                    </a:lnTo>
                    <a:lnTo>
                      <a:pt x="86" y="73"/>
                    </a:lnTo>
                    <a:lnTo>
                      <a:pt x="52" y="73"/>
                    </a:lnTo>
                    <a:lnTo>
                      <a:pt x="70" y="100"/>
                    </a:lnTo>
                    <a:lnTo>
                      <a:pt x="91" y="100"/>
                    </a:lnTo>
                    <a:lnTo>
                      <a:pt x="93" y="108"/>
                    </a:lnTo>
                    <a:lnTo>
                      <a:pt x="76" y="108"/>
                    </a:lnTo>
                    <a:lnTo>
                      <a:pt x="213" y="305"/>
                    </a:lnTo>
                    <a:lnTo>
                      <a:pt x="363" y="305"/>
                    </a:lnTo>
                    <a:lnTo>
                      <a:pt x="353" y="289"/>
                    </a:lnTo>
                    <a:lnTo>
                      <a:pt x="326" y="289"/>
                    </a:lnTo>
                    <a:lnTo>
                      <a:pt x="324" y="281"/>
                    </a:lnTo>
                    <a:lnTo>
                      <a:pt x="347" y="281"/>
                    </a:lnTo>
                    <a:lnTo>
                      <a:pt x="252" y="144"/>
                    </a:lnTo>
                    <a:lnTo>
                      <a:pt x="249" y="144"/>
                    </a:lnTo>
                    <a:lnTo>
                      <a:pt x="245" y="136"/>
                    </a:lnTo>
                    <a:lnTo>
                      <a:pt x="246" y="136"/>
                    </a:lnTo>
                    <a:lnTo>
                      <a:pt x="227" y="108"/>
                    </a:lnTo>
                    <a:lnTo>
                      <a:pt x="196" y="108"/>
                    </a:lnTo>
                    <a:lnTo>
                      <a:pt x="193" y="100"/>
                    </a:lnTo>
                    <a:lnTo>
                      <a:pt x="221" y="100"/>
                    </a:lnTo>
                    <a:lnTo>
                      <a:pt x="203" y="73"/>
                    </a:lnTo>
                    <a:lnTo>
                      <a:pt x="175" y="73"/>
                    </a:lnTo>
                    <a:lnTo>
                      <a:pt x="171" y="65"/>
                    </a:lnTo>
                    <a:lnTo>
                      <a:pt x="197" y="65"/>
                    </a:lnTo>
                    <a:lnTo>
                      <a:pt x="178" y="37"/>
                    </a:lnTo>
                    <a:lnTo>
                      <a:pt x="171" y="37"/>
                    </a:lnTo>
                    <a:lnTo>
                      <a:pt x="168" y="29"/>
                    </a:lnTo>
                    <a:lnTo>
                      <a:pt x="171" y="29"/>
                    </a:lnTo>
                    <a:lnTo>
                      <a:pt x="15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23" name="î$liḋè">
                <a:extLst>
                  <a:ext uri="{FF2B5EF4-FFF2-40B4-BE49-F238E27FC236}">
                    <a16:creationId xmlns:a16="http://schemas.microsoft.com/office/drawing/2014/main" id="{314FC3F4-DFDF-46E4-8FFF-5A63E9CE960C}"/>
                  </a:ext>
                </a:extLst>
              </p:cNvPr>
              <p:cNvSpPr/>
              <p:nvPr/>
            </p:nvSpPr>
            <p:spPr bwMode="auto">
              <a:xfrm>
                <a:off x="4195" y="2302"/>
                <a:ext cx="10" cy="8"/>
              </a:xfrm>
              <a:custGeom>
                <a:avLst/>
                <a:gdLst>
                  <a:gd name="T0" fmla="*/ 3 w 10"/>
                  <a:gd name="T1" fmla="*/ 0 h 8"/>
                  <a:gd name="T2" fmla="*/ 0 w 10"/>
                  <a:gd name="T3" fmla="*/ 0 h 8"/>
                  <a:gd name="T4" fmla="*/ 3 w 10"/>
                  <a:gd name="T5" fmla="*/ 8 h 8"/>
                  <a:gd name="T6" fmla="*/ 10 w 10"/>
                  <a:gd name="T7" fmla="*/ 8 h 8"/>
                  <a:gd name="T8" fmla="*/ 3 w 10"/>
                  <a:gd name="T9" fmla="*/ 0 h 8"/>
                </a:gdLst>
                <a:ahLst/>
                <a:cxnLst>
                  <a:cxn ang="0">
                    <a:pos x="T0" y="T1"/>
                  </a:cxn>
                  <a:cxn ang="0">
                    <a:pos x="T2" y="T3"/>
                  </a:cxn>
                  <a:cxn ang="0">
                    <a:pos x="T4" y="T5"/>
                  </a:cxn>
                  <a:cxn ang="0">
                    <a:pos x="T6" y="T7"/>
                  </a:cxn>
                  <a:cxn ang="0">
                    <a:pos x="T8" y="T9"/>
                  </a:cxn>
                </a:cxnLst>
                <a:rect l="0" t="0" r="r" b="b"/>
                <a:pathLst>
                  <a:path w="10" h="8">
                    <a:moveTo>
                      <a:pt x="3" y="0"/>
                    </a:moveTo>
                    <a:lnTo>
                      <a:pt x="0" y="0"/>
                    </a:lnTo>
                    <a:lnTo>
                      <a:pt x="3" y="8"/>
                    </a:lnTo>
                    <a:lnTo>
                      <a:pt x="10" y="8"/>
                    </a:lnTo>
                    <a:lnTo>
                      <a:pt x="3" y="0"/>
                    </a:lnTo>
                    <a:close/>
                  </a:path>
                </a:pathLst>
              </a:custGeom>
              <a:solidFill>
                <a:srgbClr val="F2F4F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24" name="i$ḻîḋe">
                <a:extLst>
                  <a:ext uri="{FF2B5EF4-FFF2-40B4-BE49-F238E27FC236}">
                    <a16:creationId xmlns:a16="http://schemas.microsoft.com/office/drawing/2014/main" id="{188B0870-34E6-4205-9D26-5EA02565F12A}"/>
                  </a:ext>
                </a:extLst>
              </p:cNvPr>
              <p:cNvSpPr/>
              <p:nvPr/>
            </p:nvSpPr>
            <p:spPr bwMode="auto">
              <a:xfrm>
                <a:off x="4195" y="2302"/>
                <a:ext cx="10" cy="8"/>
              </a:xfrm>
              <a:custGeom>
                <a:avLst/>
                <a:gdLst>
                  <a:gd name="T0" fmla="*/ 3 w 10"/>
                  <a:gd name="T1" fmla="*/ 0 h 8"/>
                  <a:gd name="T2" fmla="*/ 0 w 10"/>
                  <a:gd name="T3" fmla="*/ 0 h 8"/>
                  <a:gd name="T4" fmla="*/ 3 w 10"/>
                  <a:gd name="T5" fmla="*/ 8 h 8"/>
                  <a:gd name="T6" fmla="*/ 10 w 10"/>
                  <a:gd name="T7" fmla="*/ 8 h 8"/>
                  <a:gd name="T8" fmla="*/ 3 w 10"/>
                  <a:gd name="T9" fmla="*/ 0 h 8"/>
                </a:gdLst>
                <a:ahLst/>
                <a:cxnLst>
                  <a:cxn ang="0">
                    <a:pos x="T0" y="T1"/>
                  </a:cxn>
                  <a:cxn ang="0">
                    <a:pos x="T2" y="T3"/>
                  </a:cxn>
                  <a:cxn ang="0">
                    <a:pos x="T4" y="T5"/>
                  </a:cxn>
                  <a:cxn ang="0">
                    <a:pos x="T6" y="T7"/>
                  </a:cxn>
                  <a:cxn ang="0">
                    <a:pos x="T8" y="T9"/>
                  </a:cxn>
                </a:cxnLst>
                <a:rect l="0" t="0" r="r" b="b"/>
                <a:pathLst>
                  <a:path w="10" h="8">
                    <a:moveTo>
                      <a:pt x="3" y="0"/>
                    </a:moveTo>
                    <a:lnTo>
                      <a:pt x="0" y="0"/>
                    </a:lnTo>
                    <a:lnTo>
                      <a:pt x="3" y="8"/>
                    </a:lnTo>
                    <a:lnTo>
                      <a:pt x="10" y="8"/>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25" name="ïŝľidê">
                <a:extLst>
                  <a:ext uri="{FF2B5EF4-FFF2-40B4-BE49-F238E27FC236}">
                    <a16:creationId xmlns:a16="http://schemas.microsoft.com/office/drawing/2014/main" id="{C2B752C1-BDB0-4E46-BE5F-B4F44430A643}"/>
                  </a:ext>
                </a:extLst>
              </p:cNvPr>
              <p:cNvSpPr/>
              <p:nvPr/>
            </p:nvSpPr>
            <p:spPr bwMode="auto">
              <a:xfrm>
                <a:off x="4086" y="2302"/>
                <a:ext cx="61" cy="8"/>
              </a:xfrm>
              <a:custGeom>
                <a:avLst/>
                <a:gdLst>
                  <a:gd name="T0" fmla="*/ 57 w 61"/>
                  <a:gd name="T1" fmla="*/ 0 h 8"/>
                  <a:gd name="T2" fmla="*/ 0 w 61"/>
                  <a:gd name="T3" fmla="*/ 0 h 8"/>
                  <a:gd name="T4" fmla="*/ 3 w 61"/>
                  <a:gd name="T5" fmla="*/ 8 h 8"/>
                  <a:gd name="T6" fmla="*/ 61 w 61"/>
                  <a:gd name="T7" fmla="*/ 8 h 8"/>
                  <a:gd name="T8" fmla="*/ 57 w 61"/>
                  <a:gd name="T9" fmla="*/ 0 h 8"/>
                </a:gdLst>
                <a:ahLst/>
                <a:cxnLst>
                  <a:cxn ang="0">
                    <a:pos x="T0" y="T1"/>
                  </a:cxn>
                  <a:cxn ang="0">
                    <a:pos x="T2" y="T3"/>
                  </a:cxn>
                  <a:cxn ang="0">
                    <a:pos x="T4" y="T5"/>
                  </a:cxn>
                  <a:cxn ang="0">
                    <a:pos x="T6" y="T7"/>
                  </a:cxn>
                  <a:cxn ang="0">
                    <a:pos x="T8" y="T9"/>
                  </a:cxn>
                </a:cxnLst>
                <a:rect l="0" t="0" r="r" b="b"/>
                <a:pathLst>
                  <a:path w="61" h="8">
                    <a:moveTo>
                      <a:pt x="57" y="0"/>
                    </a:moveTo>
                    <a:lnTo>
                      <a:pt x="0" y="0"/>
                    </a:lnTo>
                    <a:lnTo>
                      <a:pt x="3" y="8"/>
                    </a:lnTo>
                    <a:lnTo>
                      <a:pt x="61" y="8"/>
                    </a:lnTo>
                    <a:lnTo>
                      <a:pt x="57" y="0"/>
                    </a:lnTo>
                    <a:close/>
                  </a:path>
                </a:pathLst>
              </a:custGeom>
              <a:solidFill>
                <a:srgbClr val="F16F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26" name="í$ļíḋe">
                <a:extLst>
                  <a:ext uri="{FF2B5EF4-FFF2-40B4-BE49-F238E27FC236}">
                    <a16:creationId xmlns:a16="http://schemas.microsoft.com/office/drawing/2014/main" id="{2183D8FC-089A-4B3D-8B1A-2919BFF047B8}"/>
                  </a:ext>
                </a:extLst>
              </p:cNvPr>
              <p:cNvSpPr/>
              <p:nvPr/>
            </p:nvSpPr>
            <p:spPr bwMode="auto">
              <a:xfrm>
                <a:off x="4086" y="2302"/>
                <a:ext cx="61" cy="8"/>
              </a:xfrm>
              <a:custGeom>
                <a:avLst/>
                <a:gdLst>
                  <a:gd name="T0" fmla="*/ 57 w 61"/>
                  <a:gd name="T1" fmla="*/ 0 h 8"/>
                  <a:gd name="T2" fmla="*/ 0 w 61"/>
                  <a:gd name="T3" fmla="*/ 0 h 8"/>
                  <a:gd name="T4" fmla="*/ 3 w 61"/>
                  <a:gd name="T5" fmla="*/ 8 h 8"/>
                  <a:gd name="T6" fmla="*/ 61 w 61"/>
                  <a:gd name="T7" fmla="*/ 8 h 8"/>
                  <a:gd name="T8" fmla="*/ 57 w 61"/>
                  <a:gd name="T9" fmla="*/ 0 h 8"/>
                </a:gdLst>
                <a:ahLst/>
                <a:cxnLst>
                  <a:cxn ang="0">
                    <a:pos x="T0" y="T1"/>
                  </a:cxn>
                  <a:cxn ang="0">
                    <a:pos x="T2" y="T3"/>
                  </a:cxn>
                  <a:cxn ang="0">
                    <a:pos x="T4" y="T5"/>
                  </a:cxn>
                  <a:cxn ang="0">
                    <a:pos x="T6" y="T7"/>
                  </a:cxn>
                  <a:cxn ang="0">
                    <a:pos x="T8" y="T9"/>
                  </a:cxn>
                </a:cxnLst>
                <a:rect l="0" t="0" r="r" b="b"/>
                <a:pathLst>
                  <a:path w="61" h="8">
                    <a:moveTo>
                      <a:pt x="57" y="0"/>
                    </a:moveTo>
                    <a:lnTo>
                      <a:pt x="0" y="0"/>
                    </a:lnTo>
                    <a:lnTo>
                      <a:pt x="3" y="8"/>
                    </a:lnTo>
                    <a:lnTo>
                      <a:pt x="61" y="8"/>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27" name="i$ľiḑe">
                <a:extLst>
                  <a:ext uri="{FF2B5EF4-FFF2-40B4-BE49-F238E27FC236}">
                    <a16:creationId xmlns:a16="http://schemas.microsoft.com/office/drawing/2014/main" id="{598CD981-9247-4269-AA5E-C4B6A4CB4F54}"/>
                  </a:ext>
                </a:extLst>
              </p:cNvPr>
              <p:cNvSpPr/>
              <p:nvPr/>
            </p:nvSpPr>
            <p:spPr bwMode="auto">
              <a:xfrm>
                <a:off x="4048" y="2302"/>
                <a:ext cx="15" cy="8"/>
              </a:xfrm>
              <a:custGeom>
                <a:avLst/>
                <a:gdLst>
                  <a:gd name="T0" fmla="*/ 13 w 15"/>
                  <a:gd name="T1" fmla="*/ 0 h 8"/>
                  <a:gd name="T2" fmla="*/ 0 w 15"/>
                  <a:gd name="T3" fmla="*/ 0 h 8"/>
                  <a:gd name="T4" fmla="*/ 6 w 15"/>
                  <a:gd name="T5" fmla="*/ 8 h 8"/>
                  <a:gd name="T6" fmla="*/ 15 w 15"/>
                  <a:gd name="T7" fmla="*/ 8 h 8"/>
                  <a:gd name="T8" fmla="*/ 13 w 15"/>
                  <a:gd name="T9" fmla="*/ 0 h 8"/>
                </a:gdLst>
                <a:ahLst/>
                <a:cxnLst>
                  <a:cxn ang="0">
                    <a:pos x="T0" y="T1"/>
                  </a:cxn>
                  <a:cxn ang="0">
                    <a:pos x="T2" y="T3"/>
                  </a:cxn>
                  <a:cxn ang="0">
                    <a:pos x="T4" y="T5"/>
                  </a:cxn>
                  <a:cxn ang="0">
                    <a:pos x="T6" y="T7"/>
                  </a:cxn>
                  <a:cxn ang="0">
                    <a:pos x="T8" y="T9"/>
                  </a:cxn>
                </a:cxnLst>
                <a:rect l="0" t="0" r="r" b="b"/>
                <a:pathLst>
                  <a:path w="15" h="8">
                    <a:moveTo>
                      <a:pt x="13" y="0"/>
                    </a:moveTo>
                    <a:lnTo>
                      <a:pt x="0" y="0"/>
                    </a:lnTo>
                    <a:lnTo>
                      <a:pt x="6" y="8"/>
                    </a:lnTo>
                    <a:lnTo>
                      <a:pt x="15" y="8"/>
                    </a:lnTo>
                    <a:lnTo>
                      <a:pt x="13" y="0"/>
                    </a:lnTo>
                    <a:close/>
                  </a:path>
                </a:pathLst>
              </a:custGeom>
              <a:solidFill>
                <a:srgbClr val="BEBED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28" name="î$ļiḓé">
                <a:extLst>
                  <a:ext uri="{FF2B5EF4-FFF2-40B4-BE49-F238E27FC236}">
                    <a16:creationId xmlns:a16="http://schemas.microsoft.com/office/drawing/2014/main" id="{0FB76E1F-F05C-41C2-8E1B-886B95549901}"/>
                  </a:ext>
                </a:extLst>
              </p:cNvPr>
              <p:cNvSpPr/>
              <p:nvPr/>
            </p:nvSpPr>
            <p:spPr bwMode="auto">
              <a:xfrm>
                <a:off x="4048" y="2302"/>
                <a:ext cx="15" cy="8"/>
              </a:xfrm>
              <a:custGeom>
                <a:avLst/>
                <a:gdLst>
                  <a:gd name="T0" fmla="*/ 13 w 15"/>
                  <a:gd name="T1" fmla="*/ 0 h 8"/>
                  <a:gd name="T2" fmla="*/ 0 w 15"/>
                  <a:gd name="T3" fmla="*/ 0 h 8"/>
                  <a:gd name="T4" fmla="*/ 6 w 15"/>
                  <a:gd name="T5" fmla="*/ 8 h 8"/>
                  <a:gd name="T6" fmla="*/ 15 w 15"/>
                  <a:gd name="T7" fmla="*/ 8 h 8"/>
                  <a:gd name="T8" fmla="*/ 13 w 15"/>
                  <a:gd name="T9" fmla="*/ 0 h 8"/>
                </a:gdLst>
                <a:ahLst/>
                <a:cxnLst>
                  <a:cxn ang="0">
                    <a:pos x="T0" y="T1"/>
                  </a:cxn>
                  <a:cxn ang="0">
                    <a:pos x="T2" y="T3"/>
                  </a:cxn>
                  <a:cxn ang="0">
                    <a:pos x="T4" y="T5"/>
                  </a:cxn>
                  <a:cxn ang="0">
                    <a:pos x="T6" y="T7"/>
                  </a:cxn>
                  <a:cxn ang="0">
                    <a:pos x="T8" y="T9"/>
                  </a:cxn>
                </a:cxnLst>
                <a:rect l="0" t="0" r="r" b="b"/>
                <a:pathLst>
                  <a:path w="15" h="8">
                    <a:moveTo>
                      <a:pt x="13" y="0"/>
                    </a:moveTo>
                    <a:lnTo>
                      <a:pt x="0" y="0"/>
                    </a:lnTo>
                    <a:lnTo>
                      <a:pt x="6" y="8"/>
                    </a:lnTo>
                    <a:lnTo>
                      <a:pt x="15" y="8"/>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29" name="isḻïḋé">
                <a:extLst>
                  <a:ext uri="{FF2B5EF4-FFF2-40B4-BE49-F238E27FC236}">
                    <a16:creationId xmlns:a16="http://schemas.microsoft.com/office/drawing/2014/main" id="{D2FF6F76-BFE0-464B-9F91-AAFEA83B136E}"/>
                  </a:ext>
                </a:extLst>
              </p:cNvPr>
              <p:cNvSpPr/>
              <p:nvPr/>
            </p:nvSpPr>
            <p:spPr bwMode="auto">
              <a:xfrm>
                <a:off x="4068" y="2302"/>
                <a:ext cx="16" cy="8"/>
              </a:xfrm>
              <a:custGeom>
                <a:avLst/>
                <a:gdLst>
                  <a:gd name="T0" fmla="*/ 13 w 16"/>
                  <a:gd name="T1" fmla="*/ 0 h 8"/>
                  <a:gd name="T2" fmla="*/ 0 w 16"/>
                  <a:gd name="T3" fmla="*/ 0 h 8"/>
                  <a:gd name="T4" fmla="*/ 3 w 16"/>
                  <a:gd name="T5" fmla="*/ 8 h 8"/>
                  <a:gd name="T6" fmla="*/ 16 w 16"/>
                  <a:gd name="T7" fmla="*/ 8 h 8"/>
                  <a:gd name="T8" fmla="*/ 13 w 16"/>
                  <a:gd name="T9" fmla="*/ 0 h 8"/>
                </a:gdLst>
                <a:ahLst/>
                <a:cxnLst>
                  <a:cxn ang="0">
                    <a:pos x="T0" y="T1"/>
                  </a:cxn>
                  <a:cxn ang="0">
                    <a:pos x="T2" y="T3"/>
                  </a:cxn>
                  <a:cxn ang="0">
                    <a:pos x="T4" y="T5"/>
                  </a:cxn>
                  <a:cxn ang="0">
                    <a:pos x="T6" y="T7"/>
                  </a:cxn>
                  <a:cxn ang="0">
                    <a:pos x="T8" y="T9"/>
                  </a:cxn>
                </a:cxnLst>
                <a:rect l="0" t="0" r="r" b="b"/>
                <a:pathLst>
                  <a:path w="16" h="8">
                    <a:moveTo>
                      <a:pt x="13" y="0"/>
                    </a:moveTo>
                    <a:lnTo>
                      <a:pt x="0" y="0"/>
                    </a:lnTo>
                    <a:lnTo>
                      <a:pt x="3" y="8"/>
                    </a:lnTo>
                    <a:lnTo>
                      <a:pt x="16" y="8"/>
                    </a:lnTo>
                    <a:lnTo>
                      <a:pt x="13" y="0"/>
                    </a:lnTo>
                    <a:close/>
                  </a:path>
                </a:pathLst>
              </a:custGeom>
              <a:solidFill>
                <a:srgbClr val="8EAFE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30" name="ïsḷîḍe">
                <a:extLst>
                  <a:ext uri="{FF2B5EF4-FFF2-40B4-BE49-F238E27FC236}">
                    <a16:creationId xmlns:a16="http://schemas.microsoft.com/office/drawing/2014/main" id="{E380D5B9-77EF-469C-9027-435AE9BA2D1E}"/>
                  </a:ext>
                </a:extLst>
              </p:cNvPr>
              <p:cNvSpPr/>
              <p:nvPr/>
            </p:nvSpPr>
            <p:spPr bwMode="auto">
              <a:xfrm>
                <a:off x="4068" y="2302"/>
                <a:ext cx="16" cy="8"/>
              </a:xfrm>
              <a:custGeom>
                <a:avLst/>
                <a:gdLst>
                  <a:gd name="T0" fmla="*/ 13 w 16"/>
                  <a:gd name="T1" fmla="*/ 0 h 8"/>
                  <a:gd name="T2" fmla="*/ 0 w 16"/>
                  <a:gd name="T3" fmla="*/ 0 h 8"/>
                  <a:gd name="T4" fmla="*/ 3 w 16"/>
                  <a:gd name="T5" fmla="*/ 8 h 8"/>
                  <a:gd name="T6" fmla="*/ 16 w 16"/>
                  <a:gd name="T7" fmla="*/ 8 h 8"/>
                  <a:gd name="T8" fmla="*/ 13 w 16"/>
                  <a:gd name="T9" fmla="*/ 0 h 8"/>
                </a:gdLst>
                <a:ahLst/>
                <a:cxnLst>
                  <a:cxn ang="0">
                    <a:pos x="T0" y="T1"/>
                  </a:cxn>
                  <a:cxn ang="0">
                    <a:pos x="T2" y="T3"/>
                  </a:cxn>
                  <a:cxn ang="0">
                    <a:pos x="T4" y="T5"/>
                  </a:cxn>
                  <a:cxn ang="0">
                    <a:pos x="T6" y="T7"/>
                  </a:cxn>
                  <a:cxn ang="0">
                    <a:pos x="T8" y="T9"/>
                  </a:cxn>
                </a:cxnLst>
                <a:rect l="0" t="0" r="r" b="b"/>
                <a:pathLst>
                  <a:path w="16" h="8">
                    <a:moveTo>
                      <a:pt x="13" y="0"/>
                    </a:moveTo>
                    <a:lnTo>
                      <a:pt x="0" y="0"/>
                    </a:lnTo>
                    <a:lnTo>
                      <a:pt x="3" y="8"/>
                    </a:lnTo>
                    <a:lnTo>
                      <a:pt x="16" y="8"/>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31" name="ïṩliḑè">
                <a:extLst>
                  <a:ext uri="{FF2B5EF4-FFF2-40B4-BE49-F238E27FC236}">
                    <a16:creationId xmlns:a16="http://schemas.microsoft.com/office/drawing/2014/main" id="{26E7ACE4-66B3-47FA-88D2-1D85EF893634}"/>
                  </a:ext>
                </a:extLst>
              </p:cNvPr>
              <p:cNvSpPr/>
              <p:nvPr/>
            </p:nvSpPr>
            <p:spPr bwMode="auto">
              <a:xfrm>
                <a:off x="4150" y="2302"/>
                <a:ext cx="42" cy="8"/>
              </a:xfrm>
              <a:custGeom>
                <a:avLst/>
                <a:gdLst>
                  <a:gd name="T0" fmla="*/ 40 w 42"/>
                  <a:gd name="T1" fmla="*/ 0 h 8"/>
                  <a:gd name="T2" fmla="*/ 0 w 42"/>
                  <a:gd name="T3" fmla="*/ 0 h 8"/>
                  <a:gd name="T4" fmla="*/ 3 w 42"/>
                  <a:gd name="T5" fmla="*/ 8 h 8"/>
                  <a:gd name="T6" fmla="*/ 42 w 42"/>
                  <a:gd name="T7" fmla="*/ 8 h 8"/>
                  <a:gd name="T8" fmla="*/ 40 w 42"/>
                  <a:gd name="T9" fmla="*/ 0 h 8"/>
                </a:gdLst>
                <a:ahLst/>
                <a:cxnLst>
                  <a:cxn ang="0">
                    <a:pos x="T0" y="T1"/>
                  </a:cxn>
                  <a:cxn ang="0">
                    <a:pos x="T2" y="T3"/>
                  </a:cxn>
                  <a:cxn ang="0">
                    <a:pos x="T4" y="T5"/>
                  </a:cxn>
                  <a:cxn ang="0">
                    <a:pos x="T6" y="T7"/>
                  </a:cxn>
                  <a:cxn ang="0">
                    <a:pos x="T8" y="T9"/>
                  </a:cxn>
                </a:cxnLst>
                <a:rect l="0" t="0" r="r" b="b"/>
                <a:pathLst>
                  <a:path w="42" h="8">
                    <a:moveTo>
                      <a:pt x="40" y="0"/>
                    </a:moveTo>
                    <a:lnTo>
                      <a:pt x="0" y="0"/>
                    </a:lnTo>
                    <a:lnTo>
                      <a:pt x="3" y="8"/>
                    </a:lnTo>
                    <a:lnTo>
                      <a:pt x="42" y="8"/>
                    </a:lnTo>
                    <a:lnTo>
                      <a:pt x="40" y="0"/>
                    </a:lnTo>
                    <a:close/>
                  </a:path>
                </a:pathLst>
              </a:custGeom>
              <a:solidFill>
                <a:srgbClr val="BEBED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32" name="ís1iḋe">
                <a:extLst>
                  <a:ext uri="{FF2B5EF4-FFF2-40B4-BE49-F238E27FC236}">
                    <a16:creationId xmlns:a16="http://schemas.microsoft.com/office/drawing/2014/main" id="{4822CBEE-EFFD-4E45-938B-DB77EFBC1823}"/>
                  </a:ext>
                </a:extLst>
              </p:cNvPr>
              <p:cNvSpPr/>
              <p:nvPr/>
            </p:nvSpPr>
            <p:spPr bwMode="auto">
              <a:xfrm>
                <a:off x="4150" y="2302"/>
                <a:ext cx="42" cy="8"/>
              </a:xfrm>
              <a:custGeom>
                <a:avLst/>
                <a:gdLst>
                  <a:gd name="T0" fmla="*/ 40 w 42"/>
                  <a:gd name="T1" fmla="*/ 0 h 8"/>
                  <a:gd name="T2" fmla="*/ 0 w 42"/>
                  <a:gd name="T3" fmla="*/ 0 h 8"/>
                  <a:gd name="T4" fmla="*/ 3 w 42"/>
                  <a:gd name="T5" fmla="*/ 8 h 8"/>
                  <a:gd name="T6" fmla="*/ 42 w 42"/>
                  <a:gd name="T7" fmla="*/ 8 h 8"/>
                  <a:gd name="T8" fmla="*/ 40 w 42"/>
                  <a:gd name="T9" fmla="*/ 0 h 8"/>
                </a:gdLst>
                <a:ahLst/>
                <a:cxnLst>
                  <a:cxn ang="0">
                    <a:pos x="T0" y="T1"/>
                  </a:cxn>
                  <a:cxn ang="0">
                    <a:pos x="T2" y="T3"/>
                  </a:cxn>
                  <a:cxn ang="0">
                    <a:pos x="T4" y="T5"/>
                  </a:cxn>
                  <a:cxn ang="0">
                    <a:pos x="T6" y="T7"/>
                  </a:cxn>
                  <a:cxn ang="0">
                    <a:pos x="T8" y="T9"/>
                  </a:cxn>
                </a:cxnLst>
                <a:rect l="0" t="0" r="r" b="b"/>
                <a:pathLst>
                  <a:path w="42" h="8">
                    <a:moveTo>
                      <a:pt x="40" y="0"/>
                    </a:moveTo>
                    <a:lnTo>
                      <a:pt x="0" y="0"/>
                    </a:lnTo>
                    <a:lnTo>
                      <a:pt x="3" y="8"/>
                    </a:lnTo>
                    <a:lnTo>
                      <a:pt x="42" y="8"/>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33" name="iSļïde">
                <a:extLst>
                  <a:ext uri="{FF2B5EF4-FFF2-40B4-BE49-F238E27FC236}">
                    <a16:creationId xmlns:a16="http://schemas.microsoft.com/office/drawing/2014/main" id="{0A84D706-0798-4C47-AF83-2AC16E27B7E0}"/>
                  </a:ext>
                </a:extLst>
              </p:cNvPr>
              <p:cNvSpPr/>
              <p:nvPr/>
            </p:nvSpPr>
            <p:spPr bwMode="auto">
              <a:xfrm>
                <a:off x="4223" y="2445"/>
                <a:ext cx="59" cy="9"/>
              </a:xfrm>
              <a:custGeom>
                <a:avLst/>
                <a:gdLst>
                  <a:gd name="T0" fmla="*/ 56 w 59"/>
                  <a:gd name="T1" fmla="*/ 0 h 9"/>
                  <a:gd name="T2" fmla="*/ 0 w 59"/>
                  <a:gd name="T3" fmla="*/ 0 h 9"/>
                  <a:gd name="T4" fmla="*/ 2 w 59"/>
                  <a:gd name="T5" fmla="*/ 9 h 9"/>
                  <a:gd name="T6" fmla="*/ 59 w 59"/>
                  <a:gd name="T7" fmla="*/ 9 h 9"/>
                  <a:gd name="T8" fmla="*/ 56 w 59"/>
                  <a:gd name="T9" fmla="*/ 0 h 9"/>
                </a:gdLst>
                <a:ahLst/>
                <a:cxnLst>
                  <a:cxn ang="0">
                    <a:pos x="T0" y="T1"/>
                  </a:cxn>
                  <a:cxn ang="0">
                    <a:pos x="T2" y="T3"/>
                  </a:cxn>
                  <a:cxn ang="0">
                    <a:pos x="T4" y="T5"/>
                  </a:cxn>
                  <a:cxn ang="0">
                    <a:pos x="T6" y="T7"/>
                  </a:cxn>
                  <a:cxn ang="0">
                    <a:pos x="T8" y="T9"/>
                  </a:cxn>
                </a:cxnLst>
                <a:rect l="0" t="0" r="r" b="b"/>
                <a:pathLst>
                  <a:path w="59" h="9">
                    <a:moveTo>
                      <a:pt x="56" y="0"/>
                    </a:moveTo>
                    <a:lnTo>
                      <a:pt x="0" y="0"/>
                    </a:lnTo>
                    <a:lnTo>
                      <a:pt x="2" y="9"/>
                    </a:lnTo>
                    <a:lnTo>
                      <a:pt x="59" y="9"/>
                    </a:lnTo>
                    <a:lnTo>
                      <a:pt x="56" y="0"/>
                    </a:lnTo>
                    <a:close/>
                  </a:path>
                </a:pathLst>
              </a:custGeom>
              <a:solidFill>
                <a:srgbClr val="E7E9E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34" name="íŝḻïďê">
                <a:extLst>
                  <a:ext uri="{FF2B5EF4-FFF2-40B4-BE49-F238E27FC236}">
                    <a16:creationId xmlns:a16="http://schemas.microsoft.com/office/drawing/2014/main" id="{B23D6B79-81E6-4E0C-A30F-00C11C3FA8DF}"/>
                  </a:ext>
                </a:extLst>
              </p:cNvPr>
              <p:cNvSpPr/>
              <p:nvPr/>
            </p:nvSpPr>
            <p:spPr bwMode="auto">
              <a:xfrm>
                <a:off x="4223" y="2445"/>
                <a:ext cx="59" cy="9"/>
              </a:xfrm>
              <a:custGeom>
                <a:avLst/>
                <a:gdLst>
                  <a:gd name="T0" fmla="*/ 56 w 59"/>
                  <a:gd name="T1" fmla="*/ 0 h 9"/>
                  <a:gd name="T2" fmla="*/ 0 w 59"/>
                  <a:gd name="T3" fmla="*/ 0 h 9"/>
                  <a:gd name="T4" fmla="*/ 2 w 59"/>
                  <a:gd name="T5" fmla="*/ 9 h 9"/>
                  <a:gd name="T6" fmla="*/ 59 w 59"/>
                  <a:gd name="T7" fmla="*/ 9 h 9"/>
                  <a:gd name="T8" fmla="*/ 56 w 59"/>
                  <a:gd name="T9" fmla="*/ 0 h 9"/>
                </a:gdLst>
                <a:ahLst/>
                <a:cxnLst>
                  <a:cxn ang="0">
                    <a:pos x="T0" y="T1"/>
                  </a:cxn>
                  <a:cxn ang="0">
                    <a:pos x="T2" y="T3"/>
                  </a:cxn>
                  <a:cxn ang="0">
                    <a:pos x="T4" y="T5"/>
                  </a:cxn>
                  <a:cxn ang="0">
                    <a:pos x="T6" y="T7"/>
                  </a:cxn>
                  <a:cxn ang="0">
                    <a:pos x="T8" y="T9"/>
                  </a:cxn>
                </a:cxnLst>
                <a:rect l="0" t="0" r="r" b="b"/>
                <a:pathLst>
                  <a:path w="59" h="9">
                    <a:moveTo>
                      <a:pt x="56" y="0"/>
                    </a:moveTo>
                    <a:lnTo>
                      <a:pt x="0" y="0"/>
                    </a:lnTo>
                    <a:lnTo>
                      <a:pt x="2" y="9"/>
                    </a:lnTo>
                    <a:lnTo>
                      <a:pt x="59" y="9"/>
                    </a:lnTo>
                    <a:lnTo>
                      <a:pt x="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35" name="ïṩ1ïḍe">
                <a:extLst>
                  <a:ext uri="{FF2B5EF4-FFF2-40B4-BE49-F238E27FC236}">
                    <a16:creationId xmlns:a16="http://schemas.microsoft.com/office/drawing/2014/main" id="{7171B3FE-F2E1-4DAC-B9C3-118EA0C00D54}"/>
                  </a:ext>
                </a:extLst>
              </p:cNvPr>
              <p:cNvSpPr/>
              <p:nvPr/>
            </p:nvSpPr>
            <p:spPr bwMode="auto">
              <a:xfrm>
                <a:off x="4284" y="2445"/>
                <a:ext cx="16" cy="9"/>
              </a:xfrm>
              <a:custGeom>
                <a:avLst/>
                <a:gdLst>
                  <a:gd name="T0" fmla="*/ 13 w 16"/>
                  <a:gd name="T1" fmla="*/ 0 h 9"/>
                  <a:gd name="T2" fmla="*/ 0 w 16"/>
                  <a:gd name="T3" fmla="*/ 0 h 9"/>
                  <a:gd name="T4" fmla="*/ 3 w 16"/>
                  <a:gd name="T5" fmla="*/ 9 h 9"/>
                  <a:gd name="T6" fmla="*/ 16 w 16"/>
                  <a:gd name="T7" fmla="*/ 9 h 9"/>
                  <a:gd name="T8" fmla="*/ 13 w 16"/>
                  <a:gd name="T9" fmla="*/ 0 h 9"/>
                </a:gdLst>
                <a:ahLst/>
                <a:cxnLst>
                  <a:cxn ang="0">
                    <a:pos x="T0" y="T1"/>
                  </a:cxn>
                  <a:cxn ang="0">
                    <a:pos x="T2" y="T3"/>
                  </a:cxn>
                  <a:cxn ang="0">
                    <a:pos x="T4" y="T5"/>
                  </a:cxn>
                  <a:cxn ang="0">
                    <a:pos x="T6" y="T7"/>
                  </a:cxn>
                  <a:cxn ang="0">
                    <a:pos x="T8" y="T9"/>
                  </a:cxn>
                </a:cxnLst>
                <a:rect l="0" t="0" r="r" b="b"/>
                <a:pathLst>
                  <a:path w="16" h="9">
                    <a:moveTo>
                      <a:pt x="13" y="0"/>
                    </a:moveTo>
                    <a:lnTo>
                      <a:pt x="0" y="0"/>
                    </a:lnTo>
                    <a:lnTo>
                      <a:pt x="3" y="9"/>
                    </a:lnTo>
                    <a:lnTo>
                      <a:pt x="16" y="9"/>
                    </a:lnTo>
                    <a:lnTo>
                      <a:pt x="13" y="0"/>
                    </a:lnTo>
                    <a:close/>
                  </a:path>
                </a:pathLst>
              </a:custGeom>
              <a:solidFill>
                <a:srgbClr val="8EAFE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36" name="íṥḷiḋe">
                <a:extLst>
                  <a:ext uri="{FF2B5EF4-FFF2-40B4-BE49-F238E27FC236}">
                    <a16:creationId xmlns:a16="http://schemas.microsoft.com/office/drawing/2014/main" id="{8133A6A1-220E-4878-8FD0-09424691CCDE}"/>
                  </a:ext>
                </a:extLst>
              </p:cNvPr>
              <p:cNvSpPr/>
              <p:nvPr/>
            </p:nvSpPr>
            <p:spPr bwMode="auto">
              <a:xfrm>
                <a:off x="4284" y="2445"/>
                <a:ext cx="16" cy="9"/>
              </a:xfrm>
              <a:custGeom>
                <a:avLst/>
                <a:gdLst>
                  <a:gd name="T0" fmla="*/ 13 w 16"/>
                  <a:gd name="T1" fmla="*/ 0 h 9"/>
                  <a:gd name="T2" fmla="*/ 0 w 16"/>
                  <a:gd name="T3" fmla="*/ 0 h 9"/>
                  <a:gd name="T4" fmla="*/ 3 w 16"/>
                  <a:gd name="T5" fmla="*/ 9 h 9"/>
                  <a:gd name="T6" fmla="*/ 16 w 16"/>
                  <a:gd name="T7" fmla="*/ 9 h 9"/>
                  <a:gd name="T8" fmla="*/ 13 w 16"/>
                  <a:gd name="T9" fmla="*/ 0 h 9"/>
                </a:gdLst>
                <a:ahLst/>
                <a:cxnLst>
                  <a:cxn ang="0">
                    <a:pos x="T0" y="T1"/>
                  </a:cxn>
                  <a:cxn ang="0">
                    <a:pos x="T2" y="T3"/>
                  </a:cxn>
                  <a:cxn ang="0">
                    <a:pos x="T4" y="T5"/>
                  </a:cxn>
                  <a:cxn ang="0">
                    <a:pos x="T6" y="T7"/>
                  </a:cxn>
                  <a:cxn ang="0">
                    <a:pos x="T8" y="T9"/>
                  </a:cxn>
                </a:cxnLst>
                <a:rect l="0" t="0" r="r" b="b"/>
                <a:pathLst>
                  <a:path w="16" h="9">
                    <a:moveTo>
                      <a:pt x="13" y="0"/>
                    </a:moveTo>
                    <a:lnTo>
                      <a:pt x="0" y="0"/>
                    </a:lnTo>
                    <a:lnTo>
                      <a:pt x="3" y="9"/>
                    </a:lnTo>
                    <a:lnTo>
                      <a:pt x="16" y="9"/>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37" name="ïṩļíḓé">
                <a:extLst>
                  <a:ext uri="{FF2B5EF4-FFF2-40B4-BE49-F238E27FC236}">
                    <a16:creationId xmlns:a16="http://schemas.microsoft.com/office/drawing/2014/main" id="{B6D2C0C2-8522-475F-B307-C6DDC0F37AB9}"/>
                  </a:ext>
                </a:extLst>
              </p:cNvPr>
              <p:cNvSpPr/>
              <p:nvPr/>
            </p:nvSpPr>
            <p:spPr bwMode="auto">
              <a:xfrm>
                <a:off x="4173" y="2338"/>
                <a:ext cx="22" cy="8"/>
              </a:xfrm>
              <a:custGeom>
                <a:avLst/>
                <a:gdLst>
                  <a:gd name="T0" fmla="*/ 19 w 22"/>
                  <a:gd name="T1" fmla="*/ 0 h 8"/>
                  <a:gd name="T2" fmla="*/ 0 w 22"/>
                  <a:gd name="T3" fmla="*/ 0 h 8"/>
                  <a:gd name="T4" fmla="*/ 3 w 22"/>
                  <a:gd name="T5" fmla="*/ 8 h 8"/>
                  <a:gd name="T6" fmla="*/ 22 w 22"/>
                  <a:gd name="T7" fmla="*/ 8 h 8"/>
                  <a:gd name="T8" fmla="*/ 19 w 22"/>
                  <a:gd name="T9" fmla="*/ 0 h 8"/>
                </a:gdLst>
                <a:ahLst/>
                <a:cxnLst>
                  <a:cxn ang="0">
                    <a:pos x="T0" y="T1"/>
                  </a:cxn>
                  <a:cxn ang="0">
                    <a:pos x="T2" y="T3"/>
                  </a:cxn>
                  <a:cxn ang="0">
                    <a:pos x="T4" y="T5"/>
                  </a:cxn>
                  <a:cxn ang="0">
                    <a:pos x="T6" y="T7"/>
                  </a:cxn>
                  <a:cxn ang="0">
                    <a:pos x="T8" y="T9"/>
                  </a:cxn>
                </a:cxnLst>
                <a:rect l="0" t="0" r="r" b="b"/>
                <a:pathLst>
                  <a:path w="22" h="8">
                    <a:moveTo>
                      <a:pt x="19" y="0"/>
                    </a:moveTo>
                    <a:lnTo>
                      <a:pt x="0" y="0"/>
                    </a:lnTo>
                    <a:lnTo>
                      <a:pt x="3" y="8"/>
                    </a:lnTo>
                    <a:lnTo>
                      <a:pt x="22" y="8"/>
                    </a:lnTo>
                    <a:lnTo>
                      <a:pt x="19" y="0"/>
                    </a:lnTo>
                    <a:close/>
                  </a:path>
                </a:pathLst>
              </a:custGeom>
              <a:solidFill>
                <a:srgbClr val="8EAFE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38" name="îsḻïďe">
                <a:extLst>
                  <a:ext uri="{FF2B5EF4-FFF2-40B4-BE49-F238E27FC236}">
                    <a16:creationId xmlns:a16="http://schemas.microsoft.com/office/drawing/2014/main" id="{AB6B0B0E-F7E1-4D1D-80E7-8086F554CC4E}"/>
                  </a:ext>
                </a:extLst>
              </p:cNvPr>
              <p:cNvSpPr/>
              <p:nvPr/>
            </p:nvSpPr>
            <p:spPr bwMode="auto">
              <a:xfrm>
                <a:off x="4173" y="2338"/>
                <a:ext cx="22" cy="8"/>
              </a:xfrm>
              <a:custGeom>
                <a:avLst/>
                <a:gdLst>
                  <a:gd name="T0" fmla="*/ 19 w 22"/>
                  <a:gd name="T1" fmla="*/ 0 h 8"/>
                  <a:gd name="T2" fmla="*/ 0 w 22"/>
                  <a:gd name="T3" fmla="*/ 0 h 8"/>
                  <a:gd name="T4" fmla="*/ 3 w 22"/>
                  <a:gd name="T5" fmla="*/ 8 h 8"/>
                  <a:gd name="T6" fmla="*/ 22 w 22"/>
                  <a:gd name="T7" fmla="*/ 8 h 8"/>
                  <a:gd name="T8" fmla="*/ 19 w 22"/>
                  <a:gd name="T9" fmla="*/ 0 h 8"/>
                </a:gdLst>
                <a:ahLst/>
                <a:cxnLst>
                  <a:cxn ang="0">
                    <a:pos x="T0" y="T1"/>
                  </a:cxn>
                  <a:cxn ang="0">
                    <a:pos x="T2" y="T3"/>
                  </a:cxn>
                  <a:cxn ang="0">
                    <a:pos x="T4" y="T5"/>
                  </a:cxn>
                  <a:cxn ang="0">
                    <a:pos x="T6" y="T7"/>
                  </a:cxn>
                  <a:cxn ang="0">
                    <a:pos x="T8" y="T9"/>
                  </a:cxn>
                </a:cxnLst>
                <a:rect l="0" t="0" r="r" b="b"/>
                <a:pathLst>
                  <a:path w="22" h="8">
                    <a:moveTo>
                      <a:pt x="19" y="0"/>
                    </a:moveTo>
                    <a:lnTo>
                      <a:pt x="0" y="0"/>
                    </a:lnTo>
                    <a:lnTo>
                      <a:pt x="3" y="8"/>
                    </a:lnTo>
                    <a:lnTo>
                      <a:pt x="22" y="8"/>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39" name="is1îdé">
                <a:extLst>
                  <a:ext uri="{FF2B5EF4-FFF2-40B4-BE49-F238E27FC236}">
                    <a16:creationId xmlns:a16="http://schemas.microsoft.com/office/drawing/2014/main" id="{3EED5B68-A5D3-4827-9AAE-7AA466886411}"/>
                  </a:ext>
                </a:extLst>
              </p:cNvPr>
              <p:cNvSpPr/>
              <p:nvPr/>
            </p:nvSpPr>
            <p:spPr bwMode="auto">
              <a:xfrm>
                <a:off x="4073" y="2338"/>
                <a:ext cx="40" cy="8"/>
              </a:xfrm>
              <a:custGeom>
                <a:avLst/>
                <a:gdLst>
                  <a:gd name="T0" fmla="*/ 37 w 40"/>
                  <a:gd name="T1" fmla="*/ 0 h 8"/>
                  <a:gd name="T2" fmla="*/ 0 w 40"/>
                  <a:gd name="T3" fmla="*/ 0 h 8"/>
                  <a:gd name="T4" fmla="*/ 6 w 40"/>
                  <a:gd name="T5" fmla="*/ 8 h 8"/>
                  <a:gd name="T6" fmla="*/ 40 w 40"/>
                  <a:gd name="T7" fmla="*/ 8 h 8"/>
                  <a:gd name="T8" fmla="*/ 37 w 40"/>
                  <a:gd name="T9" fmla="*/ 0 h 8"/>
                </a:gdLst>
                <a:ahLst/>
                <a:cxnLst>
                  <a:cxn ang="0">
                    <a:pos x="T0" y="T1"/>
                  </a:cxn>
                  <a:cxn ang="0">
                    <a:pos x="T2" y="T3"/>
                  </a:cxn>
                  <a:cxn ang="0">
                    <a:pos x="T4" y="T5"/>
                  </a:cxn>
                  <a:cxn ang="0">
                    <a:pos x="T6" y="T7"/>
                  </a:cxn>
                  <a:cxn ang="0">
                    <a:pos x="T8" y="T9"/>
                  </a:cxn>
                </a:cxnLst>
                <a:rect l="0" t="0" r="r" b="b"/>
                <a:pathLst>
                  <a:path w="40" h="8">
                    <a:moveTo>
                      <a:pt x="37" y="0"/>
                    </a:moveTo>
                    <a:lnTo>
                      <a:pt x="0" y="0"/>
                    </a:lnTo>
                    <a:lnTo>
                      <a:pt x="6" y="8"/>
                    </a:lnTo>
                    <a:lnTo>
                      <a:pt x="40" y="8"/>
                    </a:lnTo>
                    <a:lnTo>
                      <a:pt x="37" y="0"/>
                    </a:lnTo>
                    <a:close/>
                  </a:path>
                </a:pathLst>
              </a:custGeom>
              <a:solidFill>
                <a:srgbClr val="F16F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40" name="işľíde">
                <a:extLst>
                  <a:ext uri="{FF2B5EF4-FFF2-40B4-BE49-F238E27FC236}">
                    <a16:creationId xmlns:a16="http://schemas.microsoft.com/office/drawing/2014/main" id="{F17B3B09-9E24-4BA9-B5B4-CC20FA434A8B}"/>
                  </a:ext>
                </a:extLst>
              </p:cNvPr>
              <p:cNvSpPr/>
              <p:nvPr/>
            </p:nvSpPr>
            <p:spPr bwMode="auto">
              <a:xfrm>
                <a:off x="4073" y="2338"/>
                <a:ext cx="40" cy="8"/>
              </a:xfrm>
              <a:custGeom>
                <a:avLst/>
                <a:gdLst>
                  <a:gd name="T0" fmla="*/ 37 w 40"/>
                  <a:gd name="T1" fmla="*/ 0 h 8"/>
                  <a:gd name="T2" fmla="*/ 0 w 40"/>
                  <a:gd name="T3" fmla="*/ 0 h 8"/>
                  <a:gd name="T4" fmla="*/ 6 w 40"/>
                  <a:gd name="T5" fmla="*/ 8 h 8"/>
                  <a:gd name="T6" fmla="*/ 40 w 40"/>
                  <a:gd name="T7" fmla="*/ 8 h 8"/>
                  <a:gd name="T8" fmla="*/ 37 w 40"/>
                  <a:gd name="T9" fmla="*/ 0 h 8"/>
                </a:gdLst>
                <a:ahLst/>
                <a:cxnLst>
                  <a:cxn ang="0">
                    <a:pos x="T0" y="T1"/>
                  </a:cxn>
                  <a:cxn ang="0">
                    <a:pos x="T2" y="T3"/>
                  </a:cxn>
                  <a:cxn ang="0">
                    <a:pos x="T4" y="T5"/>
                  </a:cxn>
                  <a:cxn ang="0">
                    <a:pos x="T6" y="T7"/>
                  </a:cxn>
                  <a:cxn ang="0">
                    <a:pos x="T8" y="T9"/>
                  </a:cxn>
                </a:cxnLst>
                <a:rect l="0" t="0" r="r" b="b"/>
                <a:pathLst>
                  <a:path w="40" h="8">
                    <a:moveTo>
                      <a:pt x="37" y="0"/>
                    </a:moveTo>
                    <a:lnTo>
                      <a:pt x="0" y="0"/>
                    </a:lnTo>
                    <a:lnTo>
                      <a:pt x="6" y="8"/>
                    </a:lnTo>
                    <a:lnTo>
                      <a:pt x="40" y="8"/>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41" name="íṩļïḓé">
                <a:extLst>
                  <a:ext uri="{FF2B5EF4-FFF2-40B4-BE49-F238E27FC236}">
                    <a16:creationId xmlns:a16="http://schemas.microsoft.com/office/drawing/2014/main" id="{20EB374A-F7AB-4F4F-AC22-C9F978B43374}"/>
                  </a:ext>
                </a:extLst>
              </p:cNvPr>
              <p:cNvSpPr/>
              <p:nvPr/>
            </p:nvSpPr>
            <p:spPr bwMode="auto">
              <a:xfrm>
                <a:off x="4116" y="2338"/>
                <a:ext cx="55" cy="8"/>
              </a:xfrm>
              <a:custGeom>
                <a:avLst/>
                <a:gdLst>
                  <a:gd name="T0" fmla="*/ 52 w 55"/>
                  <a:gd name="T1" fmla="*/ 0 h 8"/>
                  <a:gd name="T2" fmla="*/ 0 w 55"/>
                  <a:gd name="T3" fmla="*/ 0 h 8"/>
                  <a:gd name="T4" fmla="*/ 4 w 55"/>
                  <a:gd name="T5" fmla="*/ 8 h 8"/>
                  <a:gd name="T6" fmla="*/ 55 w 55"/>
                  <a:gd name="T7" fmla="*/ 8 h 8"/>
                  <a:gd name="T8" fmla="*/ 52 w 55"/>
                  <a:gd name="T9" fmla="*/ 0 h 8"/>
                </a:gdLst>
                <a:ahLst/>
                <a:cxnLst>
                  <a:cxn ang="0">
                    <a:pos x="T0" y="T1"/>
                  </a:cxn>
                  <a:cxn ang="0">
                    <a:pos x="T2" y="T3"/>
                  </a:cxn>
                  <a:cxn ang="0">
                    <a:pos x="T4" y="T5"/>
                  </a:cxn>
                  <a:cxn ang="0">
                    <a:pos x="T6" y="T7"/>
                  </a:cxn>
                  <a:cxn ang="0">
                    <a:pos x="T8" y="T9"/>
                  </a:cxn>
                </a:cxnLst>
                <a:rect l="0" t="0" r="r" b="b"/>
                <a:pathLst>
                  <a:path w="55" h="8">
                    <a:moveTo>
                      <a:pt x="52" y="0"/>
                    </a:moveTo>
                    <a:lnTo>
                      <a:pt x="0" y="0"/>
                    </a:lnTo>
                    <a:lnTo>
                      <a:pt x="4" y="8"/>
                    </a:lnTo>
                    <a:lnTo>
                      <a:pt x="55" y="8"/>
                    </a:lnTo>
                    <a:lnTo>
                      <a:pt x="52" y="0"/>
                    </a:lnTo>
                    <a:close/>
                  </a:path>
                </a:pathLst>
              </a:custGeom>
              <a:solidFill>
                <a:srgbClr val="8EAFE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42" name="išḷíďé">
                <a:extLst>
                  <a:ext uri="{FF2B5EF4-FFF2-40B4-BE49-F238E27FC236}">
                    <a16:creationId xmlns:a16="http://schemas.microsoft.com/office/drawing/2014/main" id="{70732F66-0B8E-43CB-B354-D16A195FA799}"/>
                  </a:ext>
                </a:extLst>
              </p:cNvPr>
              <p:cNvSpPr/>
              <p:nvPr/>
            </p:nvSpPr>
            <p:spPr bwMode="auto">
              <a:xfrm>
                <a:off x="4116" y="2338"/>
                <a:ext cx="55" cy="8"/>
              </a:xfrm>
              <a:custGeom>
                <a:avLst/>
                <a:gdLst>
                  <a:gd name="T0" fmla="*/ 52 w 55"/>
                  <a:gd name="T1" fmla="*/ 0 h 8"/>
                  <a:gd name="T2" fmla="*/ 0 w 55"/>
                  <a:gd name="T3" fmla="*/ 0 h 8"/>
                  <a:gd name="T4" fmla="*/ 4 w 55"/>
                  <a:gd name="T5" fmla="*/ 8 h 8"/>
                  <a:gd name="T6" fmla="*/ 55 w 55"/>
                  <a:gd name="T7" fmla="*/ 8 h 8"/>
                  <a:gd name="T8" fmla="*/ 52 w 55"/>
                  <a:gd name="T9" fmla="*/ 0 h 8"/>
                </a:gdLst>
                <a:ahLst/>
                <a:cxnLst>
                  <a:cxn ang="0">
                    <a:pos x="T0" y="T1"/>
                  </a:cxn>
                  <a:cxn ang="0">
                    <a:pos x="T2" y="T3"/>
                  </a:cxn>
                  <a:cxn ang="0">
                    <a:pos x="T4" y="T5"/>
                  </a:cxn>
                  <a:cxn ang="0">
                    <a:pos x="T6" y="T7"/>
                  </a:cxn>
                  <a:cxn ang="0">
                    <a:pos x="T8" y="T9"/>
                  </a:cxn>
                </a:cxnLst>
                <a:rect l="0" t="0" r="r" b="b"/>
                <a:pathLst>
                  <a:path w="55" h="8">
                    <a:moveTo>
                      <a:pt x="52" y="0"/>
                    </a:moveTo>
                    <a:lnTo>
                      <a:pt x="0" y="0"/>
                    </a:lnTo>
                    <a:lnTo>
                      <a:pt x="4" y="8"/>
                    </a:lnTo>
                    <a:lnTo>
                      <a:pt x="55" y="8"/>
                    </a:lnTo>
                    <a:lnTo>
                      <a:pt x="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43" name="î$1íḋê">
                <a:extLst>
                  <a:ext uri="{FF2B5EF4-FFF2-40B4-BE49-F238E27FC236}">
                    <a16:creationId xmlns:a16="http://schemas.microsoft.com/office/drawing/2014/main" id="{4F2DF64D-85CA-4856-A6E3-40816397274F}"/>
                  </a:ext>
                </a:extLst>
              </p:cNvPr>
              <p:cNvSpPr/>
              <p:nvPr/>
            </p:nvSpPr>
            <p:spPr bwMode="auto">
              <a:xfrm>
                <a:off x="4198" y="2338"/>
                <a:ext cx="32" cy="8"/>
              </a:xfrm>
              <a:custGeom>
                <a:avLst/>
                <a:gdLst>
                  <a:gd name="T0" fmla="*/ 26 w 32"/>
                  <a:gd name="T1" fmla="*/ 0 h 8"/>
                  <a:gd name="T2" fmla="*/ 0 w 32"/>
                  <a:gd name="T3" fmla="*/ 0 h 8"/>
                  <a:gd name="T4" fmla="*/ 4 w 32"/>
                  <a:gd name="T5" fmla="*/ 8 h 8"/>
                  <a:gd name="T6" fmla="*/ 32 w 32"/>
                  <a:gd name="T7" fmla="*/ 8 h 8"/>
                  <a:gd name="T8" fmla="*/ 26 w 32"/>
                  <a:gd name="T9" fmla="*/ 0 h 8"/>
                </a:gdLst>
                <a:ahLst/>
                <a:cxnLst>
                  <a:cxn ang="0">
                    <a:pos x="T0" y="T1"/>
                  </a:cxn>
                  <a:cxn ang="0">
                    <a:pos x="T2" y="T3"/>
                  </a:cxn>
                  <a:cxn ang="0">
                    <a:pos x="T4" y="T5"/>
                  </a:cxn>
                  <a:cxn ang="0">
                    <a:pos x="T6" y="T7"/>
                  </a:cxn>
                  <a:cxn ang="0">
                    <a:pos x="T8" y="T9"/>
                  </a:cxn>
                </a:cxnLst>
                <a:rect l="0" t="0" r="r" b="b"/>
                <a:pathLst>
                  <a:path w="32" h="8">
                    <a:moveTo>
                      <a:pt x="26" y="0"/>
                    </a:moveTo>
                    <a:lnTo>
                      <a:pt x="0" y="0"/>
                    </a:lnTo>
                    <a:lnTo>
                      <a:pt x="4" y="8"/>
                    </a:lnTo>
                    <a:lnTo>
                      <a:pt x="32" y="8"/>
                    </a:lnTo>
                    <a:lnTo>
                      <a:pt x="26" y="0"/>
                    </a:lnTo>
                    <a:close/>
                  </a:path>
                </a:pathLst>
              </a:custGeom>
              <a:solidFill>
                <a:srgbClr val="8EAFE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44" name="isļïďè">
                <a:extLst>
                  <a:ext uri="{FF2B5EF4-FFF2-40B4-BE49-F238E27FC236}">
                    <a16:creationId xmlns:a16="http://schemas.microsoft.com/office/drawing/2014/main" id="{83CB884A-AA6F-4875-86A3-2C91E5086F5E}"/>
                  </a:ext>
                </a:extLst>
              </p:cNvPr>
              <p:cNvSpPr/>
              <p:nvPr/>
            </p:nvSpPr>
            <p:spPr bwMode="auto">
              <a:xfrm>
                <a:off x="4198" y="2338"/>
                <a:ext cx="32" cy="8"/>
              </a:xfrm>
              <a:custGeom>
                <a:avLst/>
                <a:gdLst>
                  <a:gd name="T0" fmla="*/ 26 w 32"/>
                  <a:gd name="T1" fmla="*/ 0 h 8"/>
                  <a:gd name="T2" fmla="*/ 0 w 32"/>
                  <a:gd name="T3" fmla="*/ 0 h 8"/>
                  <a:gd name="T4" fmla="*/ 4 w 32"/>
                  <a:gd name="T5" fmla="*/ 8 h 8"/>
                  <a:gd name="T6" fmla="*/ 32 w 32"/>
                  <a:gd name="T7" fmla="*/ 8 h 8"/>
                  <a:gd name="T8" fmla="*/ 26 w 32"/>
                  <a:gd name="T9" fmla="*/ 0 h 8"/>
                </a:gdLst>
                <a:ahLst/>
                <a:cxnLst>
                  <a:cxn ang="0">
                    <a:pos x="T0" y="T1"/>
                  </a:cxn>
                  <a:cxn ang="0">
                    <a:pos x="T2" y="T3"/>
                  </a:cxn>
                  <a:cxn ang="0">
                    <a:pos x="T4" y="T5"/>
                  </a:cxn>
                  <a:cxn ang="0">
                    <a:pos x="T6" y="T7"/>
                  </a:cxn>
                  <a:cxn ang="0">
                    <a:pos x="T8" y="T9"/>
                  </a:cxn>
                </a:cxnLst>
                <a:rect l="0" t="0" r="r" b="b"/>
                <a:pathLst>
                  <a:path w="32" h="8">
                    <a:moveTo>
                      <a:pt x="26" y="0"/>
                    </a:moveTo>
                    <a:lnTo>
                      <a:pt x="0" y="0"/>
                    </a:lnTo>
                    <a:lnTo>
                      <a:pt x="4" y="8"/>
                    </a:lnTo>
                    <a:lnTo>
                      <a:pt x="32" y="8"/>
                    </a:lnTo>
                    <a:lnTo>
                      <a:pt x="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45" name="ïŝľidè">
                <a:extLst>
                  <a:ext uri="{FF2B5EF4-FFF2-40B4-BE49-F238E27FC236}">
                    <a16:creationId xmlns:a16="http://schemas.microsoft.com/office/drawing/2014/main" id="{18AA8624-A187-4F04-9011-002A52623426}"/>
                  </a:ext>
                </a:extLst>
              </p:cNvPr>
              <p:cNvSpPr/>
              <p:nvPr/>
            </p:nvSpPr>
            <p:spPr bwMode="auto">
              <a:xfrm>
                <a:off x="4351" y="2554"/>
                <a:ext cx="29" cy="8"/>
              </a:xfrm>
              <a:custGeom>
                <a:avLst/>
                <a:gdLst>
                  <a:gd name="T0" fmla="*/ 23 w 29"/>
                  <a:gd name="T1" fmla="*/ 0 h 8"/>
                  <a:gd name="T2" fmla="*/ 0 w 29"/>
                  <a:gd name="T3" fmla="*/ 0 h 8"/>
                  <a:gd name="T4" fmla="*/ 2 w 29"/>
                  <a:gd name="T5" fmla="*/ 8 h 8"/>
                  <a:gd name="T6" fmla="*/ 29 w 29"/>
                  <a:gd name="T7" fmla="*/ 8 h 8"/>
                  <a:gd name="T8" fmla="*/ 23 w 29"/>
                  <a:gd name="T9" fmla="*/ 0 h 8"/>
                </a:gdLst>
                <a:ahLst/>
                <a:cxnLst>
                  <a:cxn ang="0">
                    <a:pos x="T0" y="T1"/>
                  </a:cxn>
                  <a:cxn ang="0">
                    <a:pos x="T2" y="T3"/>
                  </a:cxn>
                  <a:cxn ang="0">
                    <a:pos x="T4" y="T5"/>
                  </a:cxn>
                  <a:cxn ang="0">
                    <a:pos x="T6" y="T7"/>
                  </a:cxn>
                  <a:cxn ang="0">
                    <a:pos x="T8" y="T9"/>
                  </a:cxn>
                </a:cxnLst>
                <a:rect l="0" t="0" r="r" b="b"/>
                <a:pathLst>
                  <a:path w="29" h="8">
                    <a:moveTo>
                      <a:pt x="23" y="0"/>
                    </a:moveTo>
                    <a:lnTo>
                      <a:pt x="0" y="0"/>
                    </a:lnTo>
                    <a:lnTo>
                      <a:pt x="2" y="8"/>
                    </a:lnTo>
                    <a:lnTo>
                      <a:pt x="29" y="8"/>
                    </a:lnTo>
                    <a:lnTo>
                      <a:pt x="23" y="0"/>
                    </a:lnTo>
                    <a:close/>
                  </a:path>
                </a:pathLst>
              </a:custGeom>
              <a:solidFill>
                <a:srgbClr val="3F51A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46" name="îṥľíďe">
                <a:extLst>
                  <a:ext uri="{FF2B5EF4-FFF2-40B4-BE49-F238E27FC236}">
                    <a16:creationId xmlns:a16="http://schemas.microsoft.com/office/drawing/2014/main" id="{79096070-6FB9-4A55-8E4B-3314A933E587}"/>
                  </a:ext>
                </a:extLst>
              </p:cNvPr>
              <p:cNvSpPr/>
              <p:nvPr/>
            </p:nvSpPr>
            <p:spPr bwMode="auto">
              <a:xfrm>
                <a:off x="4351" y="2554"/>
                <a:ext cx="29" cy="8"/>
              </a:xfrm>
              <a:custGeom>
                <a:avLst/>
                <a:gdLst>
                  <a:gd name="T0" fmla="*/ 23 w 29"/>
                  <a:gd name="T1" fmla="*/ 0 h 8"/>
                  <a:gd name="T2" fmla="*/ 0 w 29"/>
                  <a:gd name="T3" fmla="*/ 0 h 8"/>
                  <a:gd name="T4" fmla="*/ 2 w 29"/>
                  <a:gd name="T5" fmla="*/ 8 h 8"/>
                  <a:gd name="T6" fmla="*/ 29 w 29"/>
                  <a:gd name="T7" fmla="*/ 8 h 8"/>
                  <a:gd name="T8" fmla="*/ 23 w 29"/>
                  <a:gd name="T9" fmla="*/ 0 h 8"/>
                </a:gdLst>
                <a:ahLst/>
                <a:cxnLst>
                  <a:cxn ang="0">
                    <a:pos x="T0" y="T1"/>
                  </a:cxn>
                  <a:cxn ang="0">
                    <a:pos x="T2" y="T3"/>
                  </a:cxn>
                  <a:cxn ang="0">
                    <a:pos x="T4" y="T5"/>
                  </a:cxn>
                  <a:cxn ang="0">
                    <a:pos x="T6" y="T7"/>
                  </a:cxn>
                  <a:cxn ang="0">
                    <a:pos x="T8" y="T9"/>
                  </a:cxn>
                </a:cxnLst>
                <a:rect l="0" t="0" r="r" b="b"/>
                <a:pathLst>
                  <a:path w="29" h="8">
                    <a:moveTo>
                      <a:pt x="23" y="0"/>
                    </a:moveTo>
                    <a:lnTo>
                      <a:pt x="0" y="0"/>
                    </a:lnTo>
                    <a:lnTo>
                      <a:pt x="2" y="8"/>
                    </a:lnTo>
                    <a:lnTo>
                      <a:pt x="29" y="8"/>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47" name="iṣľiḑê">
                <a:extLst>
                  <a:ext uri="{FF2B5EF4-FFF2-40B4-BE49-F238E27FC236}">
                    <a16:creationId xmlns:a16="http://schemas.microsoft.com/office/drawing/2014/main" id="{B879A3C3-A77D-4C38-B710-93A1E4EB13D2}"/>
                  </a:ext>
                </a:extLst>
              </p:cNvPr>
              <p:cNvSpPr/>
              <p:nvPr/>
            </p:nvSpPr>
            <p:spPr bwMode="auto">
              <a:xfrm>
                <a:off x="4220" y="2373"/>
                <a:ext cx="34" cy="8"/>
              </a:xfrm>
              <a:custGeom>
                <a:avLst/>
                <a:gdLst>
                  <a:gd name="T0" fmla="*/ 28 w 34"/>
                  <a:gd name="T1" fmla="*/ 0 h 8"/>
                  <a:gd name="T2" fmla="*/ 0 w 34"/>
                  <a:gd name="T3" fmla="*/ 0 h 8"/>
                  <a:gd name="T4" fmla="*/ 3 w 34"/>
                  <a:gd name="T5" fmla="*/ 8 h 8"/>
                  <a:gd name="T6" fmla="*/ 34 w 34"/>
                  <a:gd name="T7" fmla="*/ 8 h 8"/>
                  <a:gd name="T8" fmla="*/ 28 w 34"/>
                  <a:gd name="T9" fmla="*/ 0 h 8"/>
                </a:gdLst>
                <a:ahLst/>
                <a:cxnLst>
                  <a:cxn ang="0">
                    <a:pos x="T0" y="T1"/>
                  </a:cxn>
                  <a:cxn ang="0">
                    <a:pos x="T2" y="T3"/>
                  </a:cxn>
                  <a:cxn ang="0">
                    <a:pos x="T4" y="T5"/>
                  </a:cxn>
                  <a:cxn ang="0">
                    <a:pos x="T6" y="T7"/>
                  </a:cxn>
                  <a:cxn ang="0">
                    <a:pos x="T8" y="T9"/>
                  </a:cxn>
                </a:cxnLst>
                <a:rect l="0" t="0" r="r" b="b"/>
                <a:pathLst>
                  <a:path w="34" h="8">
                    <a:moveTo>
                      <a:pt x="28" y="0"/>
                    </a:moveTo>
                    <a:lnTo>
                      <a:pt x="0" y="0"/>
                    </a:lnTo>
                    <a:lnTo>
                      <a:pt x="3" y="8"/>
                    </a:lnTo>
                    <a:lnTo>
                      <a:pt x="34" y="8"/>
                    </a:lnTo>
                    <a:lnTo>
                      <a:pt x="28" y="0"/>
                    </a:lnTo>
                    <a:close/>
                  </a:path>
                </a:pathLst>
              </a:custGeom>
              <a:solidFill>
                <a:srgbClr val="E7E9E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48" name="íṣ1îdê">
                <a:extLst>
                  <a:ext uri="{FF2B5EF4-FFF2-40B4-BE49-F238E27FC236}">
                    <a16:creationId xmlns:a16="http://schemas.microsoft.com/office/drawing/2014/main" id="{DBC4C66C-EC53-4120-92A3-241A8F37876D}"/>
                  </a:ext>
                </a:extLst>
              </p:cNvPr>
              <p:cNvSpPr/>
              <p:nvPr/>
            </p:nvSpPr>
            <p:spPr bwMode="auto">
              <a:xfrm>
                <a:off x="4220" y="2373"/>
                <a:ext cx="34" cy="8"/>
              </a:xfrm>
              <a:custGeom>
                <a:avLst/>
                <a:gdLst>
                  <a:gd name="T0" fmla="*/ 28 w 34"/>
                  <a:gd name="T1" fmla="*/ 0 h 8"/>
                  <a:gd name="T2" fmla="*/ 0 w 34"/>
                  <a:gd name="T3" fmla="*/ 0 h 8"/>
                  <a:gd name="T4" fmla="*/ 3 w 34"/>
                  <a:gd name="T5" fmla="*/ 8 h 8"/>
                  <a:gd name="T6" fmla="*/ 34 w 34"/>
                  <a:gd name="T7" fmla="*/ 8 h 8"/>
                  <a:gd name="T8" fmla="*/ 28 w 34"/>
                  <a:gd name="T9" fmla="*/ 0 h 8"/>
                </a:gdLst>
                <a:ahLst/>
                <a:cxnLst>
                  <a:cxn ang="0">
                    <a:pos x="T0" y="T1"/>
                  </a:cxn>
                  <a:cxn ang="0">
                    <a:pos x="T2" y="T3"/>
                  </a:cxn>
                  <a:cxn ang="0">
                    <a:pos x="T4" y="T5"/>
                  </a:cxn>
                  <a:cxn ang="0">
                    <a:pos x="T6" y="T7"/>
                  </a:cxn>
                  <a:cxn ang="0">
                    <a:pos x="T8" y="T9"/>
                  </a:cxn>
                </a:cxnLst>
                <a:rect l="0" t="0" r="r" b="b"/>
                <a:pathLst>
                  <a:path w="34" h="8">
                    <a:moveTo>
                      <a:pt x="28" y="0"/>
                    </a:moveTo>
                    <a:lnTo>
                      <a:pt x="0" y="0"/>
                    </a:lnTo>
                    <a:lnTo>
                      <a:pt x="3" y="8"/>
                    </a:lnTo>
                    <a:lnTo>
                      <a:pt x="34" y="8"/>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49" name="îṧḷîḋê">
                <a:extLst>
                  <a:ext uri="{FF2B5EF4-FFF2-40B4-BE49-F238E27FC236}">
                    <a16:creationId xmlns:a16="http://schemas.microsoft.com/office/drawing/2014/main" id="{2E5B6C8B-6B72-4A69-B6AB-D1C4E4D88005}"/>
                  </a:ext>
                </a:extLst>
              </p:cNvPr>
              <p:cNvSpPr/>
              <p:nvPr/>
            </p:nvSpPr>
            <p:spPr bwMode="auto">
              <a:xfrm>
                <a:off x="4097" y="2373"/>
                <a:ext cx="23" cy="8"/>
              </a:xfrm>
              <a:custGeom>
                <a:avLst/>
                <a:gdLst>
                  <a:gd name="T0" fmla="*/ 21 w 23"/>
                  <a:gd name="T1" fmla="*/ 0 h 8"/>
                  <a:gd name="T2" fmla="*/ 0 w 23"/>
                  <a:gd name="T3" fmla="*/ 0 h 8"/>
                  <a:gd name="T4" fmla="*/ 6 w 23"/>
                  <a:gd name="T5" fmla="*/ 8 h 8"/>
                  <a:gd name="T6" fmla="*/ 23 w 23"/>
                  <a:gd name="T7" fmla="*/ 8 h 8"/>
                  <a:gd name="T8" fmla="*/ 21 w 23"/>
                  <a:gd name="T9" fmla="*/ 0 h 8"/>
                </a:gdLst>
                <a:ahLst/>
                <a:cxnLst>
                  <a:cxn ang="0">
                    <a:pos x="T0" y="T1"/>
                  </a:cxn>
                  <a:cxn ang="0">
                    <a:pos x="T2" y="T3"/>
                  </a:cxn>
                  <a:cxn ang="0">
                    <a:pos x="T4" y="T5"/>
                  </a:cxn>
                  <a:cxn ang="0">
                    <a:pos x="T6" y="T7"/>
                  </a:cxn>
                  <a:cxn ang="0">
                    <a:pos x="T8" y="T9"/>
                  </a:cxn>
                </a:cxnLst>
                <a:rect l="0" t="0" r="r" b="b"/>
                <a:pathLst>
                  <a:path w="23" h="8">
                    <a:moveTo>
                      <a:pt x="21" y="0"/>
                    </a:moveTo>
                    <a:lnTo>
                      <a:pt x="0" y="0"/>
                    </a:lnTo>
                    <a:lnTo>
                      <a:pt x="6" y="8"/>
                    </a:lnTo>
                    <a:lnTo>
                      <a:pt x="23" y="8"/>
                    </a:lnTo>
                    <a:lnTo>
                      <a:pt x="21" y="0"/>
                    </a:lnTo>
                    <a:close/>
                  </a:path>
                </a:pathLst>
              </a:custGeom>
              <a:solidFill>
                <a:srgbClr val="8EAFE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50" name="îṩļide">
                <a:extLst>
                  <a:ext uri="{FF2B5EF4-FFF2-40B4-BE49-F238E27FC236}">
                    <a16:creationId xmlns:a16="http://schemas.microsoft.com/office/drawing/2014/main" id="{E0719229-4346-4869-B052-255C2ED9B120}"/>
                  </a:ext>
                </a:extLst>
              </p:cNvPr>
              <p:cNvSpPr/>
              <p:nvPr/>
            </p:nvSpPr>
            <p:spPr bwMode="auto">
              <a:xfrm>
                <a:off x="4097" y="2373"/>
                <a:ext cx="23" cy="8"/>
              </a:xfrm>
              <a:custGeom>
                <a:avLst/>
                <a:gdLst>
                  <a:gd name="T0" fmla="*/ 21 w 23"/>
                  <a:gd name="T1" fmla="*/ 0 h 8"/>
                  <a:gd name="T2" fmla="*/ 0 w 23"/>
                  <a:gd name="T3" fmla="*/ 0 h 8"/>
                  <a:gd name="T4" fmla="*/ 6 w 23"/>
                  <a:gd name="T5" fmla="*/ 8 h 8"/>
                  <a:gd name="T6" fmla="*/ 23 w 23"/>
                  <a:gd name="T7" fmla="*/ 8 h 8"/>
                  <a:gd name="T8" fmla="*/ 21 w 23"/>
                  <a:gd name="T9" fmla="*/ 0 h 8"/>
                </a:gdLst>
                <a:ahLst/>
                <a:cxnLst>
                  <a:cxn ang="0">
                    <a:pos x="T0" y="T1"/>
                  </a:cxn>
                  <a:cxn ang="0">
                    <a:pos x="T2" y="T3"/>
                  </a:cxn>
                  <a:cxn ang="0">
                    <a:pos x="T4" y="T5"/>
                  </a:cxn>
                  <a:cxn ang="0">
                    <a:pos x="T6" y="T7"/>
                  </a:cxn>
                  <a:cxn ang="0">
                    <a:pos x="T8" y="T9"/>
                  </a:cxn>
                </a:cxnLst>
                <a:rect l="0" t="0" r="r" b="b"/>
                <a:pathLst>
                  <a:path w="23" h="8">
                    <a:moveTo>
                      <a:pt x="21" y="0"/>
                    </a:moveTo>
                    <a:lnTo>
                      <a:pt x="0" y="0"/>
                    </a:lnTo>
                    <a:lnTo>
                      <a:pt x="6" y="8"/>
                    </a:lnTo>
                    <a:lnTo>
                      <a:pt x="23" y="8"/>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51" name="íSḻíḓè">
                <a:extLst>
                  <a:ext uri="{FF2B5EF4-FFF2-40B4-BE49-F238E27FC236}">
                    <a16:creationId xmlns:a16="http://schemas.microsoft.com/office/drawing/2014/main" id="{F508667E-EBE2-4247-A5E6-3DA07513D9FE}"/>
                  </a:ext>
                </a:extLst>
              </p:cNvPr>
              <p:cNvSpPr/>
              <p:nvPr/>
            </p:nvSpPr>
            <p:spPr bwMode="auto">
              <a:xfrm>
                <a:off x="4272" y="2409"/>
                <a:ext cx="7" cy="8"/>
              </a:xfrm>
              <a:custGeom>
                <a:avLst/>
                <a:gdLst>
                  <a:gd name="T0" fmla="*/ 1 w 7"/>
                  <a:gd name="T1" fmla="*/ 0 h 8"/>
                  <a:gd name="T2" fmla="*/ 0 w 7"/>
                  <a:gd name="T3" fmla="*/ 0 h 8"/>
                  <a:gd name="T4" fmla="*/ 4 w 7"/>
                  <a:gd name="T5" fmla="*/ 8 h 8"/>
                  <a:gd name="T6" fmla="*/ 7 w 7"/>
                  <a:gd name="T7" fmla="*/ 8 h 8"/>
                  <a:gd name="T8" fmla="*/ 1 w 7"/>
                  <a:gd name="T9" fmla="*/ 0 h 8"/>
                </a:gdLst>
                <a:ahLst/>
                <a:cxnLst>
                  <a:cxn ang="0">
                    <a:pos x="T0" y="T1"/>
                  </a:cxn>
                  <a:cxn ang="0">
                    <a:pos x="T2" y="T3"/>
                  </a:cxn>
                  <a:cxn ang="0">
                    <a:pos x="T4" y="T5"/>
                  </a:cxn>
                  <a:cxn ang="0">
                    <a:pos x="T6" y="T7"/>
                  </a:cxn>
                  <a:cxn ang="0">
                    <a:pos x="T8" y="T9"/>
                  </a:cxn>
                </a:cxnLst>
                <a:rect l="0" t="0" r="r" b="b"/>
                <a:pathLst>
                  <a:path w="7" h="8">
                    <a:moveTo>
                      <a:pt x="1" y="0"/>
                    </a:moveTo>
                    <a:lnTo>
                      <a:pt x="0" y="0"/>
                    </a:lnTo>
                    <a:lnTo>
                      <a:pt x="4" y="8"/>
                    </a:lnTo>
                    <a:lnTo>
                      <a:pt x="7" y="8"/>
                    </a:lnTo>
                    <a:lnTo>
                      <a:pt x="1" y="0"/>
                    </a:lnTo>
                    <a:close/>
                  </a:path>
                </a:pathLst>
              </a:custGeom>
              <a:solidFill>
                <a:srgbClr val="8EAFE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52" name="islïḍé">
                <a:extLst>
                  <a:ext uri="{FF2B5EF4-FFF2-40B4-BE49-F238E27FC236}">
                    <a16:creationId xmlns:a16="http://schemas.microsoft.com/office/drawing/2014/main" id="{FD2F9CCF-5161-4DD5-A964-011E40288D8F}"/>
                  </a:ext>
                </a:extLst>
              </p:cNvPr>
              <p:cNvSpPr/>
              <p:nvPr/>
            </p:nvSpPr>
            <p:spPr bwMode="auto">
              <a:xfrm>
                <a:off x="4272" y="2409"/>
                <a:ext cx="7" cy="8"/>
              </a:xfrm>
              <a:custGeom>
                <a:avLst/>
                <a:gdLst>
                  <a:gd name="T0" fmla="*/ 1 w 7"/>
                  <a:gd name="T1" fmla="*/ 0 h 8"/>
                  <a:gd name="T2" fmla="*/ 0 w 7"/>
                  <a:gd name="T3" fmla="*/ 0 h 8"/>
                  <a:gd name="T4" fmla="*/ 4 w 7"/>
                  <a:gd name="T5" fmla="*/ 8 h 8"/>
                  <a:gd name="T6" fmla="*/ 7 w 7"/>
                  <a:gd name="T7" fmla="*/ 8 h 8"/>
                  <a:gd name="T8" fmla="*/ 1 w 7"/>
                  <a:gd name="T9" fmla="*/ 0 h 8"/>
                </a:gdLst>
                <a:ahLst/>
                <a:cxnLst>
                  <a:cxn ang="0">
                    <a:pos x="T0" y="T1"/>
                  </a:cxn>
                  <a:cxn ang="0">
                    <a:pos x="T2" y="T3"/>
                  </a:cxn>
                  <a:cxn ang="0">
                    <a:pos x="T4" y="T5"/>
                  </a:cxn>
                  <a:cxn ang="0">
                    <a:pos x="T6" y="T7"/>
                  </a:cxn>
                  <a:cxn ang="0">
                    <a:pos x="T8" y="T9"/>
                  </a:cxn>
                </a:cxnLst>
                <a:rect l="0" t="0" r="r" b="b"/>
                <a:pathLst>
                  <a:path w="7" h="8">
                    <a:moveTo>
                      <a:pt x="1" y="0"/>
                    </a:moveTo>
                    <a:lnTo>
                      <a:pt x="0" y="0"/>
                    </a:lnTo>
                    <a:lnTo>
                      <a:pt x="4" y="8"/>
                    </a:lnTo>
                    <a:lnTo>
                      <a:pt x="7" y="8"/>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53" name="íšļîḑè">
                <a:extLst>
                  <a:ext uri="{FF2B5EF4-FFF2-40B4-BE49-F238E27FC236}">
                    <a16:creationId xmlns:a16="http://schemas.microsoft.com/office/drawing/2014/main" id="{8BBFD093-588A-4680-92A8-0B931736C3D5}"/>
                  </a:ext>
                </a:extLst>
              </p:cNvPr>
              <p:cNvSpPr/>
              <p:nvPr/>
            </p:nvSpPr>
            <p:spPr bwMode="auto">
              <a:xfrm>
                <a:off x="4240" y="2578"/>
                <a:ext cx="173" cy="34"/>
              </a:xfrm>
              <a:custGeom>
                <a:avLst/>
                <a:gdLst>
                  <a:gd name="T0" fmla="*/ 150 w 173"/>
                  <a:gd name="T1" fmla="*/ 0 h 34"/>
                  <a:gd name="T2" fmla="*/ 0 w 173"/>
                  <a:gd name="T3" fmla="*/ 0 h 34"/>
                  <a:gd name="T4" fmla="*/ 22 w 173"/>
                  <a:gd name="T5" fmla="*/ 34 h 34"/>
                  <a:gd name="T6" fmla="*/ 173 w 173"/>
                  <a:gd name="T7" fmla="*/ 34 h 34"/>
                  <a:gd name="T8" fmla="*/ 150 w 173"/>
                  <a:gd name="T9" fmla="*/ 0 h 34"/>
                </a:gdLst>
                <a:ahLst/>
                <a:cxnLst>
                  <a:cxn ang="0">
                    <a:pos x="T0" y="T1"/>
                  </a:cxn>
                  <a:cxn ang="0">
                    <a:pos x="T2" y="T3"/>
                  </a:cxn>
                  <a:cxn ang="0">
                    <a:pos x="T4" y="T5"/>
                  </a:cxn>
                  <a:cxn ang="0">
                    <a:pos x="T6" y="T7"/>
                  </a:cxn>
                  <a:cxn ang="0">
                    <a:pos x="T8" y="T9"/>
                  </a:cxn>
                </a:cxnLst>
                <a:rect l="0" t="0" r="r" b="b"/>
                <a:pathLst>
                  <a:path w="173" h="34">
                    <a:moveTo>
                      <a:pt x="150" y="0"/>
                    </a:moveTo>
                    <a:lnTo>
                      <a:pt x="0" y="0"/>
                    </a:lnTo>
                    <a:lnTo>
                      <a:pt x="22" y="34"/>
                    </a:lnTo>
                    <a:lnTo>
                      <a:pt x="173" y="34"/>
                    </a:lnTo>
                    <a:lnTo>
                      <a:pt x="150" y="0"/>
                    </a:lnTo>
                    <a:close/>
                  </a:path>
                </a:pathLst>
              </a:custGeom>
              <a:solidFill>
                <a:srgbClr val="3A3B5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54" name="iśļîḑe">
                <a:extLst>
                  <a:ext uri="{FF2B5EF4-FFF2-40B4-BE49-F238E27FC236}">
                    <a16:creationId xmlns:a16="http://schemas.microsoft.com/office/drawing/2014/main" id="{4873B864-FC1D-4448-97C2-5F8B6F8CA876}"/>
                  </a:ext>
                </a:extLst>
              </p:cNvPr>
              <p:cNvSpPr/>
              <p:nvPr/>
            </p:nvSpPr>
            <p:spPr bwMode="auto">
              <a:xfrm>
                <a:off x="4240" y="2578"/>
                <a:ext cx="173" cy="34"/>
              </a:xfrm>
              <a:custGeom>
                <a:avLst/>
                <a:gdLst>
                  <a:gd name="T0" fmla="*/ 150 w 173"/>
                  <a:gd name="T1" fmla="*/ 0 h 34"/>
                  <a:gd name="T2" fmla="*/ 0 w 173"/>
                  <a:gd name="T3" fmla="*/ 0 h 34"/>
                  <a:gd name="T4" fmla="*/ 22 w 173"/>
                  <a:gd name="T5" fmla="*/ 34 h 34"/>
                  <a:gd name="T6" fmla="*/ 173 w 173"/>
                  <a:gd name="T7" fmla="*/ 34 h 34"/>
                  <a:gd name="T8" fmla="*/ 150 w 173"/>
                  <a:gd name="T9" fmla="*/ 0 h 34"/>
                </a:gdLst>
                <a:ahLst/>
                <a:cxnLst>
                  <a:cxn ang="0">
                    <a:pos x="T0" y="T1"/>
                  </a:cxn>
                  <a:cxn ang="0">
                    <a:pos x="T2" y="T3"/>
                  </a:cxn>
                  <a:cxn ang="0">
                    <a:pos x="T4" y="T5"/>
                  </a:cxn>
                  <a:cxn ang="0">
                    <a:pos x="T6" y="T7"/>
                  </a:cxn>
                  <a:cxn ang="0">
                    <a:pos x="T8" y="T9"/>
                  </a:cxn>
                </a:cxnLst>
                <a:rect l="0" t="0" r="r" b="b"/>
                <a:pathLst>
                  <a:path w="173" h="34">
                    <a:moveTo>
                      <a:pt x="150" y="0"/>
                    </a:moveTo>
                    <a:lnTo>
                      <a:pt x="0" y="0"/>
                    </a:lnTo>
                    <a:lnTo>
                      <a:pt x="22" y="34"/>
                    </a:lnTo>
                    <a:lnTo>
                      <a:pt x="173" y="34"/>
                    </a:lnTo>
                    <a:lnTo>
                      <a:pt x="1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55" name="îSlíḓè">
                <a:extLst>
                  <a:ext uri="{FF2B5EF4-FFF2-40B4-BE49-F238E27FC236}">
                    <a16:creationId xmlns:a16="http://schemas.microsoft.com/office/drawing/2014/main" id="{D57A8A37-FF92-4702-8F01-1CA103720E7D}"/>
                  </a:ext>
                </a:extLst>
              </p:cNvPr>
              <p:cNvSpPr/>
              <p:nvPr/>
            </p:nvSpPr>
            <p:spPr bwMode="auto">
              <a:xfrm>
                <a:off x="4052" y="2610"/>
                <a:ext cx="328" cy="43"/>
              </a:xfrm>
              <a:custGeom>
                <a:avLst/>
                <a:gdLst>
                  <a:gd name="T0" fmla="*/ 18 w 271"/>
                  <a:gd name="T1" fmla="*/ 35 h 35"/>
                  <a:gd name="T2" fmla="*/ 254 w 271"/>
                  <a:gd name="T3" fmla="*/ 35 h 35"/>
                  <a:gd name="T4" fmla="*/ 271 w 271"/>
                  <a:gd name="T5" fmla="*/ 18 h 35"/>
                  <a:gd name="T6" fmla="*/ 254 w 271"/>
                  <a:gd name="T7" fmla="*/ 0 h 35"/>
                  <a:gd name="T8" fmla="*/ 18 w 271"/>
                  <a:gd name="T9" fmla="*/ 0 h 35"/>
                  <a:gd name="T10" fmla="*/ 0 w 271"/>
                  <a:gd name="T11" fmla="*/ 18 h 35"/>
                  <a:gd name="T12" fmla="*/ 18 w 271"/>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271" h="35">
                    <a:moveTo>
                      <a:pt x="18" y="35"/>
                    </a:moveTo>
                    <a:cubicBezTo>
                      <a:pt x="254" y="35"/>
                      <a:pt x="254" y="35"/>
                      <a:pt x="254" y="35"/>
                    </a:cubicBezTo>
                    <a:cubicBezTo>
                      <a:pt x="263" y="35"/>
                      <a:pt x="271" y="27"/>
                      <a:pt x="271" y="18"/>
                    </a:cubicBezTo>
                    <a:cubicBezTo>
                      <a:pt x="271" y="8"/>
                      <a:pt x="263" y="0"/>
                      <a:pt x="254" y="0"/>
                    </a:cubicBezTo>
                    <a:cubicBezTo>
                      <a:pt x="18" y="0"/>
                      <a:pt x="18" y="0"/>
                      <a:pt x="18" y="0"/>
                    </a:cubicBezTo>
                    <a:cubicBezTo>
                      <a:pt x="8" y="0"/>
                      <a:pt x="0" y="8"/>
                      <a:pt x="0" y="18"/>
                    </a:cubicBezTo>
                    <a:cubicBezTo>
                      <a:pt x="0" y="27"/>
                      <a:pt x="8" y="35"/>
                      <a:pt x="18" y="35"/>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56" name="îṧļíďé">
                <a:extLst>
                  <a:ext uri="{FF2B5EF4-FFF2-40B4-BE49-F238E27FC236}">
                    <a16:creationId xmlns:a16="http://schemas.microsoft.com/office/drawing/2014/main" id="{17F76A1F-088F-4B46-89B8-A48FE3C05A84}"/>
                  </a:ext>
                </a:extLst>
              </p:cNvPr>
              <p:cNvSpPr/>
              <p:nvPr/>
            </p:nvSpPr>
            <p:spPr bwMode="auto">
              <a:xfrm>
                <a:off x="4173" y="2625"/>
                <a:ext cx="40" cy="11"/>
              </a:xfrm>
              <a:prstGeom prst="rect">
                <a:avLst/>
              </a:prstGeom>
              <a:solidFill>
                <a:srgbClr val="0813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57" name="išḷîḍê">
                <a:extLst>
                  <a:ext uri="{FF2B5EF4-FFF2-40B4-BE49-F238E27FC236}">
                    <a16:creationId xmlns:a16="http://schemas.microsoft.com/office/drawing/2014/main" id="{69B593D4-4EC3-4A2C-BAEE-9ACC68FABFBE}"/>
                  </a:ext>
                </a:extLst>
              </p:cNvPr>
              <p:cNvSpPr/>
              <p:nvPr/>
            </p:nvSpPr>
            <p:spPr bwMode="auto">
              <a:xfrm>
                <a:off x="4225" y="2625"/>
                <a:ext cx="29" cy="11"/>
              </a:xfrm>
              <a:prstGeom prst="rect">
                <a:avLst/>
              </a:prstGeom>
              <a:solidFill>
                <a:srgbClr val="0813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58" name="îŝľïḋè">
                <a:extLst>
                  <a:ext uri="{FF2B5EF4-FFF2-40B4-BE49-F238E27FC236}">
                    <a16:creationId xmlns:a16="http://schemas.microsoft.com/office/drawing/2014/main" id="{858A86F8-DDE3-4C92-9680-2E4BA262D3F4}"/>
                  </a:ext>
                </a:extLst>
              </p:cNvPr>
              <p:cNvSpPr/>
              <p:nvPr/>
            </p:nvSpPr>
            <p:spPr bwMode="auto">
              <a:xfrm>
                <a:off x="3643" y="2533"/>
                <a:ext cx="91" cy="117"/>
              </a:xfrm>
              <a:custGeom>
                <a:avLst/>
                <a:gdLst>
                  <a:gd name="T0" fmla="*/ 0 w 75"/>
                  <a:gd name="T1" fmla="*/ 7 h 97"/>
                  <a:gd name="T2" fmla="*/ 0 w 75"/>
                  <a:gd name="T3" fmla="*/ 97 h 97"/>
                  <a:gd name="T4" fmla="*/ 75 w 75"/>
                  <a:gd name="T5" fmla="*/ 97 h 97"/>
                  <a:gd name="T6" fmla="*/ 75 w 75"/>
                  <a:gd name="T7" fmla="*/ 7 h 97"/>
                  <a:gd name="T8" fmla="*/ 68 w 75"/>
                  <a:gd name="T9" fmla="*/ 0 h 97"/>
                  <a:gd name="T10" fmla="*/ 7 w 75"/>
                  <a:gd name="T11" fmla="*/ 0 h 97"/>
                  <a:gd name="T12" fmla="*/ 0 w 75"/>
                  <a:gd name="T13" fmla="*/ 7 h 97"/>
                </a:gdLst>
                <a:ahLst/>
                <a:cxnLst>
                  <a:cxn ang="0">
                    <a:pos x="T0" y="T1"/>
                  </a:cxn>
                  <a:cxn ang="0">
                    <a:pos x="T2" y="T3"/>
                  </a:cxn>
                  <a:cxn ang="0">
                    <a:pos x="T4" y="T5"/>
                  </a:cxn>
                  <a:cxn ang="0">
                    <a:pos x="T6" y="T7"/>
                  </a:cxn>
                  <a:cxn ang="0">
                    <a:pos x="T8" y="T9"/>
                  </a:cxn>
                  <a:cxn ang="0">
                    <a:pos x="T10" y="T11"/>
                  </a:cxn>
                  <a:cxn ang="0">
                    <a:pos x="T12" y="T13"/>
                  </a:cxn>
                </a:cxnLst>
                <a:rect l="0" t="0" r="r" b="b"/>
                <a:pathLst>
                  <a:path w="75" h="97">
                    <a:moveTo>
                      <a:pt x="0" y="7"/>
                    </a:moveTo>
                    <a:cubicBezTo>
                      <a:pt x="0" y="97"/>
                      <a:pt x="0" y="97"/>
                      <a:pt x="0" y="97"/>
                    </a:cubicBezTo>
                    <a:cubicBezTo>
                      <a:pt x="75" y="97"/>
                      <a:pt x="75" y="97"/>
                      <a:pt x="75" y="97"/>
                    </a:cubicBezTo>
                    <a:cubicBezTo>
                      <a:pt x="75" y="7"/>
                      <a:pt x="75" y="7"/>
                      <a:pt x="75" y="7"/>
                    </a:cubicBezTo>
                    <a:cubicBezTo>
                      <a:pt x="75" y="3"/>
                      <a:pt x="71" y="0"/>
                      <a:pt x="68" y="0"/>
                    </a:cubicBezTo>
                    <a:cubicBezTo>
                      <a:pt x="7" y="0"/>
                      <a:pt x="7" y="0"/>
                      <a:pt x="7" y="0"/>
                    </a:cubicBezTo>
                    <a:cubicBezTo>
                      <a:pt x="3" y="0"/>
                      <a:pt x="0" y="3"/>
                      <a:pt x="0" y="7"/>
                    </a:cubicBezTo>
                  </a:path>
                </a:pathLst>
              </a:custGeom>
              <a:solidFill>
                <a:srgbClr val="F147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59" name="íSḷídé">
                <a:extLst>
                  <a:ext uri="{FF2B5EF4-FFF2-40B4-BE49-F238E27FC236}">
                    <a16:creationId xmlns:a16="http://schemas.microsoft.com/office/drawing/2014/main" id="{DD83EADF-880A-4F89-BC0C-419F781BE1EC}"/>
                  </a:ext>
                </a:extLst>
              </p:cNvPr>
              <p:cNvSpPr/>
              <p:nvPr/>
            </p:nvSpPr>
            <p:spPr bwMode="auto">
              <a:xfrm>
                <a:off x="3725" y="2555"/>
                <a:ext cx="40" cy="77"/>
              </a:xfrm>
              <a:custGeom>
                <a:avLst/>
                <a:gdLst>
                  <a:gd name="T0" fmla="*/ 6 w 33"/>
                  <a:gd name="T1" fmla="*/ 64 h 64"/>
                  <a:gd name="T2" fmla="*/ 32 w 33"/>
                  <a:gd name="T3" fmla="*/ 26 h 64"/>
                  <a:gd name="T4" fmla="*/ 26 w 33"/>
                  <a:gd name="T5" fmla="*/ 8 h 64"/>
                  <a:gd name="T6" fmla="*/ 3 w 33"/>
                  <a:gd name="T7" fmla="*/ 0 h 64"/>
                  <a:gd name="T8" fmla="*/ 3 w 33"/>
                  <a:gd name="T9" fmla="*/ 11 h 64"/>
                  <a:gd name="T10" fmla="*/ 18 w 33"/>
                  <a:gd name="T11" fmla="*/ 16 h 64"/>
                  <a:gd name="T12" fmla="*/ 21 w 33"/>
                  <a:gd name="T13" fmla="*/ 25 h 64"/>
                  <a:gd name="T14" fmla="*/ 0 w 33"/>
                  <a:gd name="T15" fmla="*/ 54 h 64"/>
                  <a:gd name="T16" fmla="*/ 6 w 33"/>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4">
                    <a:moveTo>
                      <a:pt x="6" y="64"/>
                    </a:moveTo>
                    <a:cubicBezTo>
                      <a:pt x="7" y="63"/>
                      <a:pt x="30" y="50"/>
                      <a:pt x="32" y="26"/>
                    </a:cubicBezTo>
                    <a:cubicBezTo>
                      <a:pt x="33" y="17"/>
                      <a:pt x="29" y="11"/>
                      <a:pt x="26" y="8"/>
                    </a:cubicBezTo>
                    <a:cubicBezTo>
                      <a:pt x="18" y="0"/>
                      <a:pt x="4" y="0"/>
                      <a:pt x="3" y="0"/>
                    </a:cubicBezTo>
                    <a:cubicBezTo>
                      <a:pt x="3" y="11"/>
                      <a:pt x="3" y="11"/>
                      <a:pt x="3" y="11"/>
                    </a:cubicBezTo>
                    <a:cubicBezTo>
                      <a:pt x="6" y="11"/>
                      <a:pt x="14" y="12"/>
                      <a:pt x="18" y="16"/>
                    </a:cubicBezTo>
                    <a:cubicBezTo>
                      <a:pt x="20" y="18"/>
                      <a:pt x="21" y="21"/>
                      <a:pt x="21" y="25"/>
                    </a:cubicBezTo>
                    <a:cubicBezTo>
                      <a:pt x="19" y="43"/>
                      <a:pt x="0" y="54"/>
                      <a:pt x="0" y="54"/>
                    </a:cubicBezTo>
                    <a:cubicBezTo>
                      <a:pt x="6" y="64"/>
                      <a:pt x="6" y="64"/>
                      <a:pt x="6" y="64"/>
                    </a:cubicBezTo>
                  </a:path>
                </a:pathLst>
              </a:custGeom>
              <a:solidFill>
                <a:srgbClr val="F147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60" name="íŝľîḓê">
                <a:extLst>
                  <a:ext uri="{FF2B5EF4-FFF2-40B4-BE49-F238E27FC236}">
                    <a16:creationId xmlns:a16="http://schemas.microsoft.com/office/drawing/2014/main" id="{D7F935ED-D169-4F90-829C-83217C61C880}"/>
                  </a:ext>
                </a:extLst>
              </p:cNvPr>
              <p:cNvSpPr/>
              <p:nvPr/>
            </p:nvSpPr>
            <p:spPr bwMode="auto">
              <a:xfrm>
                <a:off x="3685" y="2533"/>
                <a:ext cx="49" cy="117"/>
              </a:xfrm>
              <a:custGeom>
                <a:avLst/>
                <a:gdLst>
                  <a:gd name="T0" fmla="*/ 0 w 40"/>
                  <a:gd name="T1" fmla="*/ 97 h 97"/>
                  <a:gd name="T2" fmla="*/ 40 w 40"/>
                  <a:gd name="T3" fmla="*/ 97 h 97"/>
                  <a:gd name="T4" fmla="*/ 40 w 40"/>
                  <a:gd name="T5" fmla="*/ 7 h 97"/>
                  <a:gd name="T6" fmla="*/ 33 w 40"/>
                  <a:gd name="T7" fmla="*/ 0 h 97"/>
                  <a:gd name="T8" fmla="*/ 30 w 40"/>
                  <a:gd name="T9" fmla="*/ 0 h 97"/>
                  <a:gd name="T10" fmla="*/ 19 w 40"/>
                  <a:gd name="T11" fmla="*/ 66 h 97"/>
                  <a:gd name="T12" fmla="*/ 0 w 40"/>
                  <a:gd name="T13" fmla="*/ 97 h 97"/>
                </a:gdLst>
                <a:ahLst/>
                <a:cxnLst>
                  <a:cxn ang="0">
                    <a:pos x="T0" y="T1"/>
                  </a:cxn>
                  <a:cxn ang="0">
                    <a:pos x="T2" y="T3"/>
                  </a:cxn>
                  <a:cxn ang="0">
                    <a:pos x="T4" y="T5"/>
                  </a:cxn>
                  <a:cxn ang="0">
                    <a:pos x="T6" y="T7"/>
                  </a:cxn>
                  <a:cxn ang="0">
                    <a:pos x="T8" y="T9"/>
                  </a:cxn>
                  <a:cxn ang="0">
                    <a:pos x="T10" y="T11"/>
                  </a:cxn>
                  <a:cxn ang="0">
                    <a:pos x="T12" y="T13"/>
                  </a:cxn>
                </a:cxnLst>
                <a:rect l="0" t="0" r="r" b="b"/>
                <a:pathLst>
                  <a:path w="40" h="97">
                    <a:moveTo>
                      <a:pt x="0" y="97"/>
                    </a:moveTo>
                    <a:cubicBezTo>
                      <a:pt x="40" y="97"/>
                      <a:pt x="40" y="97"/>
                      <a:pt x="40" y="97"/>
                    </a:cubicBezTo>
                    <a:cubicBezTo>
                      <a:pt x="40" y="7"/>
                      <a:pt x="40" y="7"/>
                      <a:pt x="40" y="7"/>
                    </a:cubicBezTo>
                    <a:cubicBezTo>
                      <a:pt x="40" y="3"/>
                      <a:pt x="36" y="0"/>
                      <a:pt x="33" y="0"/>
                    </a:cubicBezTo>
                    <a:cubicBezTo>
                      <a:pt x="30" y="0"/>
                      <a:pt x="30" y="0"/>
                      <a:pt x="30" y="0"/>
                    </a:cubicBezTo>
                    <a:cubicBezTo>
                      <a:pt x="30" y="5"/>
                      <a:pt x="29" y="41"/>
                      <a:pt x="19" y="66"/>
                    </a:cubicBezTo>
                    <a:cubicBezTo>
                      <a:pt x="10" y="89"/>
                      <a:pt x="2" y="96"/>
                      <a:pt x="0" y="97"/>
                    </a:cubicBezTo>
                  </a:path>
                </a:pathLst>
              </a:custGeom>
              <a:solidFill>
                <a:srgbClr val="F147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61" name="iṣľïḋé">
                <a:extLst>
                  <a:ext uri="{FF2B5EF4-FFF2-40B4-BE49-F238E27FC236}">
                    <a16:creationId xmlns:a16="http://schemas.microsoft.com/office/drawing/2014/main" id="{D2AECC8E-AE79-4B80-AE10-0B256C87597C}"/>
                  </a:ext>
                </a:extLst>
              </p:cNvPr>
              <p:cNvSpPr/>
              <p:nvPr/>
            </p:nvSpPr>
            <p:spPr bwMode="auto">
              <a:xfrm>
                <a:off x="3722" y="2533"/>
                <a:ext cx="23" cy="24"/>
              </a:xfrm>
              <a:custGeom>
                <a:avLst/>
                <a:gdLst>
                  <a:gd name="T0" fmla="*/ 3 w 19"/>
                  <a:gd name="T1" fmla="*/ 0 h 20"/>
                  <a:gd name="T2" fmla="*/ 0 w 19"/>
                  <a:gd name="T3" fmla="*/ 0 h 20"/>
                  <a:gd name="T4" fmla="*/ 0 w 19"/>
                  <a:gd name="T5" fmla="*/ 0 h 20"/>
                  <a:gd name="T6" fmla="*/ 0 w 19"/>
                  <a:gd name="T7" fmla="*/ 0 h 20"/>
                  <a:gd name="T8" fmla="*/ 3 w 19"/>
                  <a:gd name="T9" fmla="*/ 0 h 20"/>
                  <a:gd name="T10" fmla="*/ 10 w 19"/>
                  <a:gd name="T11" fmla="*/ 7 h 20"/>
                  <a:gd name="T12" fmla="*/ 10 w 19"/>
                  <a:gd name="T13" fmla="*/ 18 h 20"/>
                  <a:gd name="T14" fmla="*/ 19 w 19"/>
                  <a:gd name="T15" fmla="*/ 20 h 20"/>
                  <a:gd name="T16" fmla="*/ 10 w 19"/>
                  <a:gd name="T17" fmla="*/ 18 h 20"/>
                  <a:gd name="T18" fmla="*/ 10 w 19"/>
                  <a:gd name="T19" fmla="*/ 7 h 20"/>
                  <a:gd name="T20" fmla="*/ 3 w 19"/>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20">
                    <a:moveTo>
                      <a:pt x="3" y="0"/>
                    </a:moveTo>
                    <a:cubicBezTo>
                      <a:pt x="0" y="0"/>
                      <a:pt x="0" y="0"/>
                      <a:pt x="0" y="0"/>
                    </a:cubicBezTo>
                    <a:cubicBezTo>
                      <a:pt x="0" y="0"/>
                      <a:pt x="0" y="0"/>
                      <a:pt x="0" y="0"/>
                    </a:cubicBezTo>
                    <a:cubicBezTo>
                      <a:pt x="0" y="0"/>
                      <a:pt x="0" y="0"/>
                      <a:pt x="0" y="0"/>
                    </a:cubicBezTo>
                    <a:cubicBezTo>
                      <a:pt x="3" y="0"/>
                      <a:pt x="3" y="0"/>
                      <a:pt x="3" y="0"/>
                    </a:cubicBezTo>
                    <a:cubicBezTo>
                      <a:pt x="6" y="0"/>
                      <a:pt x="10" y="3"/>
                      <a:pt x="10" y="7"/>
                    </a:cubicBezTo>
                    <a:cubicBezTo>
                      <a:pt x="10" y="18"/>
                      <a:pt x="10" y="18"/>
                      <a:pt x="10" y="18"/>
                    </a:cubicBezTo>
                    <a:cubicBezTo>
                      <a:pt x="12" y="19"/>
                      <a:pt x="16" y="19"/>
                      <a:pt x="19" y="20"/>
                    </a:cubicBezTo>
                    <a:cubicBezTo>
                      <a:pt x="16" y="19"/>
                      <a:pt x="12" y="19"/>
                      <a:pt x="10" y="18"/>
                    </a:cubicBezTo>
                    <a:cubicBezTo>
                      <a:pt x="10" y="7"/>
                      <a:pt x="10" y="7"/>
                      <a:pt x="10" y="7"/>
                    </a:cubicBezTo>
                    <a:cubicBezTo>
                      <a:pt x="10" y="3"/>
                      <a:pt x="6" y="0"/>
                      <a:pt x="3" y="0"/>
                    </a:cubicBezTo>
                  </a:path>
                </a:pathLst>
              </a:custGeom>
              <a:solidFill>
                <a:srgbClr val="6C1A4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62" name="iSḻïḍé">
                <a:extLst>
                  <a:ext uri="{FF2B5EF4-FFF2-40B4-BE49-F238E27FC236}">
                    <a16:creationId xmlns:a16="http://schemas.microsoft.com/office/drawing/2014/main" id="{063180BA-81E3-485D-8A9F-9EC139C77E30}"/>
                  </a:ext>
                </a:extLst>
              </p:cNvPr>
              <p:cNvSpPr/>
              <p:nvPr/>
            </p:nvSpPr>
            <p:spPr bwMode="auto">
              <a:xfrm>
                <a:off x="3734" y="2557"/>
                <a:ext cx="30" cy="65"/>
              </a:xfrm>
              <a:custGeom>
                <a:avLst/>
                <a:gdLst>
                  <a:gd name="T0" fmla="*/ 9 w 25"/>
                  <a:gd name="T1" fmla="*/ 54 h 54"/>
                  <a:gd name="T2" fmla="*/ 9 w 25"/>
                  <a:gd name="T3" fmla="*/ 54 h 54"/>
                  <a:gd name="T4" fmla="*/ 9 w 25"/>
                  <a:gd name="T5" fmla="*/ 54 h 54"/>
                  <a:gd name="T6" fmla="*/ 25 w 25"/>
                  <a:gd name="T7" fmla="*/ 21 h 54"/>
                  <a:gd name="T8" fmla="*/ 25 w 25"/>
                  <a:gd name="T9" fmla="*/ 24 h 54"/>
                  <a:gd name="T10" fmla="*/ 9 w 25"/>
                  <a:gd name="T11" fmla="*/ 54 h 54"/>
                  <a:gd name="T12" fmla="*/ 25 w 25"/>
                  <a:gd name="T13" fmla="*/ 24 h 54"/>
                  <a:gd name="T14" fmla="*/ 25 w 25"/>
                  <a:gd name="T15" fmla="*/ 21 h 54"/>
                  <a:gd name="T16" fmla="*/ 12 w 25"/>
                  <a:gd name="T17" fmla="*/ 15 h 54"/>
                  <a:gd name="T18" fmla="*/ 13 w 25"/>
                  <a:gd name="T19" fmla="*/ 15 h 54"/>
                  <a:gd name="T20" fmla="*/ 12 w 25"/>
                  <a:gd name="T21" fmla="*/ 15 h 54"/>
                  <a:gd name="T22" fmla="*/ 12 w 25"/>
                  <a:gd name="T23" fmla="*/ 15 h 54"/>
                  <a:gd name="T24" fmla="*/ 12 w 25"/>
                  <a:gd name="T25" fmla="*/ 15 h 54"/>
                  <a:gd name="T26" fmla="*/ 12 w 25"/>
                  <a:gd name="T27" fmla="*/ 15 h 54"/>
                  <a:gd name="T28" fmla="*/ 12 w 25"/>
                  <a:gd name="T29" fmla="*/ 15 h 54"/>
                  <a:gd name="T30" fmla="*/ 12 w 25"/>
                  <a:gd name="T31" fmla="*/ 15 h 54"/>
                  <a:gd name="T32" fmla="*/ 12 w 25"/>
                  <a:gd name="T33" fmla="*/ 15 h 54"/>
                  <a:gd name="T34" fmla="*/ 12 w 25"/>
                  <a:gd name="T35" fmla="*/ 15 h 54"/>
                  <a:gd name="T36" fmla="*/ 12 w 25"/>
                  <a:gd name="T37" fmla="*/ 15 h 54"/>
                  <a:gd name="T38" fmla="*/ 12 w 25"/>
                  <a:gd name="T39" fmla="*/ 15 h 54"/>
                  <a:gd name="T40" fmla="*/ 12 w 25"/>
                  <a:gd name="T41" fmla="*/ 15 h 54"/>
                  <a:gd name="T42" fmla="*/ 12 w 25"/>
                  <a:gd name="T43" fmla="*/ 15 h 54"/>
                  <a:gd name="T44" fmla="*/ 12 w 25"/>
                  <a:gd name="T45" fmla="*/ 15 h 54"/>
                  <a:gd name="T46" fmla="*/ 12 w 25"/>
                  <a:gd name="T47" fmla="*/ 15 h 54"/>
                  <a:gd name="T48" fmla="*/ 12 w 25"/>
                  <a:gd name="T49" fmla="*/ 15 h 54"/>
                  <a:gd name="T50" fmla="*/ 12 w 25"/>
                  <a:gd name="T51" fmla="*/ 15 h 54"/>
                  <a:gd name="T52" fmla="*/ 2 w 25"/>
                  <a:gd name="T53" fmla="*/ 10 h 54"/>
                  <a:gd name="T54" fmla="*/ 11 w 25"/>
                  <a:gd name="T55" fmla="*/ 14 h 54"/>
                  <a:gd name="T56" fmla="*/ 12 w 25"/>
                  <a:gd name="T57" fmla="*/ 15 h 54"/>
                  <a:gd name="T58" fmla="*/ 11 w 25"/>
                  <a:gd name="T59" fmla="*/ 14 h 54"/>
                  <a:gd name="T60" fmla="*/ 2 w 25"/>
                  <a:gd name="T61" fmla="*/ 10 h 54"/>
                  <a:gd name="T62" fmla="*/ 2 w 25"/>
                  <a:gd name="T63" fmla="*/ 10 h 54"/>
                  <a:gd name="T64" fmla="*/ 2 w 25"/>
                  <a:gd name="T65" fmla="*/ 10 h 54"/>
                  <a:gd name="T66" fmla="*/ 2 w 25"/>
                  <a:gd name="T67" fmla="*/ 10 h 54"/>
                  <a:gd name="T68" fmla="*/ 2 w 25"/>
                  <a:gd name="T69" fmla="*/ 10 h 54"/>
                  <a:gd name="T70" fmla="*/ 2 w 25"/>
                  <a:gd name="T71" fmla="*/ 10 h 54"/>
                  <a:gd name="T72" fmla="*/ 2 w 25"/>
                  <a:gd name="T73" fmla="*/ 10 h 54"/>
                  <a:gd name="T74" fmla="*/ 1 w 25"/>
                  <a:gd name="T75" fmla="*/ 10 h 54"/>
                  <a:gd name="T76" fmla="*/ 2 w 25"/>
                  <a:gd name="T77" fmla="*/ 10 h 54"/>
                  <a:gd name="T78" fmla="*/ 1 w 25"/>
                  <a:gd name="T79" fmla="*/ 10 h 54"/>
                  <a:gd name="T80" fmla="*/ 0 w 25"/>
                  <a:gd name="T81" fmla="*/ 9 h 54"/>
                  <a:gd name="T82" fmla="*/ 0 w 25"/>
                  <a:gd name="T83" fmla="*/ 47 h 54"/>
                  <a:gd name="T84" fmla="*/ 14 w 25"/>
                  <a:gd name="T85" fmla="*/ 23 h 54"/>
                  <a:gd name="T86" fmla="*/ 13 w 25"/>
                  <a:gd name="T87" fmla="*/ 15 h 54"/>
                  <a:gd name="T88" fmla="*/ 14 w 25"/>
                  <a:gd name="T89" fmla="*/ 23 h 54"/>
                  <a:gd name="T90" fmla="*/ 0 w 25"/>
                  <a:gd name="T91" fmla="*/ 47 h 54"/>
                  <a:gd name="T92" fmla="*/ 0 w 25"/>
                  <a:gd name="T93" fmla="*/ 9 h 54"/>
                  <a:gd name="T94" fmla="*/ 1 w 25"/>
                  <a:gd name="T95" fmla="*/ 10 h 54"/>
                  <a:gd name="T96" fmla="*/ 0 w 25"/>
                  <a:gd name="T97" fmla="*/ 9 h 54"/>
                  <a:gd name="T98" fmla="*/ 10 w 25"/>
                  <a:gd name="T99" fmla="*/ 0 h 54"/>
                  <a:gd name="T100" fmla="*/ 10 w 25"/>
                  <a:gd name="T101" fmla="*/ 0 h 54"/>
                  <a:gd name="T102" fmla="*/ 10 w 25"/>
                  <a:gd name="T103" fmla="*/ 0 h 54"/>
                  <a:gd name="T104" fmla="*/ 9 w 25"/>
                  <a:gd name="T105" fmla="*/ 0 h 54"/>
                  <a:gd name="T106" fmla="*/ 10 w 25"/>
                  <a:gd name="T107" fmla="*/ 0 h 54"/>
                  <a:gd name="T108" fmla="*/ 9 w 25"/>
                  <a:gd name="T10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 h="54">
                    <a:moveTo>
                      <a:pt x="9" y="54"/>
                    </a:moveTo>
                    <a:cubicBezTo>
                      <a:pt x="9" y="54"/>
                      <a:pt x="9" y="54"/>
                      <a:pt x="9" y="54"/>
                    </a:cubicBezTo>
                    <a:cubicBezTo>
                      <a:pt x="9" y="54"/>
                      <a:pt x="9" y="54"/>
                      <a:pt x="9" y="54"/>
                    </a:cubicBezTo>
                    <a:moveTo>
                      <a:pt x="25" y="21"/>
                    </a:moveTo>
                    <a:cubicBezTo>
                      <a:pt x="25" y="22"/>
                      <a:pt x="25" y="23"/>
                      <a:pt x="25" y="24"/>
                    </a:cubicBezTo>
                    <a:cubicBezTo>
                      <a:pt x="24" y="37"/>
                      <a:pt x="16" y="48"/>
                      <a:pt x="9" y="54"/>
                    </a:cubicBezTo>
                    <a:cubicBezTo>
                      <a:pt x="16" y="48"/>
                      <a:pt x="24" y="37"/>
                      <a:pt x="25" y="24"/>
                    </a:cubicBezTo>
                    <a:cubicBezTo>
                      <a:pt x="25" y="23"/>
                      <a:pt x="25" y="22"/>
                      <a:pt x="25" y="21"/>
                    </a:cubicBezTo>
                    <a:moveTo>
                      <a:pt x="12" y="15"/>
                    </a:moveTo>
                    <a:cubicBezTo>
                      <a:pt x="12" y="15"/>
                      <a:pt x="13" y="15"/>
                      <a:pt x="13" y="15"/>
                    </a:cubicBezTo>
                    <a:cubicBezTo>
                      <a:pt x="13" y="15"/>
                      <a:pt x="12" y="15"/>
                      <a:pt x="12" y="15"/>
                    </a:cubicBezTo>
                    <a:moveTo>
                      <a:pt x="12" y="15"/>
                    </a:moveTo>
                    <a:cubicBezTo>
                      <a:pt x="12" y="15"/>
                      <a:pt x="12" y="15"/>
                      <a:pt x="12" y="15"/>
                    </a:cubicBezTo>
                    <a:cubicBezTo>
                      <a:pt x="12" y="15"/>
                      <a:pt x="12" y="15"/>
                      <a:pt x="12" y="15"/>
                    </a:cubicBezTo>
                    <a:moveTo>
                      <a:pt x="12" y="15"/>
                    </a:moveTo>
                    <a:cubicBezTo>
                      <a:pt x="12" y="15"/>
                      <a:pt x="12" y="15"/>
                      <a:pt x="12" y="15"/>
                    </a:cubicBezTo>
                    <a:cubicBezTo>
                      <a:pt x="12" y="15"/>
                      <a:pt x="12" y="15"/>
                      <a:pt x="12" y="15"/>
                    </a:cubicBezTo>
                    <a:moveTo>
                      <a:pt x="12" y="15"/>
                    </a:moveTo>
                    <a:cubicBezTo>
                      <a:pt x="12" y="15"/>
                      <a:pt x="12" y="15"/>
                      <a:pt x="12" y="15"/>
                    </a:cubicBezTo>
                    <a:cubicBezTo>
                      <a:pt x="12" y="15"/>
                      <a:pt x="12" y="15"/>
                      <a:pt x="12" y="15"/>
                    </a:cubicBezTo>
                    <a:moveTo>
                      <a:pt x="12" y="15"/>
                    </a:moveTo>
                    <a:cubicBezTo>
                      <a:pt x="12" y="15"/>
                      <a:pt x="12" y="15"/>
                      <a:pt x="12" y="15"/>
                    </a:cubicBezTo>
                    <a:cubicBezTo>
                      <a:pt x="12" y="15"/>
                      <a:pt x="12" y="15"/>
                      <a:pt x="12" y="15"/>
                    </a:cubicBezTo>
                    <a:moveTo>
                      <a:pt x="12" y="15"/>
                    </a:moveTo>
                    <a:cubicBezTo>
                      <a:pt x="12" y="15"/>
                      <a:pt x="12" y="15"/>
                      <a:pt x="12" y="15"/>
                    </a:cubicBezTo>
                    <a:cubicBezTo>
                      <a:pt x="12" y="15"/>
                      <a:pt x="12" y="15"/>
                      <a:pt x="12" y="15"/>
                    </a:cubicBezTo>
                    <a:moveTo>
                      <a:pt x="2" y="10"/>
                    </a:moveTo>
                    <a:cubicBezTo>
                      <a:pt x="5" y="10"/>
                      <a:pt x="9" y="12"/>
                      <a:pt x="11" y="14"/>
                    </a:cubicBezTo>
                    <a:cubicBezTo>
                      <a:pt x="12" y="14"/>
                      <a:pt x="12" y="14"/>
                      <a:pt x="12" y="15"/>
                    </a:cubicBezTo>
                    <a:cubicBezTo>
                      <a:pt x="12" y="14"/>
                      <a:pt x="12" y="14"/>
                      <a:pt x="11" y="14"/>
                    </a:cubicBezTo>
                    <a:cubicBezTo>
                      <a:pt x="9" y="11"/>
                      <a:pt x="5"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1" y="10"/>
                    </a:moveTo>
                    <a:cubicBezTo>
                      <a:pt x="2" y="10"/>
                      <a:pt x="2" y="10"/>
                      <a:pt x="2" y="10"/>
                    </a:cubicBezTo>
                    <a:cubicBezTo>
                      <a:pt x="2" y="10"/>
                      <a:pt x="2" y="10"/>
                      <a:pt x="1" y="10"/>
                    </a:cubicBezTo>
                    <a:moveTo>
                      <a:pt x="0" y="9"/>
                    </a:moveTo>
                    <a:cubicBezTo>
                      <a:pt x="0" y="47"/>
                      <a:pt x="0" y="47"/>
                      <a:pt x="0" y="47"/>
                    </a:cubicBezTo>
                    <a:cubicBezTo>
                      <a:pt x="5" y="43"/>
                      <a:pt x="13" y="34"/>
                      <a:pt x="14" y="23"/>
                    </a:cubicBezTo>
                    <a:cubicBezTo>
                      <a:pt x="14" y="20"/>
                      <a:pt x="14" y="17"/>
                      <a:pt x="13" y="15"/>
                    </a:cubicBezTo>
                    <a:cubicBezTo>
                      <a:pt x="14" y="17"/>
                      <a:pt x="14" y="20"/>
                      <a:pt x="14" y="23"/>
                    </a:cubicBezTo>
                    <a:cubicBezTo>
                      <a:pt x="13" y="34"/>
                      <a:pt x="5" y="43"/>
                      <a:pt x="0" y="47"/>
                    </a:cubicBezTo>
                    <a:cubicBezTo>
                      <a:pt x="0" y="9"/>
                      <a:pt x="0" y="9"/>
                      <a:pt x="0" y="9"/>
                    </a:cubicBezTo>
                    <a:cubicBezTo>
                      <a:pt x="0" y="9"/>
                      <a:pt x="1" y="10"/>
                      <a:pt x="1" y="10"/>
                    </a:cubicBezTo>
                    <a:cubicBezTo>
                      <a:pt x="1" y="10"/>
                      <a:pt x="0" y="9"/>
                      <a:pt x="0" y="9"/>
                    </a:cubicBezTo>
                    <a:moveTo>
                      <a:pt x="10" y="0"/>
                    </a:moveTo>
                    <a:cubicBezTo>
                      <a:pt x="10" y="0"/>
                      <a:pt x="10" y="0"/>
                      <a:pt x="10" y="0"/>
                    </a:cubicBezTo>
                    <a:cubicBezTo>
                      <a:pt x="10" y="0"/>
                      <a:pt x="10" y="0"/>
                      <a:pt x="10" y="0"/>
                    </a:cubicBezTo>
                    <a:moveTo>
                      <a:pt x="9" y="0"/>
                    </a:moveTo>
                    <a:cubicBezTo>
                      <a:pt x="9" y="0"/>
                      <a:pt x="10" y="0"/>
                      <a:pt x="10" y="0"/>
                    </a:cubicBezTo>
                    <a:cubicBezTo>
                      <a:pt x="10" y="0"/>
                      <a:pt x="9" y="0"/>
                      <a:pt x="9" y="0"/>
                    </a:cubicBezTo>
                  </a:path>
                </a:pathLst>
              </a:custGeom>
              <a:solidFill>
                <a:srgbClr val="6C1A4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63" name="íṩḷîďê">
                <a:extLst>
                  <a:ext uri="{FF2B5EF4-FFF2-40B4-BE49-F238E27FC236}">
                    <a16:creationId xmlns:a16="http://schemas.microsoft.com/office/drawing/2014/main" id="{D3AFCEC7-120F-45FC-9346-FB802AD4E54E}"/>
                  </a:ext>
                </a:extLst>
              </p:cNvPr>
              <p:cNvSpPr/>
              <p:nvPr/>
            </p:nvSpPr>
            <p:spPr bwMode="auto">
              <a:xfrm>
                <a:off x="3685" y="2647"/>
                <a:ext cx="49" cy="3"/>
              </a:xfrm>
              <a:custGeom>
                <a:avLst/>
                <a:gdLst>
                  <a:gd name="T0" fmla="*/ 40 w 40"/>
                  <a:gd name="T1" fmla="*/ 0 h 3"/>
                  <a:gd name="T2" fmla="*/ 40 w 40"/>
                  <a:gd name="T3" fmla="*/ 0 h 3"/>
                  <a:gd name="T4" fmla="*/ 40 w 40"/>
                  <a:gd name="T5" fmla="*/ 3 h 3"/>
                  <a:gd name="T6" fmla="*/ 0 w 40"/>
                  <a:gd name="T7" fmla="*/ 3 h 3"/>
                  <a:gd name="T8" fmla="*/ 0 w 40"/>
                  <a:gd name="T9" fmla="*/ 3 h 3"/>
                  <a:gd name="T10" fmla="*/ 40 w 40"/>
                  <a:gd name="T11" fmla="*/ 3 h 3"/>
                  <a:gd name="T12" fmla="*/ 40 w 40"/>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0" h="3">
                    <a:moveTo>
                      <a:pt x="40" y="0"/>
                    </a:moveTo>
                    <a:cubicBezTo>
                      <a:pt x="40" y="0"/>
                      <a:pt x="40" y="0"/>
                      <a:pt x="40" y="0"/>
                    </a:cubicBezTo>
                    <a:cubicBezTo>
                      <a:pt x="40" y="3"/>
                      <a:pt x="40" y="3"/>
                      <a:pt x="40" y="3"/>
                    </a:cubicBezTo>
                    <a:cubicBezTo>
                      <a:pt x="0" y="3"/>
                      <a:pt x="0" y="3"/>
                      <a:pt x="0" y="3"/>
                    </a:cubicBezTo>
                    <a:cubicBezTo>
                      <a:pt x="0" y="3"/>
                      <a:pt x="0" y="3"/>
                      <a:pt x="0" y="3"/>
                    </a:cubicBezTo>
                    <a:cubicBezTo>
                      <a:pt x="40" y="3"/>
                      <a:pt x="40" y="3"/>
                      <a:pt x="40" y="3"/>
                    </a:cubicBezTo>
                    <a:cubicBezTo>
                      <a:pt x="40" y="0"/>
                      <a:pt x="40" y="0"/>
                      <a:pt x="40" y="0"/>
                    </a:cubicBezTo>
                  </a:path>
                </a:pathLst>
              </a:custGeom>
              <a:solidFill>
                <a:srgbClr val="C76E6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64" name="ïŝḻïdé">
                <a:extLst>
                  <a:ext uri="{FF2B5EF4-FFF2-40B4-BE49-F238E27FC236}">
                    <a16:creationId xmlns:a16="http://schemas.microsoft.com/office/drawing/2014/main" id="{45AF22AF-5AD7-4C94-AF33-3929A9BB647D}"/>
                  </a:ext>
                </a:extLst>
              </p:cNvPr>
              <p:cNvSpPr/>
              <p:nvPr/>
            </p:nvSpPr>
            <p:spPr bwMode="auto">
              <a:xfrm>
                <a:off x="3734" y="2555"/>
                <a:ext cx="30" cy="76"/>
              </a:xfrm>
              <a:custGeom>
                <a:avLst/>
                <a:gdLst>
                  <a:gd name="T0" fmla="*/ 0 w 25"/>
                  <a:gd name="T1" fmla="*/ 0 h 63"/>
                  <a:gd name="T2" fmla="*/ 0 w 25"/>
                  <a:gd name="T3" fmla="*/ 11 h 63"/>
                  <a:gd name="T4" fmla="*/ 1 w 25"/>
                  <a:gd name="T5" fmla="*/ 12 h 63"/>
                  <a:gd name="T6" fmla="*/ 1 w 25"/>
                  <a:gd name="T7" fmla="*/ 12 h 63"/>
                  <a:gd name="T8" fmla="*/ 2 w 25"/>
                  <a:gd name="T9" fmla="*/ 12 h 63"/>
                  <a:gd name="T10" fmla="*/ 2 w 25"/>
                  <a:gd name="T11" fmla="*/ 12 h 63"/>
                  <a:gd name="T12" fmla="*/ 2 w 25"/>
                  <a:gd name="T13" fmla="*/ 12 h 63"/>
                  <a:gd name="T14" fmla="*/ 2 w 25"/>
                  <a:gd name="T15" fmla="*/ 12 h 63"/>
                  <a:gd name="T16" fmla="*/ 2 w 25"/>
                  <a:gd name="T17" fmla="*/ 12 h 63"/>
                  <a:gd name="T18" fmla="*/ 2 w 25"/>
                  <a:gd name="T19" fmla="*/ 12 h 63"/>
                  <a:gd name="T20" fmla="*/ 11 w 25"/>
                  <a:gd name="T21" fmla="*/ 16 h 63"/>
                  <a:gd name="T22" fmla="*/ 12 w 25"/>
                  <a:gd name="T23" fmla="*/ 17 h 63"/>
                  <a:gd name="T24" fmla="*/ 12 w 25"/>
                  <a:gd name="T25" fmla="*/ 17 h 63"/>
                  <a:gd name="T26" fmla="*/ 12 w 25"/>
                  <a:gd name="T27" fmla="*/ 17 h 63"/>
                  <a:gd name="T28" fmla="*/ 12 w 25"/>
                  <a:gd name="T29" fmla="*/ 17 h 63"/>
                  <a:gd name="T30" fmla="*/ 12 w 25"/>
                  <a:gd name="T31" fmla="*/ 17 h 63"/>
                  <a:gd name="T32" fmla="*/ 12 w 25"/>
                  <a:gd name="T33" fmla="*/ 17 h 63"/>
                  <a:gd name="T34" fmla="*/ 12 w 25"/>
                  <a:gd name="T35" fmla="*/ 17 h 63"/>
                  <a:gd name="T36" fmla="*/ 12 w 25"/>
                  <a:gd name="T37" fmla="*/ 17 h 63"/>
                  <a:gd name="T38" fmla="*/ 12 w 25"/>
                  <a:gd name="T39" fmla="*/ 17 h 63"/>
                  <a:gd name="T40" fmla="*/ 12 w 25"/>
                  <a:gd name="T41" fmla="*/ 17 h 63"/>
                  <a:gd name="T42" fmla="*/ 12 w 25"/>
                  <a:gd name="T43" fmla="*/ 17 h 63"/>
                  <a:gd name="T44" fmla="*/ 12 w 25"/>
                  <a:gd name="T45" fmla="*/ 17 h 63"/>
                  <a:gd name="T46" fmla="*/ 13 w 25"/>
                  <a:gd name="T47" fmla="*/ 17 h 63"/>
                  <a:gd name="T48" fmla="*/ 13 w 25"/>
                  <a:gd name="T49" fmla="*/ 17 h 63"/>
                  <a:gd name="T50" fmla="*/ 14 w 25"/>
                  <a:gd name="T51" fmla="*/ 25 h 63"/>
                  <a:gd name="T52" fmla="*/ 0 w 25"/>
                  <a:gd name="T53" fmla="*/ 49 h 63"/>
                  <a:gd name="T54" fmla="*/ 0 w 25"/>
                  <a:gd name="T55" fmla="*/ 63 h 63"/>
                  <a:gd name="T56" fmla="*/ 0 w 25"/>
                  <a:gd name="T57" fmla="*/ 63 h 63"/>
                  <a:gd name="T58" fmla="*/ 0 w 25"/>
                  <a:gd name="T59" fmla="*/ 63 h 63"/>
                  <a:gd name="T60" fmla="*/ 9 w 25"/>
                  <a:gd name="T61" fmla="*/ 56 h 63"/>
                  <a:gd name="T62" fmla="*/ 9 w 25"/>
                  <a:gd name="T63" fmla="*/ 56 h 63"/>
                  <a:gd name="T64" fmla="*/ 9 w 25"/>
                  <a:gd name="T65" fmla="*/ 56 h 63"/>
                  <a:gd name="T66" fmla="*/ 25 w 25"/>
                  <a:gd name="T67" fmla="*/ 26 h 63"/>
                  <a:gd name="T68" fmla="*/ 25 w 25"/>
                  <a:gd name="T69" fmla="*/ 23 h 63"/>
                  <a:gd name="T70" fmla="*/ 19 w 25"/>
                  <a:gd name="T71" fmla="*/ 8 h 63"/>
                  <a:gd name="T72" fmla="*/ 10 w 25"/>
                  <a:gd name="T73" fmla="*/ 2 h 63"/>
                  <a:gd name="T74" fmla="*/ 10 w 25"/>
                  <a:gd name="T75" fmla="*/ 2 h 63"/>
                  <a:gd name="T76" fmla="*/ 10 w 25"/>
                  <a:gd name="T77" fmla="*/ 2 h 63"/>
                  <a:gd name="T78" fmla="*/ 9 w 25"/>
                  <a:gd name="T79" fmla="*/ 2 h 63"/>
                  <a:gd name="T80" fmla="*/ 9 w 25"/>
                  <a:gd name="T81" fmla="*/ 2 h 63"/>
                  <a:gd name="T82" fmla="*/ 0 w 25"/>
                  <a:gd name="T8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 h="63">
                    <a:moveTo>
                      <a:pt x="0" y="0"/>
                    </a:moveTo>
                    <a:cubicBezTo>
                      <a:pt x="0" y="11"/>
                      <a:pt x="0" y="11"/>
                      <a:pt x="0" y="11"/>
                    </a:cubicBezTo>
                    <a:cubicBezTo>
                      <a:pt x="0" y="11"/>
                      <a:pt x="1" y="12"/>
                      <a:pt x="1" y="12"/>
                    </a:cubicBezTo>
                    <a:cubicBezTo>
                      <a:pt x="1" y="12"/>
                      <a:pt x="1" y="12"/>
                      <a:pt x="1" y="12"/>
                    </a:cubicBezTo>
                    <a:cubicBezTo>
                      <a:pt x="2" y="12"/>
                      <a:pt x="2" y="12"/>
                      <a:pt x="2" y="12"/>
                    </a:cubicBezTo>
                    <a:cubicBezTo>
                      <a:pt x="2" y="12"/>
                      <a:pt x="2" y="12"/>
                      <a:pt x="2" y="12"/>
                    </a:cubicBezTo>
                    <a:cubicBezTo>
                      <a:pt x="2" y="12"/>
                      <a:pt x="2" y="12"/>
                      <a:pt x="2" y="12"/>
                    </a:cubicBezTo>
                    <a:cubicBezTo>
                      <a:pt x="2" y="12"/>
                      <a:pt x="2" y="12"/>
                      <a:pt x="2" y="12"/>
                    </a:cubicBezTo>
                    <a:cubicBezTo>
                      <a:pt x="2" y="12"/>
                      <a:pt x="2" y="12"/>
                      <a:pt x="2" y="12"/>
                    </a:cubicBezTo>
                    <a:cubicBezTo>
                      <a:pt x="2" y="12"/>
                      <a:pt x="2" y="12"/>
                      <a:pt x="2" y="12"/>
                    </a:cubicBezTo>
                    <a:cubicBezTo>
                      <a:pt x="5" y="12"/>
                      <a:pt x="9" y="13"/>
                      <a:pt x="11" y="16"/>
                    </a:cubicBezTo>
                    <a:cubicBezTo>
                      <a:pt x="12" y="16"/>
                      <a:pt x="12" y="16"/>
                      <a:pt x="12" y="17"/>
                    </a:cubicBezTo>
                    <a:cubicBezTo>
                      <a:pt x="12" y="17"/>
                      <a:pt x="12" y="17"/>
                      <a:pt x="12" y="17"/>
                    </a:cubicBezTo>
                    <a:cubicBezTo>
                      <a:pt x="12" y="17"/>
                      <a:pt x="12" y="17"/>
                      <a:pt x="12" y="17"/>
                    </a:cubicBezTo>
                    <a:cubicBezTo>
                      <a:pt x="12" y="17"/>
                      <a:pt x="12" y="17"/>
                      <a:pt x="12" y="17"/>
                    </a:cubicBezTo>
                    <a:cubicBezTo>
                      <a:pt x="12" y="17"/>
                      <a:pt x="12" y="17"/>
                      <a:pt x="12" y="17"/>
                    </a:cubicBezTo>
                    <a:cubicBezTo>
                      <a:pt x="12" y="17"/>
                      <a:pt x="12" y="17"/>
                      <a:pt x="12" y="17"/>
                    </a:cubicBezTo>
                    <a:cubicBezTo>
                      <a:pt x="12" y="17"/>
                      <a:pt x="12" y="17"/>
                      <a:pt x="12" y="17"/>
                    </a:cubicBezTo>
                    <a:cubicBezTo>
                      <a:pt x="12" y="17"/>
                      <a:pt x="12" y="17"/>
                      <a:pt x="12" y="17"/>
                    </a:cubicBezTo>
                    <a:cubicBezTo>
                      <a:pt x="12" y="17"/>
                      <a:pt x="12" y="17"/>
                      <a:pt x="12" y="17"/>
                    </a:cubicBezTo>
                    <a:cubicBezTo>
                      <a:pt x="12" y="17"/>
                      <a:pt x="12" y="17"/>
                      <a:pt x="12" y="17"/>
                    </a:cubicBezTo>
                    <a:cubicBezTo>
                      <a:pt x="12" y="17"/>
                      <a:pt x="12" y="17"/>
                      <a:pt x="12" y="17"/>
                    </a:cubicBezTo>
                    <a:cubicBezTo>
                      <a:pt x="12" y="17"/>
                      <a:pt x="12" y="17"/>
                      <a:pt x="12" y="17"/>
                    </a:cubicBezTo>
                    <a:cubicBezTo>
                      <a:pt x="12" y="17"/>
                      <a:pt x="13" y="17"/>
                      <a:pt x="13" y="17"/>
                    </a:cubicBezTo>
                    <a:cubicBezTo>
                      <a:pt x="13" y="17"/>
                      <a:pt x="13" y="17"/>
                      <a:pt x="13" y="17"/>
                    </a:cubicBezTo>
                    <a:cubicBezTo>
                      <a:pt x="14" y="19"/>
                      <a:pt x="14" y="22"/>
                      <a:pt x="14" y="25"/>
                    </a:cubicBezTo>
                    <a:cubicBezTo>
                      <a:pt x="13" y="36"/>
                      <a:pt x="5" y="45"/>
                      <a:pt x="0" y="49"/>
                    </a:cubicBezTo>
                    <a:cubicBezTo>
                      <a:pt x="0" y="63"/>
                      <a:pt x="0" y="63"/>
                      <a:pt x="0" y="63"/>
                    </a:cubicBezTo>
                    <a:cubicBezTo>
                      <a:pt x="0" y="63"/>
                      <a:pt x="0" y="63"/>
                      <a:pt x="0" y="63"/>
                    </a:cubicBezTo>
                    <a:cubicBezTo>
                      <a:pt x="0" y="63"/>
                      <a:pt x="0" y="63"/>
                      <a:pt x="0" y="63"/>
                    </a:cubicBezTo>
                    <a:cubicBezTo>
                      <a:pt x="1" y="62"/>
                      <a:pt x="5" y="60"/>
                      <a:pt x="9" y="56"/>
                    </a:cubicBezTo>
                    <a:cubicBezTo>
                      <a:pt x="9" y="56"/>
                      <a:pt x="9" y="56"/>
                      <a:pt x="9" y="56"/>
                    </a:cubicBezTo>
                    <a:cubicBezTo>
                      <a:pt x="9" y="56"/>
                      <a:pt x="9" y="56"/>
                      <a:pt x="9" y="56"/>
                    </a:cubicBezTo>
                    <a:cubicBezTo>
                      <a:pt x="16" y="50"/>
                      <a:pt x="24" y="39"/>
                      <a:pt x="25" y="26"/>
                    </a:cubicBezTo>
                    <a:cubicBezTo>
                      <a:pt x="25" y="25"/>
                      <a:pt x="25" y="24"/>
                      <a:pt x="25" y="23"/>
                    </a:cubicBezTo>
                    <a:cubicBezTo>
                      <a:pt x="25" y="16"/>
                      <a:pt x="22" y="11"/>
                      <a:pt x="19" y="8"/>
                    </a:cubicBezTo>
                    <a:cubicBezTo>
                      <a:pt x="16" y="5"/>
                      <a:pt x="13" y="4"/>
                      <a:pt x="10" y="2"/>
                    </a:cubicBezTo>
                    <a:cubicBezTo>
                      <a:pt x="10" y="2"/>
                      <a:pt x="10" y="2"/>
                      <a:pt x="10" y="2"/>
                    </a:cubicBezTo>
                    <a:cubicBezTo>
                      <a:pt x="10" y="2"/>
                      <a:pt x="10" y="2"/>
                      <a:pt x="10" y="2"/>
                    </a:cubicBezTo>
                    <a:cubicBezTo>
                      <a:pt x="10" y="2"/>
                      <a:pt x="9" y="2"/>
                      <a:pt x="9" y="2"/>
                    </a:cubicBezTo>
                    <a:cubicBezTo>
                      <a:pt x="9" y="2"/>
                      <a:pt x="9" y="2"/>
                      <a:pt x="9" y="2"/>
                    </a:cubicBezTo>
                    <a:cubicBezTo>
                      <a:pt x="6" y="1"/>
                      <a:pt x="2" y="1"/>
                      <a:pt x="0" y="0"/>
                    </a:cubicBezTo>
                  </a:path>
                </a:pathLst>
              </a:custGeom>
              <a:solidFill>
                <a:srgbClr val="C036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65" name="î$ḷïďe">
                <a:extLst>
                  <a:ext uri="{FF2B5EF4-FFF2-40B4-BE49-F238E27FC236}">
                    <a16:creationId xmlns:a16="http://schemas.microsoft.com/office/drawing/2014/main" id="{63F396D5-E74F-4BBF-8B58-15D26470B8A8}"/>
                  </a:ext>
                </a:extLst>
              </p:cNvPr>
              <p:cNvSpPr/>
              <p:nvPr/>
            </p:nvSpPr>
            <p:spPr bwMode="auto">
              <a:xfrm>
                <a:off x="3685" y="2533"/>
                <a:ext cx="49" cy="117"/>
              </a:xfrm>
              <a:custGeom>
                <a:avLst/>
                <a:gdLst>
                  <a:gd name="T0" fmla="*/ 33 w 40"/>
                  <a:gd name="T1" fmla="*/ 0 h 97"/>
                  <a:gd name="T2" fmla="*/ 30 w 40"/>
                  <a:gd name="T3" fmla="*/ 0 h 97"/>
                  <a:gd name="T4" fmla="*/ 30 w 40"/>
                  <a:gd name="T5" fmla="*/ 0 h 97"/>
                  <a:gd name="T6" fmla="*/ 30 w 40"/>
                  <a:gd name="T7" fmla="*/ 0 h 97"/>
                  <a:gd name="T8" fmla="*/ 19 w 40"/>
                  <a:gd name="T9" fmla="*/ 66 h 97"/>
                  <a:gd name="T10" fmla="*/ 0 w 40"/>
                  <a:gd name="T11" fmla="*/ 97 h 97"/>
                  <a:gd name="T12" fmla="*/ 40 w 40"/>
                  <a:gd name="T13" fmla="*/ 97 h 97"/>
                  <a:gd name="T14" fmla="*/ 40 w 40"/>
                  <a:gd name="T15" fmla="*/ 94 h 97"/>
                  <a:gd name="T16" fmla="*/ 40 w 40"/>
                  <a:gd name="T17" fmla="*/ 94 h 97"/>
                  <a:gd name="T18" fmla="*/ 40 w 40"/>
                  <a:gd name="T19" fmla="*/ 81 h 97"/>
                  <a:gd name="T20" fmla="*/ 40 w 40"/>
                  <a:gd name="T21" fmla="*/ 67 h 97"/>
                  <a:gd name="T22" fmla="*/ 40 w 40"/>
                  <a:gd name="T23" fmla="*/ 29 h 97"/>
                  <a:gd name="T24" fmla="*/ 40 w 40"/>
                  <a:gd name="T25" fmla="*/ 18 h 97"/>
                  <a:gd name="T26" fmla="*/ 40 w 40"/>
                  <a:gd name="T27" fmla="*/ 7 h 97"/>
                  <a:gd name="T28" fmla="*/ 33 w 40"/>
                  <a:gd name="T2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97">
                    <a:moveTo>
                      <a:pt x="33" y="0"/>
                    </a:moveTo>
                    <a:cubicBezTo>
                      <a:pt x="30" y="0"/>
                      <a:pt x="30" y="0"/>
                      <a:pt x="30" y="0"/>
                    </a:cubicBezTo>
                    <a:cubicBezTo>
                      <a:pt x="30" y="0"/>
                      <a:pt x="30" y="0"/>
                      <a:pt x="30" y="0"/>
                    </a:cubicBezTo>
                    <a:cubicBezTo>
                      <a:pt x="30" y="0"/>
                      <a:pt x="30" y="0"/>
                      <a:pt x="30" y="0"/>
                    </a:cubicBezTo>
                    <a:cubicBezTo>
                      <a:pt x="30" y="5"/>
                      <a:pt x="29" y="41"/>
                      <a:pt x="19" y="66"/>
                    </a:cubicBezTo>
                    <a:cubicBezTo>
                      <a:pt x="10" y="89"/>
                      <a:pt x="2" y="96"/>
                      <a:pt x="0" y="97"/>
                    </a:cubicBezTo>
                    <a:cubicBezTo>
                      <a:pt x="40" y="97"/>
                      <a:pt x="40" y="97"/>
                      <a:pt x="40" y="97"/>
                    </a:cubicBezTo>
                    <a:cubicBezTo>
                      <a:pt x="40" y="94"/>
                      <a:pt x="40" y="94"/>
                      <a:pt x="40" y="94"/>
                    </a:cubicBezTo>
                    <a:cubicBezTo>
                      <a:pt x="40" y="94"/>
                      <a:pt x="40" y="94"/>
                      <a:pt x="40" y="94"/>
                    </a:cubicBezTo>
                    <a:cubicBezTo>
                      <a:pt x="40" y="81"/>
                      <a:pt x="40" y="81"/>
                      <a:pt x="40" y="81"/>
                    </a:cubicBezTo>
                    <a:cubicBezTo>
                      <a:pt x="40" y="67"/>
                      <a:pt x="40" y="67"/>
                      <a:pt x="40" y="67"/>
                    </a:cubicBezTo>
                    <a:cubicBezTo>
                      <a:pt x="40" y="29"/>
                      <a:pt x="40" y="29"/>
                      <a:pt x="40" y="29"/>
                    </a:cubicBezTo>
                    <a:cubicBezTo>
                      <a:pt x="40" y="18"/>
                      <a:pt x="40" y="18"/>
                      <a:pt x="40" y="18"/>
                    </a:cubicBezTo>
                    <a:cubicBezTo>
                      <a:pt x="40" y="7"/>
                      <a:pt x="40" y="7"/>
                      <a:pt x="40" y="7"/>
                    </a:cubicBezTo>
                    <a:cubicBezTo>
                      <a:pt x="40" y="3"/>
                      <a:pt x="36" y="0"/>
                      <a:pt x="33" y="0"/>
                    </a:cubicBezTo>
                  </a:path>
                </a:pathLst>
              </a:custGeom>
              <a:solidFill>
                <a:srgbClr val="C036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66" name="iṥ1iḑê">
                <a:extLst>
                  <a:ext uri="{FF2B5EF4-FFF2-40B4-BE49-F238E27FC236}">
                    <a16:creationId xmlns:a16="http://schemas.microsoft.com/office/drawing/2014/main" id="{2217C410-8DC7-4CF2-8E70-50979DB4FDA5}"/>
                  </a:ext>
                </a:extLst>
              </p:cNvPr>
              <p:cNvSpPr/>
              <p:nvPr/>
            </p:nvSpPr>
            <p:spPr bwMode="auto">
              <a:xfrm>
                <a:off x="3383" y="2337"/>
                <a:ext cx="500" cy="317"/>
              </a:xfrm>
              <a:custGeom>
                <a:avLst/>
                <a:gdLst>
                  <a:gd name="T0" fmla="*/ 298 w 415"/>
                  <a:gd name="T1" fmla="*/ 263 h 263"/>
                  <a:gd name="T2" fmla="*/ 29 w 415"/>
                  <a:gd name="T3" fmla="*/ 263 h 263"/>
                  <a:gd name="T4" fmla="*/ 8 w 415"/>
                  <a:gd name="T5" fmla="*/ 229 h 263"/>
                  <a:gd name="T6" fmla="*/ 101 w 415"/>
                  <a:gd name="T7" fmla="*/ 29 h 263"/>
                  <a:gd name="T8" fmla="*/ 146 w 415"/>
                  <a:gd name="T9" fmla="*/ 0 h 263"/>
                  <a:gd name="T10" fmla="*/ 394 w 415"/>
                  <a:gd name="T11" fmla="*/ 0 h 263"/>
                  <a:gd name="T12" fmla="*/ 410 w 415"/>
                  <a:gd name="T13" fmla="*/ 25 h 263"/>
                  <a:gd name="T14" fmla="*/ 298 w 415"/>
                  <a:gd name="T15" fmla="*/ 263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263">
                    <a:moveTo>
                      <a:pt x="298" y="263"/>
                    </a:moveTo>
                    <a:cubicBezTo>
                      <a:pt x="29" y="263"/>
                      <a:pt x="29" y="263"/>
                      <a:pt x="29" y="263"/>
                    </a:cubicBezTo>
                    <a:cubicBezTo>
                      <a:pt x="12" y="263"/>
                      <a:pt x="0" y="245"/>
                      <a:pt x="8" y="229"/>
                    </a:cubicBezTo>
                    <a:cubicBezTo>
                      <a:pt x="101" y="29"/>
                      <a:pt x="101" y="29"/>
                      <a:pt x="101" y="29"/>
                    </a:cubicBezTo>
                    <a:cubicBezTo>
                      <a:pt x="110" y="11"/>
                      <a:pt x="127" y="0"/>
                      <a:pt x="146" y="0"/>
                    </a:cubicBezTo>
                    <a:cubicBezTo>
                      <a:pt x="394" y="0"/>
                      <a:pt x="394" y="0"/>
                      <a:pt x="394" y="0"/>
                    </a:cubicBezTo>
                    <a:cubicBezTo>
                      <a:pt x="407" y="0"/>
                      <a:pt x="415" y="14"/>
                      <a:pt x="410" y="25"/>
                    </a:cubicBezTo>
                    <a:lnTo>
                      <a:pt x="298" y="26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67" name="îṧľïďe">
                <a:extLst>
                  <a:ext uri="{FF2B5EF4-FFF2-40B4-BE49-F238E27FC236}">
                    <a16:creationId xmlns:a16="http://schemas.microsoft.com/office/drawing/2014/main" id="{676BB3FB-6BDE-4216-BE1C-480C39C8D21B}"/>
                  </a:ext>
                </a:extLst>
              </p:cNvPr>
              <p:cNvSpPr/>
              <p:nvPr/>
            </p:nvSpPr>
            <p:spPr bwMode="auto">
              <a:xfrm>
                <a:off x="3171" y="2621"/>
                <a:ext cx="266" cy="34"/>
              </a:xfrm>
              <a:custGeom>
                <a:avLst/>
                <a:gdLst>
                  <a:gd name="T0" fmla="*/ 205 w 220"/>
                  <a:gd name="T1" fmla="*/ 28 h 28"/>
                  <a:gd name="T2" fmla="*/ 14 w 220"/>
                  <a:gd name="T3" fmla="*/ 28 h 28"/>
                  <a:gd name="T4" fmla="*/ 0 w 220"/>
                  <a:gd name="T5" fmla="*/ 14 h 28"/>
                  <a:gd name="T6" fmla="*/ 14 w 220"/>
                  <a:gd name="T7" fmla="*/ 0 h 28"/>
                  <a:gd name="T8" fmla="*/ 205 w 220"/>
                  <a:gd name="T9" fmla="*/ 0 h 28"/>
                  <a:gd name="T10" fmla="*/ 220 w 220"/>
                  <a:gd name="T11" fmla="*/ 14 h 28"/>
                  <a:gd name="T12" fmla="*/ 205 w 220"/>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20" h="28">
                    <a:moveTo>
                      <a:pt x="205" y="28"/>
                    </a:moveTo>
                    <a:cubicBezTo>
                      <a:pt x="14" y="28"/>
                      <a:pt x="14" y="28"/>
                      <a:pt x="14" y="28"/>
                    </a:cubicBezTo>
                    <a:cubicBezTo>
                      <a:pt x="6" y="28"/>
                      <a:pt x="0" y="21"/>
                      <a:pt x="0" y="14"/>
                    </a:cubicBezTo>
                    <a:cubicBezTo>
                      <a:pt x="0" y="6"/>
                      <a:pt x="6" y="0"/>
                      <a:pt x="14" y="0"/>
                    </a:cubicBezTo>
                    <a:cubicBezTo>
                      <a:pt x="205" y="0"/>
                      <a:pt x="205" y="0"/>
                      <a:pt x="205" y="0"/>
                    </a:cubicBezTo>
                    <a:cubicBezTo>
                      <a:pt x="213" y="0"/>
                      <a:pt x="220" y="6"/>
                      <a:pt x="220" y="14"/>
                    </a:cubicBezTo>
                    <a:cubicBezTo>
                      <a:pt x="220" y="21"/>
                      <a:pt x="213" y="28"/>
                      <a:pt x="205" y="28"/>
                    </a:cubicBezTo>
                    <a:close/>
                  </a:path>
                </a:pathLst>
              </a:custGeom>
              <a:solidFill>
                <a:srgbClr val="DADAE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68" name="íṡļiďé">
                <a:extLst>
                  <a:ext uri="{FF2B5EF4-FFF2-40B4-BE49-F238E27FC236}">
                    <a16:creationId xmlns:a16="http://schemas.microsoft.com/office/drawing/2014/main" id="{2D09E180-9BB0-4039-9044-A1206C90DE8F}"/>
                  </a:ext>
                </a:extLst>
              </p:cNvPr>
              <p:cNvSpPr/>
              <p:nvPr/>
            </p:nvSpPr>
            <p:spPr bwMode="auto">
              <a:xfrm>
                <a:off x="3303" y="2632"/>
                <a:ext cx="34"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69" name="ïšḷîďe">
                <a:extLst>
                  <a:ext uri="{FF2B5EF4-FFF2-40B4-BE49-F238E27FC236}">
                    <a16:creationId xmlns:a16="http://schemas.microsoft.com/office/drawing/2014/main" id="{6FE02947-A4F0-4A29-B99B-4E13697BFF8C}"/>
                  </a:ext>
                </a:extLst>
              </p:cNvPr>
              <p:cNvSpPr/>
              <p:nvPr/>
            </p:nvSpPr>
            <p:spPr bwMode="auto">
              <a:xfrm>
                <a:off x="3269" y="2632"/>
                <a:ext cx="24"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70" name="ï$ļîde">
                <a:extLst>
                  <a:ext uri="{FF2B5EF4-FFF2-40B4-BE49-F238E27FC236}">
                    <a16:creationId xmlns:a16="http://schemas.microsoft.com/office/drawing/2014/main" id="{17A12FEC-1C73-427A-91B5-6B8048E69361}"/>
                  </a:ext>
                </a:extLst>
              </p:cNvPr>
              <p:cNvSpPr/>
              <p:nvPr/>
            </p:nvSpPr>
            <p:spPr bwMode="auto">
              <a:xfrm>
                <a:off x="3393" y="2337"/>
                <a:ext cx="506" cy="317"/>
              </a:xfrm>
              <a:custGeom>
                <a:avLst/>
                <a:gdLst>
                  <a:gd name="T0" fmla="*/ 285 w 419"/>
                  <a:gd name="T1" fmla="*/ 263 h 263"/>
                  <a:gd name="T2" fmla="*/ 16 w 419"/>
                  <a:gd name="T3" fmla="*/ 263 h 263"/>
                  <a:gd name="T4" fmla="*/ 4 w 419"/>
                  <a:gd name="T5" fmla="*/ 244 h 263"/>
                  <a:gd name="T6" fmla="*/ 105 w 419"/>
                  <a:gd name="T7" fmla="*/ 29 h 263"/>
                  <a:gd name="T8" fmla="*/ 150 w 419"/>
                  <a:gd name="T9" fmla="*/ 0 h 263"/>
                  <a:gd name="T10" fmla="*/ 397 w 419"/>
                  <a:gd name="T11" fmla="*/ 0 h 263"/>
                  <a:gd name="T12" fmla="*/ 413 w 419"/>
                  <a:gd name="T13" fmla="*/ 25 h 263"/>
                  <a:gd name="T14" fmla="*/ 309 w 419"/>
                  <a:gd name="T15" fmla="*/ 248 h 263"/>
                  <a:gd name="T16" fmla="*/ 285 w 419"/>
                  <a:gd name="T17"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263">
                    <a:moveTo>
                      <a:pt x="285" y="263"/>
                    </a:moveTo>
                    <a:cubicBezTo>
                      <a:pt x="16" y="263"/>
                      <a:pt x="16" y="263"/>
                      <a:pt x="16" y="263"/>
                    </a:cubicBezTo>
                    <a:cubicBezTo>
                      <a:pt x="6" y="263"/>
                      <a:pt x="0" y="253"/>
                      <a:pt x="4" y="244"/>
                    </a:cubicBezTo>
                    <a:cubicBezTo>
                      <a:pt x="105" y="29"/>
                      <a:pt x="105" y="29"/>
                      <a:pt x="105" y="29"/>
                    </a:cubicBezTo>
                    <a:cubicBezTo>
                      <a:pt x="113" y="11"/>
                      <a:pt x="131" y="0"/>
                      <a:pt x="150" y="0"/>
                    </a:cubicBezTo>
                    <a:cubicBezTo>
                      <a:pt x="397" y="0"/>
                      <a:pt x="397" y="0"/>
                      <a:pt x="397" y="0"/>
                    </a:cubicBezTo>
                    <a:cubicBezTo>
                      <a:pt x="410" y="0"/>
                      <a:pt x="419" y="14"/>
                      <a:pt x="413" y="25"/>
                    </a:cubicBezTo>
                    <a:cubicBezTo>
                      <a:pt x="309" y="248"/>
                      <a:pt x="309" y="248"/>
                      <a:pt x="309" y="248"/>
                    </a:cubicBezTo>
                    <a:cubicBezTo>
                      <a:pt x="304" y="257"/>
                      <a:pt x="295" y="263"/>
                      <a:pt x="285" y="263"/>
                    </a:cubicBezTo>
                    <a:close/>
                  </a:path>
                </a:pathLst>
              </a:custGeom>
              <a:solidFill>
                <a:srgbClr val="A29FB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71" name="ïś1îďê">
                <a:extLst>
                  <a:ext uri="{FF2B5EF4-FFF2-40B4-BE49-F238E27FC236}">
                    <a16:creationId xmlns:a16="http://schemas.microsoft.com/office/drawing/2014/main" id="{BD6630EA-90AD-4BF5-8578-9DB84FE433AB}"/>
                  </a:ext>
                </a:extLst>
              </p:cNvPr>
              <p:cNvSpPr/>
              <p:nvPr/>
            </p:nvSpPr>
            <p:spPr bwMode="auto">
              <a:xfrm>
                <a:off x="3623" y="2469"/>
                <a:ext cx="52" cy="74"/>
              </a:xfrm>
              <a:custGeom>
                <a:avLst/>
                <a:gdLst>
                  <a:gd name="T0" fmla="*/ 36 w 43"/>
                  <a:gd name="T1" fmla="*/ 37 h 61"/>
                  <a:gd name="T2" fmla="*/ 10 w 43"/>
                  <a:gd name="T3" fmla="*/ 58 h 61"/>
                  <a:gd name="T4" fmla="*/ 6 w 43"/>
                  <a:gd name="T5" fmla="*/ 24 h 61"/>
                  <a:gd name="T6" fmla="*/ 33 w 43"/>
                  <a:gd name="T7" fmla="*/ 4 h 61"/>
                  <a:gd name="T8" fmla="*/ 36 w 43"/>
                  <a:gd name="T9" fmla="*/ 37 h 61"/>
                </a:gdLst>
                <a:ahLst/>
                <a:cxnLst>
                  <a:cxn ang="0">
                    <a:pos x="T0" y="T1"/>
                  </a:cxn>
                  <a:cxn ang="0">
                    <a:pos x="T2" y="T3"/>
                  </a:cxn>
                  <a:cxn ang="0">
                    <a:pos x="T4" y="T5"/>
                  </a:cxn>
                  <a:cxn ang="0">
                    <a:pos x="T6" y="T7"/>
                  </a:cxn>
                  <a:cxn ang="0">
                    <a:pos x="T8" y="T9"/>
                  </a:cxn>
                </a:cxnLst>
                <a:rect l="0" t="0" r="r" b="b"/>
                <a:pathLst>
                  <a:path w="43" h="61">
                    <a:moveTo>
                      <a:pt x="36" y="37"/>
                    </a:moveTo>
                    <a:cubicBezTo>
                      <a:pt x="30" y="52"/>
                      <a:pt x="18" y="61"/>
                      <a:pt x="10" y="58"/>
                    </a:cubicBezTo>
                    <a:cubicBezTo>
                      <a:pt x="1" y="54"/>
                      <a:pt x="0" y="39"/>
                      <a:pt x="6" y="24"/>
                    </a:cubicBezTo>
                    <a:cubicBezTo>
                      <a:pt x="13" y="9"/>
                      <a:pt x="25" y="0"/>
                      <a:pt x="33" y="4"/>
                    </a:cubicBezTo>
                    <a:cubicBezTo>
                      <a:pt x="41" y="7"/>
                      <a:pt x="43" y="22"/>
                      <a:pt x="36"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72" name="îṩḻiďe">
                <a:extLst>
                  <a:ext uri="{FF2B5EF4-FFF2-40B4-BE49-F238E27FC236}">
                    <a16:creationId xmlns:a16="http://schemas.microsoft.com/office/drawing/2014/main" id="{E9567780-859D-4F1D-9C94-6D8754DBD677}"/>
                  </a:ext>
                </a:extLst>
              </p:cNvPr>
              <p:cNvSpPr/>
              <p:nvPr/>
            </p:nvSpPr>
            <p:spPr bwMode="auto">
              <a:xfrm>
                <a:off x="3136" y="2560"/>
                <a:ext cx="88" cy="30"/>
              </a:xfrm>
              <a:custGeom>
                <a:avLst/>
                <a:gdLst>
                  <a:gd name="T0" fmla="*/ 9 w 73"/>
                  <a:gd name="T1" fmla="*/ 25 h 25"/>
                  <a:gd name="T2" fmla="*/ 66 w 73"/>
                  <a:gd name="T3" fmla="*/ 16 h 25"/>
                  <a:gd name="T4" fmla="*/ 72 w 73"/>
                  <a:gd name="T5" fmla="*/ 7 h 25"/>
                  <a:gd name="T6" fmla="*/ 64 w 73"/>
                  <a:gd name="T7" fmla="*/ 1 h 25"/>
                  <a:gd name="T8" fmla="*/ 7 w 73"/>
                  <a:gd name="T9" fmla="*/ 10 h 25"/>
                  <a:gd name="T10" fmla="*/ 1 w 73"/>
                  <a:gd name="T11" fmla="*/ 18 h 25"/>
                  <a:gd name="T12" fmla="*/ 9 w 73"/>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73" h="25">
                    <a:moveTo>
                      <a:pt x="9" y="25"/>
                    </a:moveTo>
                    <a:cubicBezTo>
                      <a:pt x="66" y="16"/>
                      <a:pt x="66" y="16"/>
                      <a:pt x="66" y="16"/>
                    </a:cubicBezTo>
                    <a:cubicBezTo>
                      <a:pt x="70" y="15"/>
                      <a:pt x="73" y="11"/>
                      <a:pt x="72" y="7"/>
                    </a:cubicBezTo>
                    <a:cubicBezTo>
                      <a:pt x="72" y="3"/>
                      <a:pt x="68" y="0"/>
                      <a:pt x="64" y="1"/>
                    </a:cubicBezTo>
                    <a:cubicBezTo>
                      <a:pt x="7" y="10"/>
                      <a:pt x="7" y="10"/>
                      <a:pt x="7" y="10"/>
                    </a:cubicBezTo>
                    <a:cubicBezTo>
                      <a:pt x="3" y="10"/>
                      <a:pt x="0" y="14"/>
                      <a:pt x="1" y="18"/>
                    </a:cubicBezTo>
                    <a:cubicBezTo>
                      <a:pt x="1" y="23"/>
                      <a:pt x="5" y="25"/>
                      <a:pt x="9" y="25"/>
                    </a:cubicBez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73" name="îšḷïḍé">
                <a:extLst>
                  <a:ext uri="{FF2B5EF4-FFF2-40B4-BE49-F238E27FC236}">
                    <a16:creationId xmlns:a16="http://schemas.microsoft.com/office/drawing/2014/main" id="{1C3DC193-5A35-4EBC-B42A-0DBC3FC9909C}"/>
                  </a:ext>
                </a:extLst>
              </p:cNvPr>
              <p:cNvSpPr/>
              <p:nvPr/>
            </p:nvSpPr>
            <p:spPr bwMode="auto">
              <a:xfrm>
                <a:off x="3158" y="2580"/>
                <a:ext cx="75" cy="29"/>
              </a:xfrm>
              <a:custGeom>
                <a:avLst/>
                <a:gdLst>
                  <a:gd name="T0" fmla="*/ 9 w 62"/>
                  <a:gd name="T1" fmla="*/ 23 h 24"/>
                  <a:gd name="T2" fmla="*/ 55 w 62"/>
                  <a:gd name="T3" fmla="*/ 16 h 24"/>
                  <a:gd name="T4" fmla="*/ 61 w 62"/>
                  <a:gd name="T5" fmla="*/ 7 h 24"/>
                  <a:gd name="T6" fmla="*/ 52 w 62"/>
                  <a:gd name="T7" fmla="*/ 1 h 24"/>
                  <a:gd name="T8" fmla="*/ 7 w 62"/>
                  <a:gd name="T9" fmla="*/ 8 h 24"/>
                  <a:gd name="T10" fmla="*/ 0 w 62"/>
                  <a:gd name="T11" fmla="*/ 17 h 24"/>
                  <a:gd name="T12" fmla="*/ 9 w 62"/>
                  <a:gd name="T13" fmla="*/ 23 h 24"/>
                </a:gdLst>
                <a:ahLst/>
                <a:cxnLst>
                  <a:cxn ang="0">
                    <a:pos x="T0" y="T1"/>
                  </a:cxn>
                  <a:cxn ang="0">
                    <a:pos x="T2" y="T3"/>
                  </a:cxn>
                  <a:cxn ang="0">
                    <a:pos x="T4" y="T5"/>
                  </a:cxn>
                  <a:cxn ang="0">
                    <a:pos x="T6" y="T7"/>
                  </a:cxn>
                  <a:cxn ang="0">
                    <a:pos x="T8" y="T9"/>
                  </a:cxn>
                  <a:cxn ang="0">
                    <a:pos x="T10" y="T11"/>
                  </a:cxn>
                  <a:cxn ang="0">
                    <a:pos x="T12" y="T13"/>
                  </a:cxn>
                </a:cxnLst>
                <a:rect l="0" t="0" r="r" b="b"/>
                <a:pathLst>
                  <a:path w="62" h="24">
                    <a:moveTo>
                      <a:pt x="9" y="23"/>
                    </a:moveTo>
                    <a:cubicBezTo>
                      <a:pt x="55" y="16"/>
                      <a:pt x="55" y="16"/>
                      <a:pt x="55" y="16"/>
                    </a:cubicBezTo>
                    <a:cubicBezTo>
                      <a:pt x="59" y="15"/>
                      <a:pt x="62" y="12"/>
                      <a:pt x="61" y="7"/>
                    </a:cubicBezTo>
                    <a:cubicBezTo>
                      <a:pt x="60" y="3"/>
                      <a:pt x="56" y="0"/>
                      <a:pt x="52" y="1"/>
                    </a:cubicBezTo>
                    <a:cubicBezTo>
                      <a:pt x="7" y="8"/>
                      <a:pt x="7" y="8"/>
                      <a:pt x="7" y="8"/>
                    </a:cubicBezTo>
                    <a:cubicBezTo>
                      <a:pt x="3" y="9"/>
                      <a:pt x="0" y="13"/>
                      <a:pt x="0" y="17"/>
                    </a:cubicBezTo>
                    <a:cubicBezTo>
                      <a:pt x="1" y="21"/>
                      <a:pt x="5" y="24"/>
                      <a:pt x="9" y="23"/>
                    </a:cubicBez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74" name="iṥliďe">
                <a:extLst>
                  <a:ext uri="{FF2B5EF4-FFF2-40B4-BE49-F238E27FC236}">
                    <a16:creationId xmlns:a16="http://schemas.microsoft.com/office/drawing/2014/main" id="{6571507C-10EB-4122-AB29-E92F42F6EE48}"/>
                  </a:ext>
                </a:extLst>
              </p:cNvPr>
              <p:cNvSpPr/>
              <p:nvPr/>
            </p:nvSpPr>
            <p:spPr bwMode="auto">
              <a:xfrm>
                <a:off x="3145" y="2603"/>
                <a:ext cx="84" cy="30"/>
              </a:xfrm>
              <a:custGeom>
                <a:avLst/>
                <a:gdLst>
                  <a:gd name="T0" fmla="*/ 10 w 70"/>
                  <a:gd name="T1" fmla="*/ 24 h 25"/>
                  <a:gd name="T2" fmla="*/ 63 w 70"/>
                  <a:gd name="T3" fmla="*/ 16 h 25"/>
                  <a:gd name="T4" fmla="*/ 70 w 70"/>
                  <a:gd name="T5" fmla="*/ 7 h 25"/>
                  <a:gd name="T6" fmla="*/ 61 w 70"/>
                  <a:gd name="T7" fmla="*/ 1 h 25"/>
                  <a:gd name="T8" fmla="*/ 7 w 70"/>
                  <a:gd name="T9" fmla="*/ 9 h 25"/>
                  <a:gd name="T10" fmla="*/ 1 w 70"/>
                  <a:gd name="T11" fmla="*/ 18 h 25"/>
                  <a:gd name="T12" fmla="*/ 10 w 70"/>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70" h="25">
                    <a:moveTo>
                      <a:pt x="10" y="24"/>
                    </a:moveTo>
                    <a:cubicBezTo>
                      <a:pt x="63" y="16"/>
                      <a:pt x="63" y="16"/>
                      <a:pt x="63" y="16"/>
                    </a:cubicBezTo>
                    <a:cubicBezTo>
                      <a:pt x="68" y="15"/>
                      <a:pt x="70" y="11"/>
                      <a:pt x="70" y="7"/>
                    </a:cubicBezTo>
                    <a:cubicBezTo>
                      <a:pt x="69" y="3"/>
                      <a:pt x="65" y="0"/>
                      <a:pt x="61" y="1"/>
                    </a:cubicBezTo>
                    <a:cubicBezTo>
                      <a:pt x="7" y="9"/>
                      <a:pt x="7" y="9"/>
                      <a:pt x="7" y="9"/>
                    </a:cubicBezTo>
                    <a:cubicBezTo>
                      <a:pt x="3" y="10"/>
                      <a:pt x="0" y="13"/>
                      <a:pt x="1" y="18"/>
                    </a:cubicBezTo>
                    <a:cubicBezTo>
                      <a:pt x="2" y="22"/>
                      <a:pt x="5" y="25"/>
                      <a:pt x="10" y="24"/>
                    </a:cubicBez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75" name="íṩḷïdè">
                <a:extLst>
                  <a:ext uri="{FF2B5EF4-FFF2-40B4-BE49-F238E27FC236}">
                    <a16:creationId xmlns:a16="http://schemas.microsoft.com/office/drawing/2014/main" id="{931E82F8-6335-47E7-8951-03078816E598}"/>
                  </a:ext>
                </a:extLst>
              </p:cNvPr>
              <p:cNvSpPr/>
              <p:nvPr/>
            </p:nvSpPr>
            <p:spPr bwMode="auto">
              <a:xfrm>
                <a:off x="3087" y="2572"/>
                <a:ext cx="90" cy="78"/>
              </a:xfrm>
              <a:custGeom>
                <a:avLst/>
                <a:gdLst>
                  <a:gd name="T0" fmla="*/ 75 w 75"/>
                  <a:gd name="T1" fmla="*/ 0 h 65"/>
                  <a:gd name="T2" fmla="*/ 60 w 75"/>
                  <a:gd name="T3" fmla="*/ 0 h 65"/>
                  <a:gd name="T4" fmla="*/ 22 w 75"/>
                  <a:gd name="T5" fmla="*/ 8 h 65"/>
                  <a:gd name="T6" fmla="*/ 0 w 75"/>
                  <a:gd name="T7" fmla="*/ 19 h 65"/>
                  <a:gd name="T8" fmla="*/ 14 w 75"/>
                  <a:gd name="T9" fmla="*/ 57 h 65"/>
                  <a:gd name="T10" fmla="*/ 72 w 75"/>
                  <a:gd name="T11" fmla="*/ 46 h 65"/>
                  <a:gd name="T12" fmla="*/ 75 w 75"/>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75" h="65">
                    <a:moveTo>
                      <a:pt x="75" y="0"/>
                    </a:moveTo>
                    <a:cubicBezTo>
                      <a:pt x="74" y="0"/>
                      <a:pt x="67" y="0"/>
                      <a:pt x="60" y="0"/>
                    </a:cubicBezTo>
                    <a:cubicBezTo>
                      <a:pt x="47" y="0"/>
                      <a:pt x="34" y="3"/>
                      <a:pt x="22" y="8"/>
                    </a:cubicBezTo>
                    <a:cubicBezTo>
                      <a:pt x="0" y="19"/>
                      <a:pt x="0" y="19"/>
                      <a:pt x="0" y="19"/>
                    </a:cubicBezTo>
                    <a:cubicBezTo>
                      <a:pt x="0" y="19"/>
                      <a:pt x="12" y="57"/>
                      <a:pt x="14" y="57"/>
                    </a:cubicBezTo>
                    <a:cubicBezTo>
                      <a:pt x="57" y="65"/>
                      <a:pt x="72" y="46"/>
                      <a:pt x="72" y="46"/>
                    </a:cubicBezTo>
                    <a:lnTo>
                      <a:pt x="75" y="0"/>
                    </a:ln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76" name="íšḷidé">
                <a:extLst>
                  <a:ext uri="{FF2B5EF4-FFF2-40B4-BE49-F238E27FC236}">
                    <a16:creationId xmlns:a16="http://schemas.microsoft.com/office/drawing/2014/main" id="{E9748A0E-DE1C-46D3-8B9A-FD8C9D2A66B4}"/>
                  </a:ext>
                </a:extLst>
              </p:cNvPr>
              <p:cNvSpPr/>
              <p:nvPr/>
            </p:nvSpPr>
            <p:spPr bwMode="auto">
              <a:xfrm>
                <a:off x="2748" y="2250"/>
                <a:ext cx="365" cy="400"/>
              </a:xfrm>
              <a:custGeom>
                <a:avLst/>
                <a:gdLst>
                  <a:gd name="T0" fmla="*/ 0 w 303"/>
                  <a:gd name="T1" fmla="*/ 78 h 332"/>
                  <a:gd name="T2" fmla="*/ 35 w 303"/>
                  <a:gd name="T3" fmla="*/ 208 h 332"/>
                  <a:gd name="T4" fmla="*/ 51 w 303"/>
                  <a:gd name="T5" fmla="*/ 252 h 332"/>
                  <a:gd name="T6" fmla="*/ 56 w 303"/>
                  <a:gd name="T7" fmla="*/ 262 h 332"/>
                  <a:gd name="T8" fmla="*/ 157 w 303"/>
                  <a:gd name="T9" fmla="*/ 332 h 332"/>
                  <a:gd name="T10" fmla="*/ 303 w 303"/>
                  <a:gd name="T11" fmla="*/ 326 h 332"/>
                  <a:gd name="T12" fmla="*/ 301 w 303"/>
                  <a:gd name="T13" fmla="*/ 276 h 332"/>
                  <a:gd name="T14" fmla="*/ 152 w 303"/>
                  <a:gd name="T15" fmla="*/ 269 h 332"/>
                  <a:gd name="T16" fmla="*/ 107 w 303"/>
                  <a:gd name="T17" fmla="*/ 228 h 332"/>
                  <a:gd name="T18" fmla="*/ 105 w 303"/>
                  <a:gd name="T19" fmla="*/ 224 h 332"/>
                  <a:gd name="T20" fmla="*/ 93 w 303"/>
                  <a:gd name="T21" fmla="*/ 192 h 332"/>
                  <a:gd name="T22" fmla="*/ 41 w 303"/>
                  <a:gd name="T23" fmla="*/ 0 h 332"/>
                  <a:gd name="T24" fmla="*/ 0 w 303"/>
                  <a:gd name="T25" fmla="*/ 78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3" h="332">
                    <a:moveTo>
                      <a:pt x="0" y="78"/>
                    </a:moveTo>
                    <a:cubicBezTo>
                      <a:pt x="0" y="78"/>
                      <a:pt x="17" y="149"/>
                      <a:pt x="35" y="208"/>
                    </a:cubicBezTo>
                    <a:cubicBezTo>
                      <a:pt x="40" y="224"/>
                      <a:pt x="46" y="239"/>
                      <a:pt x="51" y="252"/>
                    </a:cubicBezTo>
                    <a:cubicBezTo>
                      <a:pt x="52" y="255"/>
                      <a:pt x="54" y="259"/>
                      <a:pt x="56" y="262"/>
                    </a:cubicBezTo>
                    <a:cubicBezTo>
                      <a:pt x="76" y="305"/>
                      <a:pt x="108" y="332"/>
                      <a:pt x="157" y="332"/>
                    </a:cubicBezTo>
                    <a:cubicBezTo>
                      <a:pt x="157" y="332"/>
                      <a:pt x="303" y="326"/>
                      <a:pt x="303" y="326"/>
                    </a:cubicBezTo>
                    <a:cubicBezTo>
                      <a:pt x="301" y="276"/>
                      <a:pt x="301" y="276"/>
                      <a:pt x="301" y="276"/>
                    </a:cubicBezTo>
                    <a:cubicBezTo>
                      <a:pt x="152" y="269"/>
                      <a:pt x="152" y="269"/>
                      <a:pt x="152" y="269"/>
                    </a:cubicBezTo>
                    <a:cubicBezTo>
                      <a:pt x="136" y="270"/>
                      <a:pt x="115" y="244"/>
                      <a:pt x="107" y="228"/>
                    </a:cubicBezTo>
                    <a:cubicBezTo>
                      <a:pt x="106" y="226"/>
                      <a:pt x="106" y="225"/>
                      <a:pt x="105" y="224"/>
                    </a:cubicBezTo>
                    <a:cubicBezTo>
                      <a:pt x="101" y="215"/>
                      <a:pt x="97" y="204"/>
                      <a:pt x="93" y="192"/>
                    </a:cubicBezTo>
                    <a:cubicBezTo>
                      <a:pt x="69" y="119"/>
                      <a:pt x="41" y="0"/>
                      <a:pt x="41" y="0"/>
                    </a:cubicBezTo>
                    <a:lnTo>
                      <a:pt x="0" y="78"/>
                    </a:ln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77" name="ïṧľîḍè">
                <a:extLst>
                  <a:ext uri="{FF2B5EF4-FFF2-40B4-BE49-F238E27FC236}">
                    <a16:creationId xmlns:a16="http://schemas.microsoft.com/office/drawing/2014/main" id="{FD2DA8B1-711B-4444-9A67-E108C0B1C030}"/>
                  </a:ext>
                </a:extLst>
              </p:cNvPr>
              <p:cNvSpPr/>
              <p:nvPr/>
            </p:nvSpPr>
            <p:spPr bwMode="auto">
              <a:xfrm>
                <a:off x="2717" y="2196"/>
                <a:ext cx="136" cy="209"/>
              </a:xfrm>
              <a:custGeom>
                <a:avLst/>
                <a:gdLst>
                  <a:gd name="T0" fmla="*/ 79 w 112"/>
                  <a:gd name="T1" fmla="*/ 0 h 174"/>
                  <a:gd name="T2" fmla="*/ 112 w 112"/>
                  <a:gd name="T3" fmla="*/ 145 h 174"/>
                  <a:gd name="T4" fmla="*/ 18 w 112"/>
                  <a:gd name="T5" fmla="*/ 174 h 174"/>
                  <a:gd name="T6" fmla="*/ 9 w 112"/>
                  <a:gd name="T7" fmla="*/ 134 h 174"/>
                  <a:gd name="T8" fmla="*/ 10 w 112"/>
                  <a:gd name="T9" fmla="*/ 33 h 174"/>
                  <a:gd name="T10" fmla="*/ 79 w 112"/>
                  <a:gd name="T11" fmla="*/ 0 h 174"/>
                </a:gdLst>
                <a:ahLst/>
                <a:cxnLst>
                  <a:cxn ang="0">
                    <a:pos x="T0" y="T1"/>
                  </a:cxn>
                  <a:cxn ang="0">
                    <a:pos x="T2" y="T3"/>
                  </a:cxn>
                  <a:cxn ang="0">
                    <a:pos x="T4" y="T5"/>
                  </a:cxn>
                  <a:cxn ang="0">
                    <a:pos x="T6" y="T7"/>
                  </a:cxn>
                  <a:cxn ang="0">
                    <a:pos x="T8" y="T9"/>
                  </a:cxn>
                  <a:cxn ang="0">
                    <a:pos x="T10" y="T11"/>
                  </a:cxn>
                </a:cxnLst>
                <a:rect l="0" t="0" r="r" b="b"/>
                <a:pathLst>
                  <a:path w="112" h="174">
                    <a:moveTo>
                      <a:pt x="79" y="0"/>
                    </a:moveTo>
                    <a:cubicBezTo>
                      <a:pt x="112" y="145"/>
                      <a:pt x="112" y="145"/>
                      <a:pt x="112" y="145"/>
                    </a:cubicBezTo>
                    <a:cubicBezTo>
                      <a:pt x="18" y="174"/>
                      <a:pt x="18" y="174"/>
                      <a:pt x="18" y="174"/>
                    </a:cubicBezTo>
                    <a:cubicBezTo>
                      <a:pt x="18" y="174"/>
                      <a:pt x="13" y="155"/>
                      <a:pt x="9" y="134"/>
                    </a:cubicBezTo>
                    <a:cubicBezTo>
                      <a:pt x="5" y="113"/>
                      <a:pt x="0" y="58"/>
                      <a:pt x="10" y="33"/>
                    </a:cubicBezTo>
                    <a:cubicBezTo>
                      <a:pt x="20" y="9"/>
                      <a:pt x="52" y="4"/>
                      <a:pt x="79" y="0"/>
                    </a:cubicBezTo>
                    <a:close/>
                  </a:path>
                </a:pathLst>
              </a:custGeom>
              <a:solidFill>
                <a:srgbClr val="FFBD4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78" name="îšḻîdê">
                <a:extLst>
                  <a:ext uri="{FF2B5EF4-FFF2-40B4-BE49-F238E27FC236}">
                    <a16:creationId xmlns:a16="http://schemas.microsoft.com/office/drawing/2014/main" id="{218BC61B-88A5-40D4-B766-B48EAD1862E7}"/>
                  </a:ext>
                </a:extLst>
              </p:cNvPr>
              <p:cNvSpPr/>
              <p:nvPr/>
            </p:nvSpPr>
            <p:spPr bwMode="auto">
              <a:xfrm>
                <a:off x="4652" y="3598"/>
                <a:ext cx="266" cy="94"/>
              </a:xfrm>
              <a:custGeom>
                <a:avLst/>
                <a:gdLst>
                  <a:gd name="T0" fmla="*/ 219 w 220"/>
                  <a:gd name="T1" fmla="*/ 78 h 78"/>
                  <a:gd name="T2" fmla="*/ 21 w 220"/>
                  <a:gd name="T3" fmla="*/ 74 h 78"/>
                  <a:gd name="T4" fmla="*/ 1 w 220"/>
                  <a:gd name="T5" fmla="*/ 52 h 78"/>
                  <a:gd name="T6" fmla="*/ 15 w 220"/>
                  <a:gd name="T7" fmla="*/ 33 h 78"/>
                  <a:gd name="T8" fmla="*/ 114 w 220"/>
                  <a:gd name="T9" fmla="*/ 0 h 78"/>
                  <a:gd name="T10" fmla="*/ 220 w 220"/>
                  <a:gd name="T11" fmla="*/ 5 h 78"/>
                  <a:gd name="T12" fmla="*/ 219 w 220"/>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220" h="78">
                    <a:moveTo>
                      <a:pt x="219" y="78"/>
                    </a:moveTo>
                    <a:cubicBezTo>
                      <a:pt x="21" y="74"/>
                      <a:pt x="21" y="74"/>
                      <a:pt x="21" y="74"/>
                    </a:cubicBezTo>
                    <a:cubicBezTo>
                      <a:pt x="10" y="74"/>
                      <a:pt x="0" y="64"/>
                      <a:pt x="1" y="52"/>
                    </a:cubicBezTo>
                    <a:cubicBezTo>
                      <a:pt x="1" y="43"/>
                      <a:pt x="7" y="35"/>
                      <a:pt x="15" y="33"/>
                    </a:cubicBezTo>
                    <a:cubicBezTo>
                      <a:pt x="114" y="0"/>
                      <a:pt x="114" y="0"/>
                      <a:pt x="114" y="0"/>
                    </a:cubicBezTo>
                    <a:cubicBezTo>
                      <a:pt x="220" y="5"/>
                      <a:pt x="220" y="5"/>
                      <a:pt x="220" y="5"/>
                    </a:cubicBezTo>
                    <a:lnTo>
                      <a:pt x="219" y="78"/>
                    </a:lnTo>
                    <a:close/>
                  </a:path>
                </a:pathLst>
              </a:custGeom>
              <a:solidFill>
                <a:srgbClr val="884C2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79" name="ísḷïḑé">
                <a:extLst>
                  <a:ext uri="{FF2B5EF4-FFF2-40B4-BE49-F238E27FC236}">
                    <a16:creationId xmlns:a16="http://schemas.microsoft.com/office/drawing/2014/main" id="{BA37B7BB-5CA7-4CB0-8BE8-3C179135219F}"/>
                  </a:ext>
                </a:extLst>
              </p:cNvPr>
              <p:cNvSpPr/>
              <p:nvPr/>
            </p:nvSpPr>
            <p:spPr bwMode="auto">
              <a:xfrm>
                <a:off x="4656" y="3676"/>
                <a:ext cx="259" cy="25"/>
              </a:xfrm>
              <a:custGeom>
                <a:avLst/>
                <a:gdLst>
                  <a:gd name="T0" fmla="*/ 14 w 215"/>
                  <a:gd name="T1" fmla="*/ 14 h 20"/>
                  <a:gd name="T2" fmla="*/ 214 w 215"/>
                  <a:gd name="T3" fmla="*/ 20 h 20"/>
                  <a:gd name="T4" fmla="*/ 215 w 215"/>
                  <a:gd name="T5" fmla="*/ 6 h 20"/>
                  <a:gd name="T6" fmla="*/ 1 w 215"/>
                  <a:gd name="T7" fmla="*/ 0 h 20"/>
                  <a:gd name="T8" fmla="*/ 14 w 215"/>
                  <a:gd name="T9" fmla="*/ 14 h 20"/>
                </a:gdLst>
                <a:ahLst/>
                <a:cxnLst>
                  <a:cxn ang="0">
                    <a:pos x="T0" y="T1"/>
                  </a:cxn>
                  <a:cxn ang="0">
                    <a:pos x="T2" y="T3"/>
                  </a:cxn>
                  <a:cxn ang="0">
                    <a:pos x="T4" y="T5"/>
                  </a:cxn>
                  <a:cxn ang="0">
                    <a:pos x="T6" y="T7"/>
                  </a:cxn>
                  <a:cxn ang="0">
                    <a:pos x="T8" y="T9"/>
                  </a:cxn>
                </a:cxnLst>
                <a:rect l="0" t="0" r="r" b="b"/>
                <a:pathLst>
                  <a:path w="215" h="20">
                    <a:moveTo>
                      <a:pt x="14" y="14"/>
                    </a:moveTo>
                    <a:cubicBezTo>
                      <a:pt x="214" y="20"/>
                      <a:pt x="214" y="20"/>
                      <a:pt x="214" y="20"/>
                    </a:cubicBezTo>
                    <a:cubicBezTo>
                      <a:pt x="215" y="6"/>
                      <a:pt x="215" y="6"/>
                      <a:pt x="215" y="6"/>
                    </a:cubicBezTo>
                    <a:cubicBezTo>
                      <a:pt x="1" y="0"/>
                      <a:pt x="1" y="0"/>
                      <a:pt x="1" y="0"/>
                    </a:cubicBezTo>
                    <a:cubicBezTo>
                      <a:pt x="0" y="8"/>
                      <a:pt x="7" y="14"/>
                      <a:pt x="14" y="14"/>
                    </a:cubicBezTo>
                    <a:close/>
                  </a:path>
                </a:pathLst>
              </a:custGeom>
              <a:solidFill>
                <a:srgbClr val="0A19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80" name="ïṣľiḋè">
                <a:extLst>
                  <a:ext uri="{FF2B5EF4-FFF2-40B4-BE49-F238E27FC236}">
                    <a16:creationId xmlns:a16="http://schemas.microsoft.com/office/drawing/2014/main" id="{21ECB343-36C7-47A8-A68A-F2B074EA988F}"/>
                  </a:ext>
                </a:extLst>
              </p:cNvPr>
              <p:cNvSpPr/>
              <p:nvPr/>
            </p:nvSpPr>
            <p:spPr bwMode="auto">
              <a:xfrm flipH="1" flipV="1">
                <a:off x="4765" y="3603"/>
                <a:ext cx="26" cy="30"/>
              </a:xfrm>
              <a:prstGeom prst="line">
                <a:avLst/>
              </a:prstGeom>
              <a:noFill/>
              <a:ln w="9525" cap="rnd">
                <a:solidFill>
                  <a:srgbClr val="0A194D"/>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81" name="iŝlíḓe">
                <a:extLst>
                  <a:ext uri="{FF2B5EF4-FFF2-40B4-BE49-F238E27FC236}">
                    <a16:creationId xmlns:a16="http://schemas.microsoft.com/office/drawing/2014/main" id="{DEFC678C-A436-4339-9ED3-5554FB148F42}"/>
                  </a:ext>
                </a:extLst>
              </p:cNvPr>
              <p:cNvSpPr/>
              <p:nvPr/>
            </p:nvSpPr>
            <p:spPr bwMode="auto">
              <a:xfrm flipH="1" flipV="1">
                <a:off x="4744" y="3611"/>
                <a:ext cx="27" cy="30"/>
              </a:xfrm>
              <a:prstGeom prst="line">
                <a:avLst/>
              </a:prstGeom>
              <a:noFill/>
              <a:ln w="9525" cap="rnd">
                <a:solidFill>
                  <a:srgbClr val="0A194D"/>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82" name="íśḷiḓé">
                <a:extLst>
                  <a:ext uri="{FF2B5EF4-FFF2-40B4-BE49-F238E27FC236}">
                    <a16:creationId xmlns:a16="http://schemas.microsoft.com/office/drawing/2014/main" id="{A2C76248-61E7-49FB-BD96-B7335CA2F045}"/>
                  </a:ext>
                </a:extLst>
              </p:cNvPr>
              <p:cNvSpPr/>
              <p:nvPr/>
            </p:nvSpPr>
            <p:spPr bwMode="auto">
              <a:xfrm flipH="1" flipV="1">
                <a:off x="4720" y="3617"/>
                <a:ext cx="31" cy="35"/>
              </a:xfrm>
              <a:prstGeom prst="line">
                <a:avLst/>
              </a:prstGeom>
              <a:noFill/>
              <a:ln w="9525" cap="rnd">
                <a:solidFill>
                  <a:srgbClr val="0A194D"/>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83" name="íṡ1ïḍe">
                <a:extLst>
                  <a:ext uri="{FF2B5EF4-FFF2-40B4-BE49-F238E27FC236}">
                    <a16:creationId xmlns:a16="http://schemas.microsoft.com/office/drawing/2014/main" id="{45014FFF-3E53-4C0B-A511-0EAA6B3E94E2}"/>
                  </a:ext>
                </a:extLst>
              </p:cNvPr>
              <p:cNvSpPr/>
              <p:nvPr/>
            </p:nvSpPr>
            <p:spPr bwMode="auto">
              <a:xfrm>
                <a:off x="4766" y="2881"/>
                <a:ext cx="478" cy="729"/>
              </a:xfrm>
              <a:custGeom>
                <a:avLst/>
                <a:gdLst>
                  <a:gd name="T0" fmla="*/ 134 w 396"/>
                  <a:gd name="T1" fmla="*/ 605 h 605"/>
                  <a:gd name="T2" fmla="*/ 141 w 396"/>
                  <a:gd name="T3" fmla="*/ 199 h 605"/>
                  <a:gd name="T4" fmla="*/ 396 w 396"/>
                  <a:gd name="T5" fmla="*/ 122 h 605"/>
                  <a:gd name="T6" fmla="*/ 340 w 396"/>
                  <a:gd name="T7" fmla="*/ 0 h 605"/>
                  <a:gd name="T8" fmla="*/ 31 w 396"/>
                  <a:gd name="T9" fmla="*/ 134 h 605"/>
                  <a:gd name="T10" fmla="*/ 8 w 396"/>
                  <a:gd name="T11" fmla="*/ 416 h 605"/>
                  <a:gd name="T12" fmla="*/ 17 w 396"/>
                  <a:gd name="T13" fmla="*/ 600 h 605"/>
                  <a:gd name="T14" fmla="*/ 134 w 396"/>
                  <a:gd name="T15" fmla="*/ 605 h 6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6" h="605">
                    <a:moveTo>
                      <a:pt x="134" y="605"/>
                    </a:moveTo>
                    <a:cubicBezTo>
                      <a:pt x="123" y="413"/>
                      <a:pt x="126" y="235"/>
                      <a:pt x="141" y="199"/>
                    </a:cubicBezTo>
                    <a:cubicBezTo>
                      <a:pt x="156" y="176"/>
                      <a:pt x="276" y="128"/>
                      <a:pt x="396" y="122"/>
                    </a:cubicBezTo>
                    <a:cubicBezTo>
                      <a:pt x="340" y="0"/>
                      <a:pt x="340" y="0"/>
                      <a:pt x="340" y="0"/>
                    </a:cubicBezTo>
                    <a:cubicBezTo>
                      <a:pt x="182" y="8"/>
                      <a:pt x="70" y="67"/>
                      <a:pt x="31" y="134"/>
                    </a:cubicBezTo>
                    <a:cubicBezTo>
                      <a:pt x="14" y="163"/>
                      <a:pt x="0" y="220"/>
                      <a:pt x="8" y="416"/>
                    </a:cubicBezTo>
                    <a:cubicBezTo>
                      <a:pt x="12" y="519"/>
                      <a:pt x="17" y="600"/>
                      <a:pt x="17" y="600"/>
                    </a:cubicBezTo>
                    <a:cubicBezTo>
                      <a:pt x="134" y="605"/>
                      <a:pt x="134" y="605"/>
                      <a:pt x="134" y="605"/>
                    </a:cubicBezTo>
                  </a:path>
                </a:pathLst>
              </a:custGeom>
              <a:solidFill>
                <a:srgbClr val="0A0A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84" name="iṧľîḑe">
                <a:extLst>
                  <a:ext uri="{FF2B5EF4-FFF2-40B4-BE49-F238E27FC236}">
                    <a16:creationId xmlns:a16="http://schemas.microsoft.com/office/drawing/2014/main" id="{6F717125-69EA-4976-A02F-AF7E92CEFC10}"/>
                  </a:ext>
                </a:extLst>
              </p:cNvPr>
              <p:cNvSpPr/>
              <p:nvPr/>
            </p:nvSpPr>
            <p:spPr bwMode="auto">
              <a:xfrm>
                <a:off x="4444" y="3604"/>
                <a:ext cx="263" cy="92"/>
              </a:xfrm>
              <a:custGeom>
                <a:avLst/>
                <a:gdLst>
                  <a:gd name="T0" fmla="*/ 218 w 218"/>
                  <a:gd name="T1" fmla="*/ 75 h 76"/>
                  <a:gd name="T2" fmla="*/ 21 w 218"/>
                  <a:gd name="T3" fmla="*/ 76 h 76"/>
                  <a:gd name="T4" fmla="*/ 0 w 218"/>
                  <a:gd name="T5" fmla="*/ 55 h 76"/>
                  <a:gd name="T6" fmla="*/ 14 w 218"/>
                  <a:gd name="T7" fmla="*/ 35 h 76"/>
                  <a:gd name="T8" fmla="*/ 111 w 218"/>
                  <a:gd name="T9" fmla="*/ 0 h 76"/>
                  <a:gd name="T10" fmla="*/ 218 w 218"/>
                  <a:gd name="T11" fmla="*/ 2 h 76"/>
                  <a:gd name="T12" fmla="*/ 218 w 218"/>
                  <a:gd name="T13" fmla="*/ 75 h 76"/>
                </a:gdLst>
                <a:ahLst/>
                <a:cxnLst>
                  <a:cxn ang="0">
                    <a:pos x="T0" y="T1"/>
                  </a:cxn>
                  <a:cxn ang="0">
                    <a:pos x="T2" y="T3"/>
                  </a:cxn>
                  <a:cxn ang="0">
                    <a:pos x="T4" y="T5"/>
                  </a:cxn>
                  <a:cxn ang="0">
                    <a:pos x="T6" y="T7"/>
                  </a:cxn>
                  <a:cxn ang="0">
                    <a:pos x="T8" y="T9"/>
                  </a:cxn>
                  <a:cxn ang="0">
                    <a:pos x="T10" y="T11"/>
                  </a:cxn>
                  <a:cxn ang="0">
                    <a:pos x="T12" y="T13"/>
                  </a:cxn>
                </a:cxnLst>
                <a:rect l="0" t="0" r="r" b="b"/>
                <a:pathLst>
                  <a:path w="218" h="76">
                    <a:moveTo>
                      <a:pt x="218" y="75"/>
                    </a:moveTo>
                    <a:cubicBezTo>
                      <a:pt x="21" y="76"/>
                      <a:pt x="21" y="76"/>
                      <a:pt x="21" y="76"/>
                    </a:cubicBezTo>
                    <a:cubicBezTo>
                      <a:pt x="9" y="76"/>
                      <a:pt x="0" y="67"/>
                      <a:pt x="0" y="55"/>
                    </a:cubicBezTo>
                    <a:cubicBezTo>
                      <a:pt x="0" y="46"/>
                      <a:pt x="5" y="38"/>
                      <a:pt x="14" y="35"/>
                    </a:cubicBezTo>
                    <a:cubicBezTo>
                      <a:pt x="111" y="0"/>
                      <a:pt x="111" y="0"/>
                      <a:pt x="111" y="0"/>
                    </a:cubicBezTo>
                    <a:cubicBezTo>
                      <a:pt x="218" y="2"/>
                      <a:pt x="218" y="2"/>
                      <a:pt x="218" y="2"/>
                    </a:cubicBezTo>
                    <a:lnTo>
                      <a:pt x="218" y="75"/>
                    </a:lnTo>
                    <a:close/>
                  </a:path>
                </a:pathLst>
              </a:custGeom>
              <a:solidFill>
                <a:srgbClr val="A3644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85" name="îṩliḍé">
                <a:extLst>
                  <a:ext uri="{FF2B5EF4-FFF2-40B4-BE49-F238E27FC236}">
                    <a16:creationId xmlns:a16="http://schemas.microsoft.com/office/drawing/2014/main" id="{926DAF97-D771-4646-997A-3DF8D69214C8}"/>
                  </a:ext>
                </a:extLst>
              </p:cNvPr>
              <p:cNvSpPr/>
              <p:nvPr/>
            </p:nvSpPr>
            <p:spPr bwMode="auto">
              <a:xfrm>
                <a:off x="4447" y="3685"/>
                <a:ext cx="258" cy="18"/>
              </a:xfrm>
              <a:custGeom>
                <a:avLst/>
                <a:gdLst>
                  <a:gd name="T0" fmla="*/ 14 w 214"/>
                  <a:gd name="T1" fmla="*/ 15 h 15"/>
                  <a:gd name="T2" fmla="*/ 214 w 214"/>
                  <a:gd name="T3" fmla="*/ 15 h 15"/>
                  <a:gd name="T4" fmla="*/ 214 w 214"/>
                  <a:gd name="T5" fmla="*/ 0 h 15"/>
                  <a:gd name="T6" fmla="*/ 0 w 214"/>
                  <a:gd name="T7" fmla="*/ 0 h 15"/>
                  <a:gd name="T8" fmla="*/ 14 w 214"/>
                  <a:gd name="T9" fmla="*/ 15 h 15"/>
                </a:gdLst>
                <a:ahLst/>
                <a:cxnLst>
                  <a:cxn ang="0">
                    <a:pos x="T0" y="T1"/>
                  </a:cxn>
                  <a:cxn ang="0">
                    <a:pos x="T2" y="T3"/>
                  </a:cxn>
                  <a:cxn ang="0">
                    <a:pos x="T4" y="T5"/>
                  </a:cxn>
                  <a:cxn ang="0">
                    <a:pos x="T6" y="T7"/>
                  </a:cxn>
                  <a:cxn ang="0">
                    <a:pos x="T8" y="T9"/>
                  </a:cxn>
                </a:cxnLst>
                <a:rect l="0" t="0" r="r" b="b"/>
                <a:pathLst>
                  <a:path w="214" h="15">
                    <a:moveTo>
                      <a:pt x="14" y="15"/>
                    </a:moveTo>
                    <a:cubicBezTo>
                      <a:pt x="214" y="15"/>
                      <a:pt x="214" y="15"/>
                      <a:pt x="214" y="15"/>
                    </a:cubicBezTo>
                    <a:cubicBezTo>
                      <a:pt x="214" y="0"/>
                      <a:pt x="214" y="0"/>
                      <a:pt x="214" y="0"/>
                    </a:cubicBezTo>
                    <a:cubicBezTo>
                      <a:pt x="0" y="0"/>
                      <a:pt x="0" y="0"/>
                      <a:pt x="0" y="0"/>
                    </a:cubicBezTo>
                    <a:cubicBezTo>
                      <a:pt x="0" y="8"/>
                      <a:pt x="6" y="15"/>
                      <a:pt x="14" y="15"/>
                    </a:cubicBezTo>
                    <a:close/>
                  </a:path>
                </a:pathLst>
              </a:custGeom>
              <a:solidFill>
                <a:srgbClr val="0A19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86" name="iṧļiḑê">
                <a:extLst>
                  <a:ext uri="{FF2B5EF4-FFF2-40B4-BE49-F238E27FC236}">
                    <a16:creationId xmlns:a16="http://schemas.microsoft.com/office/drawing/2014/main" id="{F011B233-D7FE-43CB-9781-4CFB094FC263}"/>
                  </a:ext>
                </a:extLst>
              </p:cNvPr>
              <p:cNvSpPr/>
              <p:nvPr/>
            </p:nvSpPr>
            <p:spPr bwMode="auto">
              <a:xfrm flipH="1" flipV="1">
                <a:off x="4552" y="3609"/>
                <a:ext cx="29" cy="30"/>
              </a:xfrm>
              <a:prstGeom prst="line">
                <a:avLst/>
              </a:prstGeom>
              <a:noFill/>
              <a:ln w="9525" cap="rnd">
                <a:solidFill>
                  <a:srgbClr val="0A194D"/>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87" name="i$lïḋê">
                <a:extLst>
                  <a:ext uri="{FF2B5EF4-FFF2-40B4-BE49-F238E27FC236}">
                    <a16:creationId xmlns:a16="http://schemas.microsoft.com/office/drawing/2014/main" id="{61207529-7B51-4BD8-A914-5CA1556067B5}"/>
                  </a:ext>
                </a:extLst>
              </p:cNvPr>
              <p:cNvSpPr/>
              <p:nvPr/>
            </p:nvSpPr>
            <p:spPr bwMode="auto">
              <a:xfrm flipH="1" flipV="1">
                <a:off x="4532" y="3617"/>
                <a:ext cx="29" cy="31"/>
              </a:xfrm>
              <a:prstGeom prst="line">
                <a:avLst/>
              </a:prstGeom>
              <a:noFill/>
              <a:ln w="9525" cap="rnd">
                <a:solidFill>
                  <a:srgbClr val="0A194D"/>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88" name="ísliḑè">
                <a:extLst>
                  <a:ext uri="{FF2B5EF4-FFF2-40B4-BE49-F238E27FC236}">
                    <a16:creationId xmlns:a16="http://schemas.microsoft.com/office/drawing/2014/main" id="{DB50C1BD-7991-4F5D-B128-4BCB7B1EE06F}"/>
                  </a:ext>
                </a:extLst>
              </p:cNvPr>
              <p:cNvSpPr/>
              <p:nvPr/>
            </p:nvSpPr>
            <p:spPr bwMode="auto">
              <a:xfrm flipH="1" flipV="1">
                <a:off x="4509" y="3626"/>
                <a:ext cx="31" cy="34"/>
              </a:xfrm>
              <a:prstGeom prst="line">
                <a:avLst/>
              </a:prstGeom>
              <a:noFill/>
              <a:ln w="9525" cap="rnd">
                <a:solidFill>
                  <a:srgbClr val="0A194D"/>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89" name="íş1íďè">
                <a:extLst>
                  <a:ext uri="{FF2B5EF4-FFF2-40B4-BE49-F238E27FC236}">
                    <a16:creationId xmlns:a16="http://schemas.microsoft.com/office/drawing/2014/main" id="{F8DF8513-2FB9-4332-9182-29755D8BC125}"/>
                  </a:ext>
                </a:extLst>
              </p:cNvPr>
              <p:cNvSpPr/>
              <p:nvPr/>
            </p:nvSpPr>
            <p:spPr bwMode="auto">
              <a:xfrm>
                <a:off x="4555" y="2881"/>
                <a:ext cx="476" cy="729"/>
              </a:xfrm>
              <a:custGeom>
                <a:avLst/>
                <a:gdLst>
                  <a:gd name="T0" fmla="*/ 134 w 395"/>
                  <a:gd name="T1" fmla="*/ 605 h 605"/>
                  <a:gd name="T2" fmla="*/ 140 w 395"/>
                  <a:gd name="T3" fmla="*/ 199 h 605"/>
                  <a:gd name="T4" fmla="*/ 395 w 395"/>
                  <a:gd name="T5" fmla="*/ 122 h 605"/>
                  <a:gd name="T6" fmla="*/ 339 w 395"/>
                  <a:gd name="T7" fmla="*/ 0 h 605"/>
                  <a:gd name="T8" fmla="*/ 31 w 395"/>
                  <a:gd name="T9" fmla="*/ 134 h 605"/>
                  <a:gd name="T10" fmla="*/ 7 w 395"/>
                  <a:gd name="T11" fmla="*/ 416 h 605"/>
                  <a:gd name="T12" fmla="*/ 16 w 395"/>
                  <a:gd name="T13" fmla="*/ 600 h 605"/>
                  <a:gd name="T14" fmla="*/ 134 w 395"/>
                  <a:gd name="T15" fmla="*/ 605 h 6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5" h="605">
                    <a:moveTo>
                      <a:pt x="134" y="605"/>
                    </a:moveTo>
                    <a:cubicBezTo>
                      <a:pt x="122" y="413"/>
                      <a:pt x="125" y="235"/>
                      <a:pt x="140" y="199"/>
                    </a:cubicBezTo>
                    <a:cubicBezTo>
                      <a:pt x="156" y="176"/>
                      <a:pt x="276" y="128"/>
                      <a:pt x="395" y="122"/>
                    </a:cubicBezTo>
                    <a:cubicBezTo>
                      <a:pt x="339" y="0"/>
                      <a:pt x="339" y="0"/>
                      <a:pt x="339" y="0"/>
                    </a:cubicBezTo>
                    <a:cubicBezTo>
                      <a:pt x="182" y="8"/>
                      <a:pt x="70" y="67"/>
                      <a:pt x="31" y="134"/>
                    </a:cubicBezTo>
                    <a:cubicBezTo>
                      <a:pt x="14" y="163"/>
                      <a:pt x="0" y="220"/>
                      <a:pt x="7" y="416"/>
                    </a:cubicBezTo>
                    <a:cubicBezTo>
                      <a:pt x="11" y="519"/>
                      <a:pt x="16" y="600"/>
                      <a:pt x="16" y="600"/>
                    </a:cubicBezTo>
                    <a:cubicBezTo>
                      <a:pt x="134" y="605"/>
                      <a:pt x="134" y="605"/>
                      <a:pt x="134" y="605"/>
                    </a:cubicBezTo>
                  </a:path>
                </a:pathLst>
              </a:custGeom>
              <a:solidFill>
                <a:srgbClr val="25253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90" name="iṩ1íḓè">
                <a:extLst>
                  <a:ext uri="{FF2B5EF4-FFF2-40B4-BE49-F238E27FC236}">
                    <a16:creationId xmlns:a16="http://schemas.microsoft.com/office/drawing/2014/main" id="{D73D7455-60F8-46AB-82E7-BB1EA9F22AA6}"/>
                  </a:ext>
                </a:extLst>
              </p:cNvPr>
              <p:cNvSpPr/>
              <p:nvPr/>
            </p:nvSpPr>
            <p:spPr bwMode="auto">
              <a:xfrm>
                <a:off x="4920" y="2862"/>
                <a:ext cx="396" cy="168"/>
              </a:xfrm>
              <a:custGeom>
                <a:avLst/>
                <a:gdLst>
                  <a:gd name="T0" fmla="*/ 0 w 328"/>
                  <a:gd name="T1" fmla="*/ 50 h 139"/>
                  <a:gd name="T2" fmla="*/ 20 w 328"/>
                  <a:gd name="T3" fmla="*/ 107 h 139"/>
                  <a:gd name="T4" fmla="*/ 89 w 328"/>
                  <a:gd name="T5" fmla="*/ 139 h 139"/>
                  <a:gd name="T6" fmla="*/ 238 w 328"/>
                  <a:gd name="T7" fmla="*/ 139 h 139"/>
                  <a:gd name="T8" fmla="*/ 252 w 328"/>
                  <a:gd name="T9" fmla="*/ 138 h 139"/>
                  <a:gd name="T10" fmla="*/ 282 w 328"/>
                  <a:gd name="T11" fmla="*/ 128 h 139"/>
                  <a:gd name="T12" fmla="*/ 287 w 328"/>
                  <a:gd name="T13" fmla="*/ 125 h 139"/>
                  <a:gd name="T14" fmla="*/ 328 w 328"/>
                  <a:gd name="T15" fmla="*/ 50 h 139"/>
                  <a:gd name="T16" fmla="*/ 325 w 328"/>
                  <a:gd name="T17" fmla="*/ 3 h 139"/>
                  <a:gd name="T18" fmla="*/ 2 w 328"/>
                  <a:gd name="T19" fmla="*/ 0 h 139"/>
                  <a:gd name="T20" fmla="*/ 0 w 328"/>
                  <a:gd name="T21" fmla="*/ 5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8" h="139">
                    <a:moveTo>
                      <a:pt x="0" y="50"/>
                    </a:moveTo>
                    <a:cubicBezTo>
                      <a:pt x="0" y="72"/>
                      <a:pt x="7" y="92"/>
                      <a:pt x="20" y="107"/>
                    </a:cubicBezTo>
                    <a:cubicBezTo>
                      <a:pt x="36" y="127"/>
                      <a:pt x="61" y="139"/>
                      <a:pt x="89" y="139"/>
                    </a:cubicBezTo>
                    <a:cubicBezTo>
                      <a:pt x="238" y="139"/>
                      <a:pt x="238" y="139"/>
                      <a:pt x="238" y="139"/>
                    </a:cubicBezTo>
                    <a:cubicBezTo>
                      <a:pt x="243" y="139"/>
                      <a:pt x="247" y="139"/>
                      <a:pt x="252" y="138"/>
                    </a:cubicBezTo>
                    <a:cubicBezTo>
                      <a:pt x="263" y="137"/>
                      <a:pt x="273" y="133"/>
                      <a:pt x="282" y="128"/>
                    </a:cubicBezTo>
                    <a:cubicBezTo>
                      <a:pt x="284" y="127"/>
                      <a:pt x="285" y="126"/>
                      <a:pt x="287" y="125"/>
                    </a:cubicBezTo>
                    <a:cubicBezTo>
                      <a:pt x="311" y="109"/>
                      <a:pt x="328" y="82"/>
                      <a:pt x="328" y="50"/>
                    </a:cubicBezTo>
                    <a:cubicBezTo>
                      <a:pt x="325" y="3"/>
                      <a:pt x="325" y="3"/>
                      <a:pt x="325" y="3"/>
                    </a:cubicBezTo>
                    <a:cubicBezTo>
                      <a:pt x="2" y="0"/>
                      <a:pt x="2" y="0"/>
                      <a:pt x="2" y="0"/>
                    </a:cubicBezTo>
                    <a:cubicBezTo>
                      <a:pt x="0" y="50"/>
                      <a:pt x="0" y="50"/>
                      <a:pt x="0" y="50"/>
                    </a:cubicBezTo>
                  </a:path>
                </a:pathLst>
              </a:custGeom>
              <a:solidFill>
                <a:srgbClr val="25253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91" name="ïṡḻiďe">
                <a:extLst>
                  <a:ext uri="{FF2B5EF4-FFF2-40B4-BE49-F238E27FC236}">
                    <a16:creationId xmlns:a16="http://schemas.microsoft.com/office/drawing/2014/main" id="{CC981A05-6659-433D-A3C9-784E616A0125}"/>
                  </a:ext>
                </a:extLst>
              </p:cNvPr>
              <p:cNvSpPr/>
              <p:nvPr/>
            </p:nvSpPr>
            <p:spPr bwMode="auto">
              <a:xfrm>
                <a:off x="4691" y="2577"/>
                <a:ext cx="119" cy="41"/>
              </a:xfrm>
              <a:custGeom>
                <a:avLst/>
                <a:gdLst>
                  <a:gd name="T0" fmla="*/ 87 w 99"/>
                  <a:gd name="T1" fmla="*/ 33 h 34"/>
                  <a:gd name="T2" fmla="*/ 9 w 99"/>
                  <a:gd name="T3" fmla="*/ 21 h 34"/>
                  <a:gd name="T4" fmla="*/ 1 w 99"/>
                  <a:gd name="T5" fmla="*/ 9 h 34"/>
                  <a:gd name="T6" fmla="*/ 13 w 99"/>
                  <a:gd name="T7" fmla="*/ 1 h 34"/>
                  <a:gd name="T8" fmla="*/ 90 w 99"/>
                  <a:gd name="T9" fmla="*/ 13 h 34"/>
                  <a:gd name="T10" fmla="*/ 99 w 99"/>
                  <a:gd name="T11" fmla="*/ 25 h 34"/>
                  <a:gd name="T12" fmla="*/ 87 w 99"/>
                  <a:gd name="T13" fmla="*/ 33 h 34"/>
                </a:gdLst>
                <a:ahLst/>
                <a:cxnLst>
                  <a:cxn ang="0">
                    <a:pos x="T0" y="T1"/>
                  </a:cxn>
                  <a:cxn ang="0">
                    <a:pos x="T2" y="T3"/>
                  </a:cxn>
                  <a:cxn ang="0">
                    <a:pos x="T4" y="T5"/>
                  </a:cxn>
                  <a:cxn ang="0">
                    <a:pos x="T6" y="T7"/>
                  </a:cxn>
                  <a:cxn ang="0">
                    <a:pos x="T8" y="T9"/>
                  </a:cxn>
                  <a:cxn ang="0">
                    <a:pos x="T10" y="T11"/>
                  </a:cxn>
                  <a:cxn ang="0">
                    <a:pos x="T12" y="T13"/>
                  </a:cxn>
                </a:cxnLst>
                <a:rect l="0" t="0" r="r" b="b"/>
                <a:pathLst>
                  <a:path w="99" h="34">
                    <a:moveTo>
                      <a:pt x="87" y="33"/>
                    </a:moveTo>
                    <a:cubicBezTo>
                      <a:pt x="9" y="21"/>
                      <a:pt x="9" y="21"/>
                      <a:pt x="9" y="21"/>
                    </a:cubicBezTo>
                    <a:cubicBezTo>
                      <a:pt x="4" y="20"/>
                      <a:pt x="0" y="15"/>
                      <a:pt x="1" y="9"/>
                    </a:cubicBezTo>
                    <a:cubicBezTo>
                      <a:pt x="2" y="4"/>
                      <a:pt x="7" y="0"/>
                      <a:pt x="13" y="1"/>
                    </a:cubicBezTo>
                    <a:cubicBezTo>
                      <a:pt x="90" y="13"/>
                      <a:pt x="90" y="13"/>
                      <a:pt x="90" y="13"/>
                    </a:cubicBezTo>
                    <a:cubicBezTo>
                      <a:pt x="96" y="14"/>
                      <a:pt x="99" y="19"/>
                      <a:pt x="99" y="25"/>
                    </a:cubicBezTo>
                    <a:cubicBezTo>
                      <a:pt x="98" y="30"/>
                      <a:pt x="92" y="34"/>
                      <a:pt x="87" y="33"/>
                    </a:cubicBez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92" name="i$ḷíḓè">
                <a:extLst>
                  <a:ext uri="{FF2B5EF4-FFF2-40B4-BE49-F238E27FC236}">
                    <a16:creationId xmlns:a16="http://schemas.microsoft.com/office/drawing/2014/main" id="{5C925903-71FC-478D-89AF-40485BCCFA65}"/>
                  </a:ext>
                </a:extLst>
              </p:cNvPr>
              <p:cNvSpPr/>
              <p:nvPr/>
            </p:nvSpPr>
            <p:spPr bwMode="auto">
              <a:xfrm>
                <a:off x="4680" y="2604"/>
                <a:ext cx="101" cy="39"/>
              </a:xfrm>
              <a:custGeom>
                <a:avLst/>
                <a:gdLst>
                  <a:gd name="T0" fmla="*/ 71 w 84"/>
                  <a:gd name="T1" fmla="*/ 31 h 32"/>
                  <a:gd name="T2" fmla="*/ 9 w 84"/>
                  <a:gd name="T3" fmla="*/ 21 h 32"/>
                  <a:gd name="T4" fmla="*/ 0 w 84"/>
                  <a:gd name="T5" fmla="*/ 10 h 32"/>
                  <a:gd name="T6" fmla="*/ 12 w 84"/>
                  <a:gd name="T7" fmla="*/ 1 h 32"/>
                  <a:gd name="T8" fmla="*/ 74 w 84"/>
                  <a:gd name="T9" fmla="*/ 11 h 32"/>
                  <a:gd name="T10" fmla="*/ 83 w 84"/>
                  <a:gd name="T11" fmla="*/ 23 h 32"/>
                  <a:gd name="T12" fmla="*/ 71 w 84"/>
                  <a:gd name="T13" fmla="*/ 31 h 32"/>
                </a:gdLst>
                <a:ahLst/>
                <a:cxnLst>
                  <a:cxn ang="0">
                    <a:pos x="T0" y="T1"/>
                  </a:cxn>
                  <a:cxn ang="0">
                    <a:pos x="T2" y="T3"/>
                  </a:cxn>
                  <a:cxn ang="0">
                    <a:pos x="T4" y="T5"/>
                  </a:cxn>
                  <a:cxn ang="0">
                    <a:pos x="T6" y="T7"/>
                  </a:cxn>
                  <a:cxn ang="0">
                    <a:pos x="T8" y="T9"/>
                  </a:cxn>
                  <a:cxn ang="0">
                    <a:pos x="T10" y="T11"/>
                  </a:cxn>
                  <a:cxn ang="0">
                    <a:pos x="T12" y="T13"/>
                  </a:cxn>
                </a:cxnLst>
                <a:rect l="0" t="0" r="r" b="b"/>
                <a:pathLst>
                  <a:path w="84" h="32">
                    <a:moveTo>
                      <a:pt x="71" y="31"/>
                    </a:moveTo>
                    <a:cubicBezTo>
                      <a:pt x="9" y="21"/>
                      <a:pt x="9" y="21"/>
                      <a:pt x="9" y="21"/>
                    </a:cubicBezTo>
                    <a:cubicBezTo>
                      <a:pt x="3" y="20"/>
                      <a:pt x="0" y="15"/>
                      <a:pt x="0" y="10"/>
                    </a:cubicBezTo>
                    <a:cubicBezTo>
                      <a:pt x="1" y="4"/>
                      <a:pt x="7" y="0"/>
                      <a:pt x="12" y="1"/>
                    </a:cubicBezTo>
                    <a:cubicBezTo>
                      <a:pt x="74" y="11"/>
                      <a:pt x="74" y="11"/>
                      <a:pt x="74" y="11"/>
                    </a:cubicBezTo>
                    <a:cubicBezTo>
                      <a:pt x="80" y="12"/>
                      <a:pt x="84" y="17"/>
                      <a:pt x="83" y="23"/>
                    </a:cubicBezTo>
                    <a:cubicBezTo>
                      <a:pt x="82" y="28"/>
                      <a:pt x="77" y="32"/>
                      <a:pt x="71" y="31"/>
                    </a:cubicBez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93" name="ïṡļîḍè">
                <a:extLst>
                  <a:ext uri="{FF2B5EF4-FFF2-40B4-BE49-F238E27FC236}">
                    <a16:creationId xmlns:a16="http://schemas.microsoft.com/office/drawing/2014/main" id="{EA639AC8-187F-458B-BF56-49B03B62693B}"/>
                  </a:ext>
                </a:extLst>
              </p:cNvPr>
              <p:cNvSpPr/>
              <p:nvPr/>
            </p:nvSpPr>
            <p:spPr bwMode="auto">
              <a:xfrm>
                <a:off x="4684" y="2635"/>
                <a:ext cx="114" cy="41"/>
              </a:xfrm>
              <a:custGeom>
                <a:avLst/>
                <a:gdLst>
                  <a:gd name="T0" fmla="*/ 82 w 95"/>
                  <a:gd name="T1" fmla="*/ 33 h 34"/>
                  <a:gd name="T2" fmla="*/ 9 w 95"/>
                  <a:gd name="T3" fmla="*/ 22 h 34"/>
                  <a:gd name="T4" fmla="*/ 0 w 95"/>
                  <a:gd name="T5" fmla="*/ 10 h 34"/>
                  <a:gd name="T6" fmla="*/ 12 w 95"/>
                  <a:gd name="T7" fmla="*/ 1 h 34"/>
                  <a:gd name="T8" fmla="*/ 86 w 95"/>
                  <a:gd name="T9" fmla="*/ 13 h 34"/>
                  <a:gd name="T10" fmla="*/ 94 w 95"/>
                  <a:gd name="T11" fmla="*/ 25 h 34"/>
                  <a:gd name="T12" fmla="*/ 82 w 95"/>
                  <a:gd name="T13" fmla="*/ 33 h 34"/>
                </a:gdLst>
                <a:ahLst/>
                <a:cxnLst>
                  <a:cxn ang="0">
                    <a:pos x="T0" y="T1"/>
                  </a:cxn>
                  <a:cxn ang="0">
                    <a:pos x="T2" y="T3"/>
                  </a:cxn>
                  <a:cxn ang="0">
                    <a:pos x="T4" y="T5"/>
                  </a:cxn>
                  <a:cxn ang="0">
                    <a:pos x="T6" y="T7"/>
                  </a:cxn>
                  <a:cxn ang="0">
                    <a:pos x="T8" y="T9"/>
                  </a:cxn>
                  <a:cxn ang="0">
                    <a:pos x="T10" y="T11"/>
                  </a:cxn>
                  <a:cxn ang="0">
                    <a:pos x="T12" y="T13"/>
                  </a:cxn>
                </a:cxnLst>
                <a:rect l="0" t="0" r="r" b="b"/>
                <a:pathLst>
                  <a:path w="95" h="34">
                    <a:moveTo>
                      <a:pt x="82" y="33"/>
                    </a:moveTo>
                    <a:cubicBezTo>
                      <a:pt x="9" y="22"/>
                      <a:pt x="9" y="22"/>
                      <a:pt x="9" y="22"/>
                    </a:cubicBezTo>
                    <a:cubicBezTo>
                      <a:pt x="3" y="21"/>
                      <a:pt x="0" y="15"/>
                      <a:pt x="0" y="10"/>
                    </a:cubicBezTo>
                    <a:cubicBezTo>
                      <a:pt x="1" y="4"/>
                      <a:pt x="7" y="0"/>
                      <a:pt x="12" y="1"/>
                    </a:cubicBezTo>
                    <a:cubicBezTo>
                      <a:pt x="86" y="13"/>
                      <a:pt x="86" y="13"/>
                      <a:pt x="86" y="13"/>
                    </a:cubicBezTo>
                    <a:cubicBezTo>
                      <a:pt x="91" y="14"/>
                      <a:pt x="95" y="19"/>
                      <a:pt x="94" y="25"/>
                    </a:cubicBezTo>
                    <a:cubicBezTo>
                      <a:pt x="93" y="30"/>
                      <a:pt x="88" y="34"/>
                      <a:pt x="82" y="33"/>
                    </a:cubicBez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94" name="îŝḻiḑè">
                <a:extLst>
                  <a:ext uri="{FF2B5EF4-FFF2-40B4-BE49-F238E27FC236}">
                    <a16:creationId xmlns:a16="http://schemas.microsoft.com/office/drawing/2014/main" id="{5113A738-5471-4EF1-AE3C-EFE0ECFC938E}"/>
                  </a:ext>
                </a:extLst>
              </p:cNvPr>
              <p:cNvSpPr/>
              <p:nvPr/>
            </p:nvSpPr>
            <p:spPr bwMode="auto">
              <a:xfrm>
                <a:off x="4755" y="2592"/>
                <a:ext cx="123" cy="108"/>
              </a:xfrm>
              <a:custGeom>
                <a:avLst/>
                <a:gdLst>
                  <a:gd name="T0" fmla="*/ 0 w 102"/>
                  <a:gd name="T1" fmla="*/ 0 h 89"/>
                  <a:gd name="T2" fmla="*/ 21 w 102"/>
                  <a:gd name="T3" fmla="*/ 0 h 89"/>
                  <a:gd name="T4" fmla="*/ 72 w 102"/>
                  <a:gd name="T5" fmla="*/ 12 h 89"/>
                  <a:gd name="T6" fmla="*/ 102 w 102"/>
                  <a:gd name="T7" fmla="*/ 27 h 89"/>
                  <a:gd name="T8" fmla="*/ 83 w 102"/>
                  <a:gd name="T9" fmla="*/ 79 h 89"/>
                  <a:gd name="T10" fmla="*/ 4 w 102"/>
                  <a:gd name="T11" fmla="*/ 63 h 89"/>
                  <a:gd name="T12" fmla="*/ 0 w 102"/>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2" h="89">
                    <a:moveTo>
                      <a:pt x="0" y="0"/>
                    </a:moveTo>
                    <a:cubicBezTo>
                      <a:pt x="1" y="1"/>
                      <a:pt x="11" y="0"/>
                      <a:pt x="21" y="0"/>
                    </a:cubicBezTo>
                    <a:cubicBezTo>
                      <a:pt x="39" y="0"/>
                      <a:pt x="56" y="4"/>
                      <a:pt x="72" y="12"/>
                    </a:cubicBezTo>
                    <a:cubicBezTo>
                      <a:pt x="102" y="27"/>
                      <a:pt x="102" y="27"/>
                      <a:pt x="102" y="27"/>
                    </a:cubicBezTo>
                    <a:cubicBezTo>
                      <a:pt x="102" y="27"/>
                      <a:pt x="85" y="78"/>
                      <a:pt x="83" y="79"/>
                    </a:cubicBezTo>
                    <a:cubicBezTo>
                      <a:pt x="24" y="89"/>
                      <a:pt x="4" y="63"/>
                      <a:pt x="4" y="63"/>
                    </a:cubicBezTo>
                    <a:lnTo>
                      <a:pt x="0" y="0"/>
                    </a:ln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95" name="íšḻiďe">
                <a:extLst>
                  <a:ext uri="{FF2B5EF4-FFF2-40B4-BE49-F238E27FC236}">
                    <a16:creationId xmlns:a16="http://schemas.microsoft.com/office/drawing/2014/main" id="{34A71F01-E1FF-4DED-80AF-2F7979C1320B}"/>
                  </a:ext>
                </a:extLst>
              </p:cNvPr>
              <p:cNvSpPr/>
              <p:nvPr/>
            </p:nvSpPr>
            <p:spPr bwMode="auto">
              <a:xfrm>
                <a:off x="4810" y="2592"/>
                <a:ext cx="32" cy="1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96" name="îšľïďê">
                <a:extLst>
                  <a:ext uri="{FF2B5EF4-FFF2-40B4-BE49-F238E27FC236}">
                    <a16:creationId xmlns:a16="http://schemas.microsoft.com/office/drawing/2014/main" id="{8CE5DDA7-262D-445C-8F30-D934F31BBAC4}"/>
                  </a:ext>
                </a:extLst>
              </p:cNvPr>
              <p:cNvSpPr/>
              <p:nvPr/>
            </p:nvSpPr>
            <p:spPr bwMode="auto">
              <a:xfrm>
                <a:off x="4839" y="2257"/>
                <a:ext cx="481" cy="449"/>
              </a:xfrm>
              <a:custGeom>
                <a:avLst/>
                <a:gdLst>
                  <a:gd name="T0" fmla="*/ 173 w 398"/>
                  <a:gd name="T1" fmla="*/ 372 h 372"/>
                  <a:gd name="T2" fmla="*/ 316 w 398"/>
                  <a:gd name="T3" fmla="*/ 280 h 372"/>
                  <a:gd name="T4" fmla="*/ 317 w 398"/>
                  <a:gd name="T5" fmla="*/ 278 h 372"/>
                  <a:gd name="T6" fmla="*/ 398 w 398"/>
                  <a:gd name="T7" fmla="*/ 32 h 372"/>
                  <a:gd name="T8" fmla="*/ 299 w 398"/>
                  <a:gd name="T9" fmla="*/ 0 h 372"/>
                  <a:gd name="T10" fmla="*/ 220 w 398"/>
                  <a:gd name="T11" fmla="*/ 239 h 372"/>
                  <a:gd name="T12" fmla="*/ 172 w 398"/>
                  <a:gd name="T13" fmla="*/ 268 h 372"/>
                  <a:gd name="T14" fmla="*/ 1 w 398"/>
                  <a:gd name="T15" fmla="*/ 266 h 372"/>
                  <a:gd name="T16" fmla="*/ 0 w 398"/>
                  <a:gd name="T17" fmla="*/ 370 h 372"/>
                  <a:gd name="T18" fmla="*/ 171 w 398"/>
                  <a:gd name="T19" fmla="*/ 372 h 372"/>
                  <a:gd name="T20" fmla="*/ 173 w 398"/>
                  <a:gd name="T21"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372">
                    <a:moveTo>
                      <a:pt x="173" y="372"/>
                    </a:moveTo>
                    <a:cubicBezTo>
                      <a:pt x="234" y="372"/>
                      <a:pt x="290" y="336"/>
                      <a:pt x="316" y="280"/>
                    </a:cubicBezTo>
                    <a:cubicBezTo>
                      <a:pt x="317" y="278"/>
                      <a:pt x="317" y="278"/>
                      <a:pt x="317" y="278"/>
                    </a:cubicBezTo>
                    <a:cubicBezTo>
                      <a:pt x="398" y="32"/>
                      <a:pt x="398" y="32"/>
                      <a:pt x="398" y="32"/>
                    </a:cubicBezTo>
                    <a:cubicBezTo>
                      <a:pt x="299" y="0"/>
                      <a:pt x="299" y="0"/>
                      <a:pt x="299" y="0"/>
                    </a:cubicBezTo>
                    <a:cubicBezTo>
                      <a:pt x="220" y="239"/>
                      <a:pt x="220" y="239"/>
                      <a:pt x="220" y="239"/>
                    </a:cubicBezTo>
                    <a:cubicBezTo>
                      <a:pt x="211" y="257"/>
                      <a:pt x="192" y="268"/>
                      <a:pt x="172" y="268"/>
                    </a:cubicBezTo>
                    <a:cubicBezTo>
                      <a:pt x="1" y="266"/>
                      <a:pt x="1" y="266"/>
                      <a:pt x="1" y="266"/>
                    </a:cubicBezTo>
                    <a:cubicBezTo>
                      <a:pt x="0" y="370"/>
                      <a:pt x="0" y="370"/>
                      <a:pt x="0" y="370"/>
                    </a:cubicBezTo>
                    <a:cubicBezTo>
                      <a:pt x="171" y="372"/>
                      <a:pt x="171" y="372"/>
                      <a:pt x="171" y="372"/>
                    </a:cubicBezTo>
                    <a:cubicBezTo>
                      <a:pt x="172" y="372"/>
                      <a:pt x="172" y="372"/>
                      <a:pt x="173" y="372"/>
                    </a:cubicBezTo>
                  </a:path>
                </a:pathLst>
              </a:custGeom>
              <a:solidFill>
                <a:srgbClr val="6C1A4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97" name="ïslíďè">
                <a:extLst>
                  <a:ext uri="{FF2B5EF4-FFF2-40B4-BE49-F238E27FC236}">
                    <a16:creationId xmlns:a16="http://schemas.microsoft.com/office/drawing/2014/main" id="{953B337F-047B-41D3-81C9-03EDA87E4517}"/>
                  </a:ext>
                </a:extLst>
              </p:cNvPr>
              <p:cNvSpPr/>
              <p:nvPr/>
            </p:nvSpPr>
            <p:spPr bwMode="auto">
              <a:xfrm>
                <a:off x="4361" y="2528"/>
                <a:ext cx="160" cy="99"/>
              </a:xfrm>
              <a:custGeom>
                <a:avLst/>
                <a:gdLst>
                  <a:gd name="T0" fmla="*/ 13 w 132"/>
                  <a:gd name="T1" fmla="*/ 39 h 82"/>
                  <a:gd name="T2" fmla="*/ 40 w 132"/>
                  <a:gd name="T3" fmla="*/ 12 h 82"/>
                  <a:gd name="T4" fmla="*/ 41 w 132"/>
                  <a:gd name="T5" fmla="*/ 12 h 82"/>
                  <a:gd name="T6" fmla="*/ 92 w 132"/>
                  <a:gd name="T7" fmla="*/ 1 h 82"/>
                  <a:gd name="T8" fmla="*/ 126 w 132"/>
                  <a:gd name="T9" fmla="*/ 1 h 82"/>
                  <a:gd name="T10" fmla="*/ 132 w 132"/>
                  <a:gd name="T11" fmla="*/ 79 h 82"/>
                  <a:gd name="T12" fmla="*/ 13 w 132"/>
                  <a:gd name="T13" fmla="*/ 70 h 82"/>
                  <a:gd name="T14" fmla="*/ 4 w 132"/>
                  <a:gd name="T15" fmla="*/ 54 h 82"/>
                  <a:gd name="T16" fmla="*/ 13 w 132"/>
                  <a:gd name="T17" fmla="*/ 3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82">
                    <a:moveTo>
                      <a:pt x="13" y="39"/>
                    </a:moveTo>
                    <a:cubicBezTo>
                      <a:pt x="19" y="27"/>
                      <a:pt x="29" y="18"/>
                      <a:pt x="40" y="12"/>
                    </a:cubicBezTo>
                    <a:cubicBezTo>
                      <a:pt x="41" y="12"/>
                      <a:pt x="41" y="12"/>
                      <a:pt x="41" y="12"/>
                    </a:cubicBezTo>
                    <a:cubicBezTo>
                      <a:pt x="56" y="4"/>
                      <a:pt x="74" y="0"/>
                      <a:pt x="92" y="1"/>
                    </a:cubicBezTo>
                    <a:cubicBezTo>
                      <a:pt x="126" y="1"/>
                      <a:pt x="126" y="1"/>
                      <a:pt x="126" y="1"/>
                    </a:cubicBezTo>
                    <a:cubicBezTo>
                      <a:pt x="126" y="1"/>
                      <a:pt x="132" y="82"/>
                      <a:pt x="132" y="79"/>
                    </a:cubicBezTo>
                    <a:cubicBezTo>
                      <a:pt x="131" y="75"/>
                      <a:pt x="99" y="70"/>
                      <a:pt x="13" y="70"/>
                    </a:cubicBezTo>
                    <a:cubicBezTo>
                      <a:pt x="5" y="70"/>
                      <a:pt x="0" y="61"/>
                      <a:pt x="4" y="54"/>
                    </a:cubicBezTo>
                    <a:lnTo>
                      <a:pt x="13" y="39"/>
                    </a:ln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98" name="îslïḍé">
                <a:extLst>
                  <a:ext uri="{FF2B5EF4-FFF2-40B4-BE49-F238E27FC236}">
                    <a16:creationId xmlns:a16="http://schemas.microsoft.com/office/drawing/2014/main" id="{E0AA0D49-0DE5-42F1-9291-AAA546648BA0}"/>
                  </a:ext>
                </a:extLst>
              </p:cNvPr>
              <p:cNvSpPr/>
              <p:nvPr/>
            </p:nvSpPr>
            <p:spPr bwMode="auto">
              <a:xfrm>
                <a:off x="4495" y="2527"/>
                <a:ext cx="39" cy="1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99" name="îṩḻîḑe">
                <a:extLst>
                  <a:ext uri="{FF2B5EF4-FFF2-40B4-BE49-F238E27FC236}">
                    <a16:creationId xmlns:a16="http://schemas.microsoft.com/office/drawing/2014/main" id="{020936ED-26F8-4272-A7BA-F336E85CD589}"/>
                  </a:ext>
                </a:extLst>
              </p:cNvPr>
              <p:cNvSpPr/>
              <p:nvPr/>
            </p:nvSpPr>
            <p:spPr bwMode="auto">
              <a:xfrm>
                <a:off x="4887" y="2106"/>
                <a:ext cx="441" cy="858"/>
              </a:xfrm>
              <a:custGeom>
                <a:avLst/>
                <a:gdLst>
                  <a:gd name="T0" fmla="*/ 366 w 366"/>
                  <a:gd name="T1" fmla="*/ 703 h 711"/>
                  <a:gd name="T2" fmla="*/ 288 w 366"/>
                  <a:gd name="T3" fmla="*/ 709 h 711"/>
                  <a:gd name="T4" fmla="*/ 262 w 366"/>
                  <a:gd name="T5" fmla="*/ 710 h 711"/>
                  <a:gd name="T6" fmla="*/ 105 w 366"/>
                  <a:gd name="T7" fmla="*/ 698 h 711"/>
                  <a:gd name="T8" fmla="*/ 44 w 366"/>
                  <a:gd name="T9" fmla="*/ 678 h 711"/>
                  <a:gd name="T10" fmla="*/ 28 w 366"/>
                  <a:gd name="T11" fmla="*/ 670 h 711"/>
                  <a:gd name="T12" fmla="*/ 4 w 366"/>
                  <a:gd name="T13" fmla="*/ 654 h 711"/>
                  <a:gd name="T14" fmla="*/ 4 w 366"/>
                  <a:gd name="T15" fmla="*/ 654 h 711"/>
                  <a:gd name="T16" fmla="*/ 2 w 366"/>
                  <a:gd name="T17" fmla="*/ 375 h 711"/>
                  <a:gd name="T18" fmla="*/ 0 w 366"/>
                  <a:gd name="T19" fmla="*/ 156 h 711"/>
                  <a:gd name="T20" fmla="*/ 156 w 366"/>
                  <a:gd name="T21" fmla="*/ 0 h 711"/>
                  <a:gd name="T22" fmla="*/ 209 w 366"/>
                  <a:gd name="T23" fmla="*/ 0 h 711"/>
                  <a:gd name="T24" fmla="*/ 236 w 366"/>
                  <a:gd name="T25" fmla="*/ 3 h 711"/>
                  <a:gd name="T26" fmla="*/ 263 w 366"/>
                  <a:gd name="T27" fmla="*/ 10 h 711"/>
                  <a:gd name="T28" fmla="*/ 263 w 366"/>
                  <a:gd name="T29" fmla="*/ 10 h 711"/>
                  <a:gd name="T30" fmla="*/ 365 w 366"/>
                  <a:gd name="T31" fmla="*/ 156 h 711"/>
                  <a:gd name="T32" fmla="*/ 366 w 366"/>
                  <a:gd name="T33" fmla="*/ 703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6" h="711">
                    <a:moveTo>
                      <a:pt x="366" y="703"/>
                    </a:moveTo>
                    <a:cubicBezTo>
                      <a:pt x="366" y="703"/>
                      <a:pt x="333" y="707"/>
                      <a:pt x="288" y="709"/>
                    </a:cubicBezTo>
                    <a:cubicBezTo>
                      <a:pt x="279" y="709"/>
                      <a:pt x="271" y="710"/>
                      <a:pt x="262" y="710"/>
                    </a:cubicBezTo>
                    <a:cubicBezTo>
                      <a:pt x="210" y="711"/>
                      <a:pt x="149" y="709"/>
                      <a:pt x="105" y="698"/>
                    </a:cubicBezTo>
                    <a:cubicBezTo>
                      <a:pt x="79" y="691"/>
                      <a:pt x="59" y="684"/>
                      <a:pt x="44" y="678"/>
                    </a:cubicBezTo>
                    <a:cubicBezTo>
                      <a:pt x="38" y="675"/>
                      <a:pt x="33" y="672"/>
                      <a:pt x="28" y="670"/>
                    </a:cubicBezTo>
                    <a:cubicBezTo>
                      <a:pt x="12" y="661"/>
                      <a:pt x="5" y="655"/>
                      <a:pt x="4" y="654"/>
                    </a:cubicBezTo>
                    <a:cubicBezTo>
                      <a:pt x="4" y="654"/>
                      <a:pt x="4" y="654"/>
                      <a:pt x="4" y="654"/>
                    </a:cubicBezTo>
                    <a:cubicBezTo>
                      <a:pt x="2" y="375"/>
                      <a:pt x="2" y="375"/>
                      <a:pt x="2" y="375"/>
                    </a:cubicBezTo>
                    <a:cubicBezTo>
                      <a:pt x="0" y="156"/>
                      <a:pt x="0" y="156"/>
                      <a:pt x="0" y="156"/>
                    </a:cubicBezTo>
                    <a:cubicBezTo>
                      <a:pt x="0" y="70"/>
                      <a:pt x="70" y="0"/>
                      <a:pt x="156" y="0"/>
                    </a:cubicBezTo>
                    <a:cubicBezTo>
                      <a:pt x="209" y="0"/>
                      <a:pt x="209" y="0"/>
                      <a:pt x="209" y="0"/>
                    </a:cubicBezTo>
                    <a:cubicBezTo>
                      <a:pt x="218" y="0"/>
                      <a:pt x="227" y="1"/>
                      <a:pt x="236" y="3"/>
                    </a:cubicBezTo>
                    <a:cubicBezTo>
                      <a:pt x="245" y="4"/>
                      <a:pt x="254" y="7"/>
                      <a:pt x="263" y="10"/>
                    </a:cubicBezTo>
                    <a:cubicBezTo>
                      <a:pt x="263" y="10"/>
                      <a:pt x="263" y="10"/>
                      <a:pt x="263" y="10"/>
                    </a:cubicBezTo>
                    <a:cubicBezTo>
                      <a:pt x="322" y="32"/>
                      <a:pt x="365" y="89"/>
                      <a:pt x="365" y="156"/>
                    </a:cubicBezTo>
                    <a:cubicBezTo>
                      <a:pt x="366" y="703"/>
                      <a:pt x="366" y="703"/>
                      <a:pt x="366" y="703"/>
                    </a:cubicBezTo>
                  </a:path>
                </a:pathLst>
              </a:custGeom>
              <a:solidFill>
                <a:srgbClr val="F147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00" name="íṧḷíḓe">
                <a:extLst>
                  <a:ext uri="{FF2B5EF4-FFF2-40B4-BE49-F238E27FC236}">
                    <a16:creationId xmlns:a16="http://schemas.microsoft.com/office/drawing/2014/main" id="{32AA9D4F-3455-4D94-AC58-E63CBAC0B9FC}"/>
                  </a:ext>
                </a:extLst>
              </p:cNvPr>
              <p:cNvSpPr/>
              <p:nvPr/>
            </p:nvSpPr>
            <p:spPr bwMode="auto">
              <a:xfrm>
                <a:off x="5053" y="2106"/>
                <a:ext cx="21" cy="1"/>
              </a:xfrm>
              <a:custGeom>
                <a:avLst/>
                <a:gdLst>
                  <a:gd name="T0" fmla="*/ 15 w 17"/>
                  <a:gd name="T1" fmla="*/ 0 h 1"/>
                  <a:gd name="T2" fmla="*/ 0 w 17"/>
                  <a:gd name="T3" fmla="*/ 1 h 1"/>
                  <a:gd name="T4" fmla="*/ 15 w 17"/>
                  <a:gd name="T5" fmla="*/ 0 h 1"/>
                  <a:gd name="T6" fmla="*/ 16 w 17"/>
                  <a:gd name="T7" fmla="*/ 0 h 1"/>
                  <a:gd name="T8" fmla="*/ 15 w 17"/>
                  <a:gd name="T9" fmla="*/ 0 h 1"/>
                  <a:gd name="T10" fmla="*/ 16 w 17"/>
                  <a:gd name="T11" fmla="*/ 0 h 1"/>
                  <a:gd name="T12" fmla="*/ 17 w 17"/>
                  <a:gd name="T13" fmla="*/ 0 h 1"/>
                  <a:gd name="T14" fmla="*/ 16 w 17"/>
                  <a:gd name="T15" fmla="*/ 0 h 1"/>
                  <a:gd name="T16" fmla="*/ 17 w 17"/>
                  <a:gd name="T17" fmla="*/ 0 h 1"/>
                  <a:gd name="T18" fmla="*/ 17 w 17"/>
                  <a:gd name="T19" fmla="*/ 0 h 1"/>
                  <a:gd name="T20" fmla="*/ 17 w 17"/>
                  <a:gd name="T21" fmla="*/ 0 h 1"/>
                  <a:gd name="T22" fmla="*/ 17 w 17"/>
                  <a:gd name="T23"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
                    <a:moveTo>
                      <a:pt x="15" y="0"/>
                    </a:moveTo>
                    <a:cubicBezTo>
                      <a:pt x="10" y="0"/>
                      <a:pt x="5" y="1"/>
                      <a:pt x="0" y="1"/>
                    </a:cubicBezTo>
                    <a:cubicBezTo>
                      <a:pt x="5" y="1"/>
                      <a:pt x="10" y="0"/>
                      <a:pt x="15" y="0"/>
                    </a:cubicBezTo>
                    <a:moveTo>
                      <a:pt x="16" y="0"/>
                    </a:moveTo>
                    <a:cubicBezTo>
                      <a:pt x="16" y="0"/>
                      <a:pt x="15" y="0"/>
                      <a:pt x="15" y="0"/>
                    </a:cubicBezTo>
                    <a:cubicBezTo>
                      <a:pt x="15" y="0"/>
                      <a:pt x="16" y="0"/>
                      <a:pt x="16" y="0"/>
                    </a:cubicBezTo>
                    <a:moveTo>
                      <a:pt x="17" y="0"/>
                    </a:moveTo>
                    <a:cubicBezTo>
                      <a:pt x="16" y="0"/>
                      <a:pt x="16" y="0"/>
                      <a:pt x="16" y="0"/>
                    </a:cubicBezTo>
                    <a:cubicBezTo>
                      <a:pt x="16" y="0"/>
                      <a:pt x="16" y="0"/>
                      <a:pt x="17" y="0"/>
                    </a:cubicBezTo>
                    <a:moveTo>
                      <a:pt x="17" y="0"/>
                    </a:moveTo>
                    <a:cubicBezTo>
                      <a:pt x="17" y="0"/>
                      <a:pt x="17" y="0"/>
                      <a:pt x="17" y="0"/>
                    </a:cubicBezTo>
                    <a:cubicBezTo>
                      <a:pt x="17" y="0"/>
                      <a:pt x="17" y="0"/>
                      <a:pt x="17" y="0"/>
                    </a:cubicBezTo>
                  </a:path>
                </a:pathLst>
              </a:custGeom>
              <a:solidFill>
                <a:srgbClr val="CD868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01" name="išlîḓê">
                <a:extLst>
                  <a:ext uri="{FF2B5EF4-FFF2-40B4-BE49-F238E27FC236}">
                    <a16:creationId xmlns:a16="http://schemas.microsoft.com/office/drawing/2014/main" id="{845EEB2D-D11A-4D7C-9713-855C9F5B5491}"/>
                  </a:ext>
                </a:extLst>
              </p:cNvPr>
              <p:cNvSpPr/>
              <p:nvPr/>
            </p:nvSpPr>
            <p:spPr bwMode="auto">
              <a:xfrm>
                <a:off x="5158" y="2963"/>
                <a:ext cx="45" cy="0"/>
              </a:xfrm>
              <a:custGeom>
                <a:avLst/>
                <a:gdLst>
                  <a:gd name="T0" fmla="*/ 37 w 37"/>
                  <a:gd name="T1" fmla="*/ 8 w 37"/>
                  <a:gd name="T2" fmla="*/ 0 w 37"/>
                  <a:gd name="T3" fmla="*/ 8 w 37"/>
                  <a:gd name="T4" fmla="*/ 37 w 37"/>
                </a:gdLst>
                <a:ahLst/>
                <a:cxnLst>
                  <a:cxn ang="0">
                    <a:pos x="T0" y="0"/>
                  </a:cxn>
                  <a:cxn ang="0">
                    <a:pos x="T1" y="0"/>
                  </a:cxn>
                  <a:cxn ang="0">
                    <a:pos x="T2" y="0"/>
                  </a:cxn>
                  <a:cxn ang="0">
                    <a:pos x="T3" y="0"/>
                  </a:cxn>
                  <a:cxn ang="0">
                    <a:pos x="T4" y="0"/>
                  </a:cxn>
                </a:cxnLst>
                <a:rect l="0" t="0" r="r" b="b"/>
                <a:pathLst>
                  <a:path w="37">
                    <a:moveTo>
                      <a:pt x="37" y="0"/>
                    </a:moveTo>
                    <a:cubicBezTo>
                      <a:pt x="28" y="0"/>
                      <a:pt x="18" y="0"/>
                      <a:pt x="8" y="0"/>
                    </a:cubicBezTo>
                    <a:cubicBezTo>
                      <a:pt x="5" y="0"/>
                      <a:pt x="3" y="0"/>
                      <a:pt x="0" y="0"/>
                    </a:cubicBezTo>
                    <a:cubicBezTo>
                      <a:pt x="3" y="0"/>
                      <a:pt x="6" y="0"/>
                      <a:pt x="8" y="0"/>
                    </a:cubicBezTo>
                    <a:cubicBezTo>
                      <a:pt x="18" y="0"/>
                      <a:pt x="28" y="0"/>
                      <a:pt x="37" y="0"/>
                    </a:cubicBezTo>
                  </a:path>
                </a:pathLst>
              </a:custGeom>
              <a:solidFill>
                <a:srgbClr val="3C21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02" name="ïşľïḑè">
                <a:extLst>
                  <a:ext uri="{FF2B5EF4-FFF2-40B4-BE49-F238E27FC236}">
                    <a16:creationId xmlns:a16="http://schemas.microsoft.com/office/drawing/2014/main" id="{7D74FD93-0025-4896-9B29-B6104EF3C1BF}"/>
                  </a:ext>
                </a:extLst>
              </p:cNvPr>
              <p:cNvSpPr/>
              <p:nvPr/>
            </p:nvSpPr>
            <p:spPr bwMode="auto">
              <a:xfrm>
                <a:off x="5043" y="2106"/>
                <a:ext cx="285" cy="857"/>
              </a:xfrm>
              <a:custGeom>
                <a:avLst/>
                <a:gdLst>
                  <a:gd name="T0" fmla="*/ 79 w 236"/>
                  <a:gd name="T1" fmla="*/ 0 h 710"/>
                  <a:gd name="T2" fmla="*/ 26 w 236"/>
                  <a:gd name="T3" fmla="*/ 0 h 710"/>
                  <a:gd name="T4" fmla="*/ 26 w 236"/>
                  <a:gd name="T5" fmla="*/ 0 h 710"/>
                  <a:gd name="T6" fmla="*/ 25 w 236"/>
                  <a:gd name="T7" fmla="*/ 0 h 710"/>
                  <a:gd name="T8" fmla="*/ 25 w 236"/>
                  <a:gd name="T9" fmla="*/ 0 h 710"/>
                  <a:gd name="T10" fmla="*/ 25 w 236"/>
                  <a:gd name="T11" fmla="*/ 0 h 710"/>
                  <a:gd name="T12" fmla="*/ 24 w 236"/>
                  <a:gd name="T13" fmla="*/ 0 h 710"/>
                  <a:gd name="T14" fmla="*/ 24 w 236"/>
                  <a:gd name="T15" fmla="*/ 0 h 710"/>
                  <a:gd name="T16" fmla="*/ 23 w 236"/>
                  <a:gd name="T17" fmla="*/ 0 h 710"/>
                  <a:gd name="T18" fmla="*/ 23 w 236"/>
                  <a:gd name="T19" fmla="*/ 0 h 710"/>
                  <a:gd name="T20" fmla="*/ 8 w 236"/>
                  <a:gd name="T21" fmla="*/ 1 h 710"/>
                  <a:gd name="T22" fmla="*/ 0 w 236"/>
                  <a:gd name="T23" fmla="*/ 3 h 710"/>
                  <a:gd name="T24" fmla="*/ 44 w 236"/>
                  <a:gd name="T25" fmla="*/ 119 h 710"/>
                  <a:gd name="T26" fmla="*/ 45 w 236"/>
                  <a:gd name="T27" fmla="*/ 708 h 710"/>
                  <a:gd name="T28" fmla="*/ 95 w 236"/>
                  <a:gd name="T29" fmla="*/ 710 h 710"/>
                  <a:gd name="T30" fmla="*/ 103 w 236"/>
                  <a:gd name="T31" fmla="*/ 710 h 710"/>
                  <a:gd name="T32" fmla="*/ 132 w 236"/>
                  <a:gd name="T33" fmla="*/ 710 h 710"/>
                  <a:gd name="T34" fmla="*/ 132 w 236"/>
                  <a:gd name="T35" fmla="*/ 710 h 710"/>
                  <a:gd name="T36" fmla="*/ 158 w 236"/>
                  <a:gd name="T37" fmla="*/ 709 h 710"/>
                  <a:gd name="T38" fmla="*/ 236 w 236"/>
                  <a:gd name="T39" fmla="*/ 703 h 710"/>
                  <a:gd name="T40" fmla="*/ 235 w 236"/>
                  <a:gd name="T41" fmla="*/ 156 h 710"/>
                  <a:gd name="T42" fmla="*/ 133 w 236"/>
                  <a:gd name="T43" fmla="*/ 10 h 710"/>
                  <a:gd name="T44" fmla="*/ 133 w 236"/>
                  <a:gd name="T45" fmla="*/ 10 h 710"/>
                  <a:gd name="T46" fmla="*/ 106 w 236"/>
                  <a:gd name="T47" fmla="*/ 3 h 710"/>
                  <a:gd name="T48" fmla="*/ 79 w 236"/>
                  <a:gd name="T49" fmla="*/ 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710">
                    <a:moveTo>
                      <a:pt x="79" y="0"/>
                    </a:moveTo>
                    <a:cubicBezTo>
                      <a:pt x="26" y="0"/>
                      <a:pt x="26" y="0"/>
                      <a:pt x="26" y="0"/>
                    </a:cubicBezTo>
                    <a:cubicBezTo>
                      <a:pt x="26" y="0"/>
                      <a:pt x="26" y="0"/>
                      <a:pt x="26" y="0"/>
                    </a:cubicBezTo>
                    <a:cubicBezTo>
                      <a:pt x="26" y="0"/>
                      <a:pt x="26" y="0"/>
                      <a:pt x="25" y="0"/>
                    </a:cubicBezTo>
                    <a:cubicBezTo>
                      <a:pt x="25" y="0"/>
                      <a:pt x="25" y="0"/>
                      <a:pt x="25" y="0"/>
                    </a:cubicBezTo>
                    <a:cubicBezTo>
                      <a:pt x="25" y="0"/>
                      <a:pt x="25" y="0"/>
                      <a:pt x="25" y="0"/>
                    </a:cubicBezTo>
                    <a:cubicBezTo>
                      <a:pt x="24" y="0"/>
                      <a:pt x="24" y="0"/>
                      <a:pt x="24" y="0"/>
                    </a:cubicBezTo>
                    <a:cubicBezTo>
                      <a:pt x="24" y="0"/>
                      <a:pt x="24" y="0"/>
                      <a:pt x="24" y="0"/>
                    </a:cubicBezTo>
                    <a:cubicBezTo>
                      <a:pt x="24" y="0"/>
                      <a:pt x="23" y="0"/>
                      <a:pt x="23" y="0"/>
                    </a:cubicBezTo>
                    <a:cubicBezTo>
                      <a:pt x="23" y="0"/>
                      <a:pt x="23" y="0"/>
                      <a:pt x="23" y="0"/>
                    </a:cubicBezTo>
                    <a:cubicBezTo>
                      <a:pt x="18" y="0"/>
                      <a:pt x="13" y="1"/>
                      <a:pt x="8" y="1"/>
                    </a:cubicBezTo>
                    <a:cubicBezTo>
                      <a:pt x="5" y="2"/>
                      <a:pt x="2" y="2"/>
                      <a:pt x="0" y="3"/>
                    </a:cubicBezTo>
                    <a:cubicBezTo>
                      <a:pt x="27" y="34"/>
                      <a:pt x="44" y="75"/>
                      <a:pt x="44" y="119"/>
                    </a:cubicBezTo>
                    <a:cubicBezTo>
                      <a:pt x="45" y="708"/>
                      <a:pt x="45" y="708"/>
                      <a:pt x="45" y="708"/>
                    </a:cubicBezTo>
                    <a:cubicBezTo>
                      <a:pt x="61" y="709"/>
                      <a:pt x="78" y="710"/>
                      <a:pt x="95" y="710"/>
                    </a:cubicBezTo>
                    <a:cubicBezTo>
                      <a:pt x="98" y="710"/>
                      <a:pt x="100" y="710"/>
                      <a:pt x="103" y="710"/>
                    </a:cubicBezTo>
                    <a:cubicBezTo>
                      <a:pt x="113" y="710"/>
                      <a:pt x="123" y="710"/>
                      <a:pt x="132" y="710"/>
                    </a:cubicBezTo>
                    <a:cubicBezTo>
                      <a:pt x="132" y="710"/>
                      <a:pt x="132" y="710"/>
                      <a:pt x="132" y="710"/>
                    </a:cubicBezTo>
                    <a:cubicBezTo>
                      <a:pt x="141" y="710"/>
                      <a:pt x="149" y="709"/>
                      <a:pt x="158" y="709"/>
                    </a:cubicBezTo>
                    <a:cubicBezTo>
                      <a:pt x="203" y="707"/>
                      <a:pt x="236" y="703"/>
                      <a:pt x="236" y="703"/>
                    </a:cubicBezTo>
                    <a:cubicBezTo>
                      <a:pt x="235" y="156"/>
                      <a:pt x="235" y="156"/>
                      <a:pt x="235" y="156"/>
                    </a:cubicBezTo>
                    <a:cubicBezTo>
                      <a:pt x="235" y="89"/>
                      <a:pt x="192" y="32"/>
                      <a:pt x="133" y="10"/>
                    </a:cubicBezTo>
                    <a:cubicBezTo>
                      <a:pt x="133" y="10"/>
                      <a:pt x="133" y="10"/>
                      <a:pt x="133" y="10"/>
                    </a:cubicBezTo>
                    <a:cubicBezTo>
                      <a:pt x="124" y="7"/>
                      <a:pt x="115" y="4"/>
                      <a:pt x="106" y="3"/>
                    </a:cubicBezTo>
                    <a:cubicBezTo>
                      <a:pt x="97" y="1"/>
                      <a:pt x="88" y="0"/>
                      <a:pt x="79" y="0"/>
                    </a:cubicBezTo>
                  </a:path>
                </a:pathLst>
              </a:custGeom>
              <a:solidFill>
                <a:srgbClr val="C538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03" name="iṩḷîḍé">
                <a:extLst>
                  <a:ext uri="{FF2B5EF4-FFF2-40B4-BE49-F238E27FC236}">
                    <a16:creationId xmlns:a16="http://schemas.microsoft.com/office/drawing/2014/main" id="{62949493-A197-4E3F-B3ED-98CEF2996AE3}"/>
                  </a:ext>
                </a:extLst>
              </p:cNvPr>
              <p:cNvSpPr/>
              <p:nvPr/>
            </p:nvSpPr>
            <p:spPr bwMode="auto">
              <a:xfrm>
                <a:off x="4911" y="2309"/>
                <a:ext cx="96" cy="311"/>
              </a:xfrm>
              <a:custGeom>
                <a:avLst/>
                <a:gdLst>
                  <a:gd name="T0" fmla="*/ 80 w 80"/>
                  <a:gd name="T1" fmla="*/ 0 h 258"/>
                  <a:gd name="T2" fmla="*/ 0 w 80"/>
                  <a:gd name="T3" fmla="*/ 173 h 258"/>
                  <a:gd name="T4" fmla="*/ 0 w 80"/>
                  <a:gd name="T5" fmla="*/ 179 h 258"/>
                  <a:gd name="T6" fmla="*/ 21 w 80"/>
                  <a:gd name="T7" fmla="*/ 129 h 258"/>
                  <a:gd name="T8" fmla="*/ 21 w 80"/>
                  <a:gd name="T9" fmla="*/ 129 h 258"/>
                  <a:gd name="T10" fmla="*/ 21 w 80"/>
                  <a:gd name="T11" fmla="*/ 129 h 258"/>
                  <a:gd name="T12" fmla="*/ 21 w 80"/>
                  <a:gd name="T13" fmla="*/ 129 h 258"/>
                  <a:gd name="T14" fmla="*/ 21 w 80"/>
                  <a:gd name="T15" fmla="*/ 128 h 258"/>
                  <a:gd name="T16" fmla="*/ 21 w 80"/>
                  <a:gd name="T17" fmla="*/ 128 h 258"/>
                  <a:gd name="T18" fmla="*/ 21 w 80"/>
                  <a:gd name="T19" fmla="*/ 128 h 258"/>
                  <a:gd name="T20" fmla="*/ 21 w 80"/>
                  <a:gd name="T21" fmla="*/ 128 h 258"/>
                  <a:gd name="T22" fmla="*/ 21 w 80"/>
                  <a:gd name="T23" fmla="*/ 128 h 258"/>
                  <a:gd name="T24" fmla="*/ 22 w 80"/>
                  <a:gd name="T25" fmla="*/ 258 h 258"/>
                  <a:gd name="T26" fmla="*/ 80 w 80"/>
                  <a:gd name="T27"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258">
                    <a:moveTo>
                      <a:pt x="80" y="0"/>
                    </a:moveTo>
                    <a:cubicBezTo>
                      <a:pt x="0" y="173"/>
                      <a:pt x="0" y="173"/>
                      <a:pt x="0" y="173"/>
                    </a:cubicBezTo>
                    <a:cubicBezTo>
                      <a:pt x="0" y="179"/>
                      <a:pt x="0" y="179"/>
                      <a:pt x="0" y="179"/>
                    </a:cubicBezTo>
                    <a:cubicBezTo>
                      <a:pt x="15" y="152"/>
                      <a:pt x="21" y="130"/>
                      <a:pt x="21" y="129"/>
                    </a:cubicBezTo>
                    <a:cubicBezTo>
                      <a:pt x="21" y="129"/>
                      <a:pt x="21" y="129"/>
                      <a:pt x="21" y="129"/>
                    </a:cubicBezTo>
                    <a:cubicBezTo>
                      <a:pt x="21" y="129"/>
                      <a:pt x="21" y="129"/>
                      <a:pt x="21" y="129"/>
                    </a:cubicBezTo>
                    <a:cubicBezTo>
                      <a:pt x="21" y="129"/>
                      <a:pt x="21" y="129"/>
                      <a:pt x="21" y="129"/>
                    </a:cubicBezTo>
                    <a:cubicBezTo>
                      <a:pt x="21" y="128"/>
                      <a:pt x="21" y="128"/>
                      <a:pt x="21" y="128"/>
                    </a:cubicBezTo>
                    <a:cubicBezTo>
                      <a:pt x="21" y="128"/>
                      <a:pt x="21" y="128"/>
                      <a:pt x="21" y="128"/>
                    </a:cubicBezTo>
                    <a:cubicBezTo>
                      <a:pt x="21" y="128"/>
                      <a:pt x="21" y="128"/>
                      <a:pt x="21" y="128"/>
                    </a:cubicBezTo>
                    <a:cubicBezTo>
                      <a:pt x="21" y="128"/>
                      <a:pt x="21" y="128"/>
                      <a:pt x="21" y="128"/>
                    </a:cubicBezTo>
                    <a:cubicBezTo>
                      <a:pt x="21" y="128"/>
                      <a:pt x="21" y="128"/>
                      <a:pt x="21" y="128"/>
                    </a:cubicBezTo>
                    <a:cubicBezTo>
                      <a:pt x="22" y="258"/>
                      <a:pt x="22" y="258"/>
                      <a:pt x="22" y="258"/>
                    </a:cubicBezTo>
                    <a:cubicBezTo>
                      <a:pt x="38" y="188"/>
                      <a:pt x="70" y="44"/>
                      <a:pt x="80" y="0"/>
                    </a:cubicBezTo>
                  </a:path>
                </a:pathLst>
              </a:custGeom>
              <a:solidFill>
                <a:srgbClr val="B131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04" name="íṥľiḍè">
                <a:extLst>
                  <a:ext uri="{FF2B5EF4-FFF2-40B4-BE49-F238E27FC236}">
                    <a16:creationId xmlns:a16="http://schemas.microsoft.com/office/drawing/2014/main" id="{6CF1815E-9F22-4972-B0DE-F2D23DDC9A3B}"/>
                  </a:ext>
                </a:extLst>
              </p:cNvPr>
              <p:cNvSpPr/>
              <p:nvPr/>
            </p:nvSpPr>
            <p:spPr bwMode="auto">
              <a:xfrm>
                <a:off x="5117" y="3160"/>
                <a:ext cx="64" cy="355"/>
              </a:xfrm>
              <a:prstGeom prst="rect">
                <a:avLst/>
              </a:prstGeom>
              <a:solidFill>
                <a:srgbClr val="39467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05" name="iSlíḑe">
                <a:extLst>
                  <a:ext uri="{FF2B5EF4-FFF2-40B4-BE49-F238E27FC236}">
                    <a16:creationId xmlns:a16="http://schemas.microsoft.com/office/drawing/2014/main" id="{F52764F8-33C5-425C-8866-11596E74633A}"/>
                  </a:ext>
                </a:extLst>
              </p:cNvPr>
              <p:cNvSpPr/>
              <p:nvPr/>
            </p:nvSpPr>
            <p:spPr bwMode="auto">
              <a:xfrm>
                <a:off x="5117" y="3182"/>
                <a:ext cx="64" cy="80"/>
              </a:xfrm>
              <a:custGeom>
                <a:avLst/>
                <a:gdLst>
                  <a:gd name="T0" fmla="*/ 0 w 53"/>
                  <a:gd name="T1" fmla="*/ 0 h 66"/>
                  <a:gd name="T2" fmla="*/ 0 w 53"/>
                  <a:gd name="T3" fmla="*/ 66 h 66"/>
                  <a:gd name="T4" fmla="*/ 53 w 53"/>
                  <a:gd name="T5" fmla="*/ 47 h 66"/>
                  <a:gd name="T6" fmla="*/ 53 w 53"/>
                  <a:gd name="T7" fmla="*/ 2 h 66"/>
                  <a:gd name="T8" fmla="*/ 0 w 53"/>
                  <a:gd name="T9" fmla="*/ 0 h 66"/>
                </a:gdLst>
                <a:ahLst/>
                <a:cxnLst>
                  <a:cxn ang="0">
                    <a:pos x="T0" y="T1"/>
                  </a:cxn>
                  <a:cxn ang="0">
                    <a:pos x="T2" y="T3"/>
                  </a:cxn>
                  <a:cxn ang="0">
                    <a:pos x="T4" y="T5"/>
                  </a:cxn>
                  <a:cxn ang="0">
                    <a:pos x="T6" y="T7"/>
                  </a:cxn>
                  <a:cxn ang="0">
                    <a:pos x="T8" y="T9"/>
                  </a:cxn>
                </a:cxnLst>
                <a:rect l="0" t="0" r="r" b="b"/>
                <a:pathLst>
                  <a:path w="53" h="66">
                    <a:moveTo>
                      <a:pt x="0" y="0"/>
                    </a:moveTo>
                    <a:cubicBezTo>
                      <a:pt x="0" y="66"/>
                      <a:pt x="0" y="66"/>
                      <a:pt x="0" y="66"/>
                    </a:cubicBezTo>
                    <a:cubicBezTo>
                      <a:pt x="53" y="47"/>
                      <a:pt x="53" y="47"/>
                      <a:pt x="53" y="47"/>
                    </a:cubicBezTo>
                    <a:cubicBezTo>
                      <a:pt x="53" y="2"/>
                      <a:pt x="53" y="2"/>
                      <a:pt x="53" y="2"/>
                    </a:cubicBezTo>
                    <a:cubicBezTo>
                      <a:pt x="39" y="1"/>
                      <a:pt x="14" y="0"/>
                      <a:pt x="0" y="0"/>
                    </a:cubicBezTo>
                    <a:close/>
                  </a:path>
                </a:pathLst>
              </a:custGeom>
              <a:solidFill>
                <a:srgbClr val="0A19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06" name="iṣlide">
                <a:extLst>
                  <a:ext uri="{FF2B5EF4-FFF2-40B4-BE49-F238E27FC236}">
                    <a16:creationId xmlns:a16="http://schemas.microsoft.com/office/drawing/2014/main" id="{7D2440D9-0746-45EA-91FD-DAAAC8679627}"/>
                  </a:ext>
                </a:extLst>
              </p:cNvPr>
              <p:cNvSpPr/>
              <p:nvPr/>
            </p:nvSpPr>
            <p:spPr bwMode="auto">
              <a:xfrm>
                <a:off x="4972" y="3136"/>
                <a:ext cx="342" cy="53"/>
              </a:xfrm>
              <a:custGeom>
                <a:avLst/>
                <a:gdLst>
                  <a:gd name="T0" fmla="*/ 23 w 283"/>
                  <a:gd name="T1" fmla="*/ 44 h 44"/>
                  <a:gd name="T2" fmla="*/ 261 w 283"/>
                  <a:gd name="T3" fmla="*/ 44 h 44"/>
                  <a:gd name="T4" fmla="*/ 283 w 283"/>
                  <a:gd name="T5" fmla="*/ 22 h 44"/>
                  <a:gd name="T6" fmla="*/ 261 w 283"/>
                  <a:gd name="T7" fmla="*/ 0 h 44"/>
                  <a:gd name="T8" fmla="*/ 23 w 283"/>
                  <a:gd name="T9" fmla="*/ 0 h 44"/>
                  <a:gd name="T10" fmla="*/ 0 w 283"/>
                  <a:gd name="T11" fmla="*/ 22 h 44"/>
                  <a:gd name="T12" fmla="*/ 23 w 283"/>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283" h="44">
                    <a:moveTo>
                      <a:pt x="23" y="44"/>
                    </a:moveTo>
                    <a:cubicBezTo>
                      <a:pt x="261" y="44"/>
                      <a:pt x="261" y="44"/>
                      <a:pt x="261" y="44"/>
                    </a:cubicBezTo>
                    <a:cubicBezTo>
                      <a:pt x="273" y="44"/>
                      <a:pt x="283" y="34"/>
                      <a:pt x="283" y="22"/>
                    </a:cubicBezTo>
                    <a:cubicBezTo>
                      <a:pt x="283" y="10"/>
                      <a:pt x="273" y="0"/>
                      <a:pt x="261" y="0"/>
                    </a:cubicBezTo>
                    <a:cubicBezTo>
                      <a:pt x="23" y="0"/>
                      <a:pt x="23" y="0"/>
                      <a:pt x="23" y="0"/>
                    </a:cubicBezTo>
                    <a:cubicBezTo>
                      <a:pt x="10" y="0"/>
                      <a:pt x="0" y="10"/>
                      <a:pt x="0" y="22"/>
                    </a:cubicBezTo>
                    <a:cubicBezTo>
                      <a:pt x="0" y="34"/>
                      <a:pt x="10" y="44"/>
                      <a:pt x="23" y="44"/>
                    </a:cubicBezTo>
                    <a:close/>
                  </a:path>
                </a:pathLst>
              </a:custGeom>
              <a:solidFill>
                <a:srgbClr val="39467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07" name="işľíďé">
                <a:extLst>
                  <a:ext uri="{FF2B5EF4-FFF2-40B4-BE49-F238E27FC236}">
                    <a16:creationId xmlns:a16="http://schemas.microsoft.com/office/drawing/2014/main" id="{1F737CE9-22E9-45C5-8E9B-37A9FACDE9DA}"/>
                  </a:ext>
                </a:extLst>
              </p:cNvPr>
              <p:cNvSpPr/>
              <p:nvPr/>
            </p:nvSpPr>
            <p:spPr bwMode="auto">
              <a:xfrm>
                <a:off x="4882" y="3526"/>
                <a:ext cx="542" cy="119"/>
              </a:xfrm>
              <a:custGeom>
                <a:avLst/>
                <a:gdLst>
                  <a:gd name="T0" fmla="*/ 0 w 449"/>
                  <a:gd name="T1" fmla="*/ 99 h 99"/>
                  <a:gd name="T2" fmla="*/ 33 w 449"/>
                  <a:gd name="T3" fmla="*/ 99 h 99"/>
                  <a:gd name="T4" fmla="*/ 104 w 449"/>
                  <a:gd name="T5" fmla="*/ 31 h 99"/>
                  <a:gd name="T6" fmla="*/ 345 w 449"/>
                  <a:gd name="T7" fmla="*/ 31 h 99"/>
                  <a:gd name="T8" fmla="*/ 416 w 449"/>
                  <a:gd name="T9" fmla="*/ 99 h 99"/>
                  <a:gd name="T10" fmla="*/ 449 w 449"/>
                  <a:gd name="T11" fmla="*/ 99 h 99"/>
                  <a:gd name="T12" fmla="*/ 345 w 449"/>
                  <a:gd name="T13" fmla="*/ 0 h 99"/>
                  <a:gd name="T14" fmla="*/ 104 w 449"/>
                  <a:gd name="T15" fmla="*/ 0 h 99"/>
                  <a:gd name="T16" fmla="*/ 0 w 449"/>
                  <a:gd name="T1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99">
                    <a:moveTo>
                      <a:pt x="0" y="99"/>
                    </a:moveTo>
                    <a:cubicBezTo>
                      <a:pt x="33" y="99"/>
                      <a:pt x="33" y="99"/>
                      <a:pt x="33" y="99"/>
                    </a:cubicBezTo>
                    <a:cubicBezTo>
                      <a:pt x="33" y="62"/>
                      <a:pt x="65" y="31"/>
                      <a:pt x="104" y="31"/>
                    </a:cubicBezTo>
                    <a:cubicBezTo>
                      <a:pt x="345" y="31"/>
                      <a:pt x="345" y="31"/>
                      <a:pt x="345" y="31"/>
                    </a:cubicBezTo>
                    <a:cubicBezTo>
                      <a:pt x="384" y="31"/>
                      <a:pt x="416" y="62"/>
                      <a:pt x="416" y="99"/>
                    </a:cubicBezTo>
                    <a:cubicBezTo>
                      <a:pt x="449" y="99"/>
                      <a:pt x="449" y="99"/>
                      <a:pt x="449" y="99"/>
                    </a:cubicBezTo>
                    <a:cubicBezTo>
                      <a:pt x="449" y="45"/>
                      <a:pt x="402" y="0"/>
                      <a:pt x="345" y="0"/>
                    </a:cubicBezTo>
                    <a:cubicBezTo>
                      <a:pt x="104" y="0"/>
                      <a:pt x="104" y="0"/>
                      <a:pt x="104" y="0"/>
                    </a:cubicBezTo>
                    <a:cubicBezTo>
                      <a:pt x="47" y="0"/>
                      <a:pt x="0" y="45"/>
                      <a:pt x="0" y="99"/>
                    </a:cubicBezTo>
                    <a:close/>
                  </a:path>
                </a:pathLst>
              </a:custGeom>
              <a:solidFill>
                <a:srgbClr val="0A19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08" name="íšḻîḍe">
                <a:extLst>
                  <a:ext uri="{FF2B5EF4-FFF2-40B4-BE49-F238E27FC236}">
                    <a16:creationId xmlns:a16="http://schemas.microsoft.com/office/drawing/2014/main" id="{ECD24010-88AE-41CD-B377-93EC813754EE}"/>
                  </a:ext>
                </a:extLst>
              </p:cNvPr>
              <p:cNvSpPr/>
              <p:nvPr/>
            </p:nvSpPr>
            <p:spPr bwMode="auto">
              <a:xfrm>
                <a:off x="5103" y="3457"/>
                <a:ext cx="93" cy="77"/>
              </a:xfrm>
              <a:prstGeom prst="rect">
                <a:avLst/>
              </a:prstGeom>
              <a:solidFill>
                <a:srgbClr val="0A194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09" name="íŝlidè">
                <a:extLst>
                  <a:ext uri="{FF2B5EF4-FFF2-40B4-BE49-F238E27FC236}">
                    <a16:creationId xmlns:a16="http://schemas.microsoft.com/office/drawing/2014/main" id="{BAF8D006-D896-4062-B6B5-51F5C94DA4CB}"/>
                  </a:ext>
                </a:extLst>
              </p:cNvPr>
              <p:cNvSpPr/>
              <p:nvPr/>
            </p:nvSpPr>
            <p:spPr bwMode="auto">
              <a:xfrm>
                <a:off x="5372" y="3650"/>
                <a:ext cx="66" cy="63"/>
              </a:xfrm>
              <a:prstGeom prst="ellipse">
                <a:avLst/>
              </a:prstGeom>
              <a:solidFill>
                <a:srgbClr val="0A19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10" name="îşľïḍé">
                <a:extLst>
                  <a:ext uri="{FF2B5EF4-FFF2-40B4-BE49-F238E27FC236}">
                    <a16:creationId xmlns:a16="http://schemas.microsoft.com/office/drawing/2014/main" id="{8796AEBC-98D5-4721-88CD-3F14140080AD}"/>
                  </a:ext>
                </a:extLst>
              </p:cNvPr>
              <p:cNvSpPr/>
              <p:nvPr/>
            </p:nvSpPr>
            <p:spPr bwMode="auto">
              <a:xfrm>
                <a:off x="5357" y="3628"/>
                <a:ext cx="91" cy="51"/>
              </a:xfrm>
              <a:custGeom>
                <a:avLst/>
                <a:gdLst>
                  <a:gd name="T0" fmla="*/ 0 w 75"/>
                  <a:gd name="T1" fmla="*/ 42 h 42"/>
                  <a:gd name="T2" fmla="*/ 75 w 75"/>
                  <a:gd name="T3" fmla="*/ 42 h 42"/>
                  <a:gd name="T4" fmla="*/ 75 w 75"/>
                  <a:gd name="T5" fmla="*/ 35 h 42"/>
                  <a:gd name="T6" fmla="*/ 40 w 75"/>
                  <a:gd name="T7" fmla="*/ 0 h 42"/>
                  <a:gd name="T8" fmla="*/ 35 w 75"/>
                  <a:gd name="T9" fmla="*/ 0 h 42"/>
                  <a:gd name="T10" fmla="*/ 0 w 75"/>
                  <a:gd name="T11" fmla="*/ 35 h 42"/>
                  <a:gd name="T12" fmla="*/ 0 w 75"/>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75" h="42">
                    <a:moveTo>
                      <a:pt x="0" y="42"/>
                    </a:moveTo>
                    <a:cubicBezTo>
                      <a:pt x="75" y="42"/>
                      <a:pt x="75" y="42"/>
                      <a:pt x="75" y="42"/>
                    </a:cubicBezTo>
                    <a:cubicBezTo>
                      <a:pt x="75" y="35"/>
                      <a:pt x="75" y="35"/>
                      <a:pt x="75" y="35"/>
                    </a:cubicBezTo>
                    <a:cubicBezTo>
                      <a:pt x="75" y="15"/>
                      <a:pt x="60" y="0"/>
                      <a:pt x="40" y="0"/>
                    </a:cubicBezTo>
                    <a:cubicBezTo>
                      <a:pt x="35" y="0"/>
                      <a:pt x="35" y="0"/>
                      <a:pt x="35" y="0"/>
                    </a:cubicBezTo>
                    <a:cubicBezTo>
                      <a:pt x="16" y="0"/>
                      <a:pt x="0" y="15"/>
                      <a:pt x="0" y="35"/>
                    </a:cubicBezTo>
                    <a:lnTo>
                      <a:pt x="0" y="42"/>
                    </a:lnTo>
                    <a:close/>
                  </a:path>
                </a:pathLst>
              </a:custGeom>
              <a:solidFill>
                <a:srgbClr val="39467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11" name="îṥliḓe">
                <a:extLst>
                  <a:ext uri="{FF2B5EF4-FFF2-40B4-BE49-F238E27FC236}">
                    <a16:creationId xmlns:a16="http://schemas.microsoft.com/office/drawing/2014/main" id="{356EA43C-F888-430C-9572-2F8FE34CB514}"/>
                  </a:ext>
                </a:extLst>
              </p:cNvPr>
              <p:cNvSpPr/>
              <p:nvPr/>
            </p:nvSpPr>
            <p:spPr bwMode="auto">
              <a:xfrm>
                <a:off x="4866" y="3650"/>
                <a:ext cx="66" cy="63"/>
              </a:xfrm>
              <a:prstGeom prst="ellipse">
                <a:avLst/>
              </a:prstGeom>
              <a:solidFill>
                <a:srgbClr val="0A19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12" name="iSlîḑé">
                <a:extLst>
                  <a:ext uri="{FF2B5EF4-FFF2-40B4-BE49-F238E27FC236}">
                    <a16:creationId xmlns:a16="http://schemas.microsoft.com/office/drawing/2014/main" id="{3649830E-321B-49BB-AA66-FAB2EAB24626}"/>
                  </a:ext>
                </a:extLst>
              </p:cNvPr>
              <p:cNvSpPr/>
              <p:nvPr/>
            </p:nvSpPr>
            <p:spPr bwMode="auto">
              <a:xfrm>
                <a:off x="4852" y="3628"/>
                <a:ext cx="90" cy="51"/>
              </a:xfrm>
              <a:custGeom>
                <a:avLst/>
                <a:gdLst>
                  <a:gd name="T0" fmla="*/ 0 w 75"/>
                  <a:gd name="T1" fmla="*/ 42 h 42"/>
                  <a:gd name="T2" fmla="*/ 75 w 75"/>
                  <a:gd name="T3" fmla="*/ 42 h 42"/>
                  <a:gd name="T4" fmla="*/ 75 w 75"/>
                  <a:gd name="T5" fmla="*/ 35 h 42"/>
                  <a:gd name="T6" fmla="*/ 40 w 75"/>
                  <a:gd name="T7" fmla="*/ 0 h 42"/>
                  <a:gd name="T8" fmla="*/ 35 w 75"/>
                  <a:gd name="T9" fmla="*/ 0 h 42"/>
                  <a:gd name="T10" fmla="*/ 0 w 75"/>
                  <a:gd name="T11" fmla="*/ 35 h 42"/>
                  <a:gd name="T12" fmla="*/ 0 w 75"/>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75" h="42">
                    <a:moveTo>
                      <a:pt x="0" y="42"/>
                    </a:moveTo>
                    <a:cubicBezTo>
                      <a:pt x="75" y="42"/>
                      <a:pt x="75" y="42"/>
                      <a:pt x="75" y="42"/>
                    </a:cubicBezTo>
                    <a:cubicBezTo>
                      <a:pt x="75" y="35"/>
                      <a:pt x="75" y="35"/>
                      <a:pt x="75" y="35"/>
                    </a:cubicBezTo>
                    <a:cubicBezTo>
                      <a:pt x="75" y="15"/>
                      <a:pt x="60" y="0"/>
                      <a:pt x="40" y="0"/>
                    </a:cubicBezTo>
                    <a:cubicBezTo>
                      <a:pt x="35" y="0"/>
                      <a:pt x="35" y="0"/>
                      <a:pt x="35" y="0"/>
                    </a:cubicBezTo>
                    <a:cubicBezTo>
                      <a:pt x="16" y="0"/>
                      <a:pt x="0" y="15"/>
                      <a:pt x="0" y="35"/>
                    </a:cubicBezTo>
                    <a:lnTo>
                      <a:pt x="0" y="42"/>
                    </a:lnTo>
                    <a:close/>
                  </a:path>
                </a:pathLst>
              </a:custGeom>
              <a:solidFill>
                <a:srgbClr val="39467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13" name="işļïďé">
                <a:extLst>
                  <a:ext uri="{FF2B5EF4-FFF2-40B4-BE49-F238E27FC236}">
                    <a16:creationId xmlns:a16="http://schemas.microsoft.com/office/drawing/2014/main" id="{6C338069-3A72-41D3-A40E-5A2167C23AE5}"/>
                  </a:ext>
                </a:extLst>
              </p:cNvPr>
              <p:cNvSpPr/>
              <p:nvPr/>
            </p:nvSpPr>
            <p:spPr bwMode="auto">
              <a:xfrm>
                <a:off x="5123" y="3538"/>
                <a:ext cx="53" cy="112"/>
              </a:xfrm>
              <a:prstGeom prst="rect">
                <a:avLst/>
              </a:prstGeom>
              <a:solidFill>
                <a:srgbClr val="0A194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14" name="îṥļiďê">
                <a:extLst>
                  <a:ext uri="{FF2B5EF4-FFF2-40B4-BE49-F238E27FC236}">
                    <a16:creationId xmlns:a16="http://schemas.microsoft.com/office/drawing/2014/main" id="{361740DE-0FC0-4FDC-BDEB-FBD606C41856}"/>
                  </a:ext>
                </a:extLst>
              </p:cNvPr>
              <p:cNvSpPr/>
              <p:nvPr/>
            </p:nvSpPr>
            <p:spPr bwMode="auto">
              <a:xfrm>
                <a:off x="5116" y="3650"/>
                <a:ext cx="66" cy="63"/>
              </a:xfrm>
              <a:prstGeom prst="ellipse">
                <a:avLst/>
              </a:prstGeom>
              <a:solidFill>
                <a:srgbClr val="0A19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15" name="ïṧľiḑe">
                <a:extLst>
                  <a:ext uri="{FF2B5EF4-FFF2-40B4-BE49-F238E27FC236}">
                    <a16:creationId xmlns:a16="http://schemas.microsoft.com/office/drawing/2014/main" id="{F2B2AFE3-B952-4B78-83CC-F5B016F10186}"/>
                  </a:ext>
                </a:extLst>
              </p:cNvPr>
              <p:cNvSpPr/>
              <p:nvPr/>
            </p:nvSpPr>
            <p:spPr bwMode="auto">
              <a:xfrm>
                <a:off x="5101" y="3628"/>
                <a:ext cx="91" cy="51"/>
              </a:xfrm>
              <a:custGeom>
                <a:avLst/>
                <a:gdLst>
                  <a:gd name="T0" fmla="*/ 0 w 75"/>
                  <a:gd name="T1" fmla="*/ 42 h 42"/>
                  <a:gd name="T2" fmla="*/ 75 w 75"/>
                  <a:gd name="T3" fmla="*/ 42 h 42"/>
                  <a:gd name="T4" fmla="*/ 75 w 75"/>
                  <a:gd name="T5" fmla="*/ 35 h 42"/>
                  <a:gd name="T6" fmla="*/ 40 w 75"/>
                  <a:gd name="T7" fmla="*/ 0 h 42"/>
                  <a:gd name="T8" fmla="*/ 35 w 75"/>
                  <a:gd name="T9" fmla="*/ 0 h 42"/>
                  <a:gd name="T10" fmla="*/ 0 w 75"/>
                  <a:gd name="T11" fmla="*/ 35 h 42"/>
                  <a:gd name="T12" fmla="*/ 0 w 75"/>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75" h="42">
                    <a:moveTo>
                      <a:pt x="0" y="42"/>
                    </a:moveTo>
                    <a:cubicBezTo>
                      <a:pt x="75" y="42"/>
                      <a:pt x="75" y="42"/>
                      <a:pt x="75" y="42"/>
                    </a:cubicBezTo>
                    <a:cubicBezTo>
                      <a:pt x="75" y="35"/>
                      <a:pt x="75" y="35"/>
                      <a:pt x="75" y="35"/>
                    </a:cubicBezTo>
                    <a:cubicBezTo>
                      <a:pt x="75" y="15"/>
                      <a:pt x="59" y="0"/>
                      <a:pt x="40" y="0"/>
                    </a:cubicBezTo>
                    <a:cubicBezTo>
                      <a:pt x="35" y="0"/>
                      <a:pt x="35" y="0"/>
                      <a:pt x="35" y="0"/>
                    </a:cubicBezTo>
                    <a:cubicBezTo>
                      <a:pt x="15" y="0"/>
                      <a:pt x="0" y="15"/>
                      <a:pt x="0" y="35"/>
                    </a:cubicBezTo>
                    <a:lnTo>
                      <a:pt x="0" y="42"/>
                    </a:lnTo>
                    <a:close/>
                  </a:path>
                </a:pathLst>
              </a:custGeom>
              <a:solidFill>
                <a:srgbClr val="39467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16" name="î$ļïḓè">
                <a:extLst>
                  <a:ext uri="{FF2B5EF4-FFF2-40B4-BE49-F238E27FC236}">
                    <a16:creationId xmlns:a16="http://schemas.microsoft.com/office/drawing/2014/main" id="{A6676787-F2D7-45DB-A384-A261960D5EC3}"/>
                  </a:ext>
                </a:extLst>
              </p:cNvPr>
              <p:cNvSpPr/>
              <p:nvPr/>
            </p:nvSpPr>
            <p:spPr bwMode="auto">
              <a:xfrm>
                <a:off x="5302" y="2386"/>
                <a:ext cx="359" cy="773"/>
              </a:xfrm>
              <a:custGeom>
                <a:avLst/>
                <a:gdLst>
                  <a:gd name="T0" fmla="*/ 293 w 298"/>
                  <a:gd name="T1" fmla="*/ 73 h 641"/>
                  <a:gd name="T2" fmla="*/ 222 w 298"/>
                  <a:gd name="T3" fmla="*/ 583 h 641"/>
                  <a:gd name="T4" fmla="*/ 161 w 298"/>
                  <a:gd name="T5" fmla="*/ 638 h 641"/>
                  <a:gd name="T6" fmla="*/ 0 w 298"/>
                  <a:gd name="T7" fmla="*/ 641 h 641"/>
                  <a:gd name="T8" fmla="*/ 98 w 298"/>
                  <a:gd name="T9" fmla="*/ 0 h 641"/>
                  <a:gd name="T10" fmla="*/ 229 w 298"/>
                  <a:gd name="T11" fmla="*/ 0 h 641"/>
                  <a:gd name="T12" fmla="*/ 293 w 298"/>
                  <a:gd name="T13" fmla="*/ 73 h 641"/>
                </a:gdLst>
                <a:ahLst/>
                <a:cxnLst>
                  <a:cxn ang="0">
                    <a:pos x="T0" y="T1"/>
                  </a:cxn>
                  <a:cxn ang="0">
                    <a:pos x="T2" y="T3"/>
                  </a:cxn>
                  <a:cxn ang="0">
                    <a:pos x="T4" y="T5"/>
                  </a:cxn>
                  <a:cxn ang="0">
                    <a:pos x="T6" y="T7"/>
                  </a:cxn>
                  <a:cxn ang="0">
                    <a:pos x="T8" y="T9"/>
                  </a:cxn>
                  <a:cxn ang="0">
                    <a:pos x="T10" y="T11"/>
                  </a:cxn>
                  <a:cxn ang="0">
                    <a:pos x="T12" y="T13"/>
                  </a:cxn>
                </a:cxnLst>
                <a:rect l="0" t="0" r="r" b="b"/>
                <a:pathLst>
                  <a:path w="298" h="641">
                    <a:moveTo>
                      <a:pt x="293" y="73"/>
                    </a:moveTo>
                    <a:cubicBezTo>
                      <a:pt x="222" y="583"/>
                      <a:pt x="222" y="583"/>
                      <a:pt x="222" y="583"/>
                    </a:cubicBezTo>
                    <a:cubicBezTo>
                      <a:pt x="218" y="614"/>
                      <a:pt x="192" y="637"/>
                      <a:pt x="161" y="638"/>
                    </a:cubicBezTo>
                    <a:cubicBezTo>
                      <a:pt x="0" y="641"/>
                      <a:pt x="0" y="641"/>
                      <a:pt x="0" y="641"/>
                    </a:cubicBezTo>
                    <a:cubicBezTo>
                      <a:pt x="98" y="0"/>
                      <a:pt x="98" y="0"/>
                      <a:pt x="98" y="0"/>
                    </a:cubicBezTo>
                    <a:cubicBezTo>
                      <a:pt x="229" y="0"/>
                      <a:pt x="229" y="0"/>
                      <a:pt x="229" y="0"/>
                    </a:cubicBezTo>
                    <a:cubicBezTo>
                      <a:pt x="268" y="0"/>
                      <a:pt x="298" y="34"/>
                      <a:pt x="293" y="73"/>
                    </a:cubicBezTo>
                    <a:close/>
                  </a:path>
                </a:pathLst>
              </a:custGeom>
              <a:solidFill>
                <a:srgbClr val="6C1A4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17" name="ís1ïḑè">
                <a:extLst>
                  <a:ext uri="{FF2B5EF4-FFF2-40B4-BE49-F238E27FC236}">
                    <a16:creationId xmlns:a16="http://schemas.microsoft.com/office/drawing/2014/main" id="{C599A99C-9E19-4813-B7C5-1BC54DAA4225}"/>
                  </a:ext>
                </a:extLst>
              </p:cNvPr>
              <p:cNvSpPr/>
              <p:nvPr/>
            </p:nvSpPr>
            <p:spPr bwMode="auto">
              <a:xfrm>
                <a:off x="4520" y="2183"/>
                <a:ext cx="521" cy="466"/>
              </a:xfrm>
              <a:custGeom>
                <a:avLst/>
                <a:gdLst>
                  <a:gd name="T0" fmla="*/ 172 w 432"/>
                  <a:gd name="T1" fmla="*/ 386 h 386"/>
                  <a:gd name="T2" fmla="*/ 316 w 432"/>
                  <a:gd name="T3" fmla="*/ 294 h 386"/>
                  <a:gd name="T4" fmla="*/ 432 w 432"/>
                  <a:gd name="T5" fmla="*/ 43 h 386"/>
                  <a:gd name="T6" fmla="*/ 337 w 432"/>
                  <a:gd name="T7" fmla="*/ 0 h 386"/>
                  <a:gd name="T8" fmla="*/ 221 w 432"/>
                  <a:gd name="T9" fmla="*/ 250 h 386"/>
                  <a:gd name="T10" fmla="*/ 172 w 432"/>
                  <a:gd name="T11" fmla="*/ 282 h 386"/>
                  <a:gd name="T12" fmla="*/ 1 w 432"/>
                  <a:gd name="T13" fmla="*/ 280 h 386"/>
                  <a:gd name="T14" fmla="*/ 0 w 432"/>
                  <a:gd name="T15" fmla="*/ 384 h 386"/>
                  <a:gd name="T16" fmla="*/ 171 w 432"/>
                  <a:gd name="T17" fmla="*/ 386 h 386"/>
                  <a:gd name="T18" fmla="*/ 172 w 432"/>
                  <a:gd name="T19"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2" h="386">
                    <a:moveTo>
                      <a:pt x="172" y="386"/>
                    </a:moveTo>
                    <a:cubicBezTo>
                      <a:pt x="234" y="386"/>
                      <a:pt x="290" y="350"/>
                      <a:pt x="316" y="294"/>
                    </a:cubicBezTo>
                    <a:cubicBezTo>
                      <a:pt x="432" y="43"/>
                      <a:pt x="432" y="43"/>
                      <a:pt x="432" y="43"/>
                    </a:cubicBezTo>
                    <a:cubicBezTo>
                      <a:pt x="337" y="0"/>
                      <a:pt x="337" y="0"/>
                      <a:pt x="337" y="0"/>
                    </a:cubicBezTo>
                    <a:cubicBezTo>
                      <a:pt x="221" y="250"/>
                      <a:pt x="221" y="250"/>
                      <a:pt x="221" y="250"/>
                    </a:cubicBezTo>
                    <a:cubicBezTo>
                      <a:pt x="212" y="269"/>
                      <a:pt x="193" y="282"/>
                      <a:pt x="172" y="282"/>
                    </a:cubicBezTo>
                    <a:cubicBezTo>
                      <a:pt x="1" y="280"/>
                      <a:pt x="1" y="280"/>
                      <a:pt x="1" y="280"/>
                    </a:cubicBezTo>
                    <a:cubicBezTo>
                      <a:pt x="0" y="384"/>
                      <a:pt x="0" y="384"/>
                      <a:pt x="0" y="384"/>
                    </a:cubicBezTo>
                    <a:cubicBezTo>
                      <a:pt x="171" y="386"/>
                      <a:pt x="171" y="386"/>
                      <a:pt x="171" y="386"/>
                    </a:cubicBezTo>
                    <a:cubicBezTo>
                      <a:pt x="171" y="386"/>
                      <a:pt x="172" y="386"/>
                      <a:pt x="172" y="386"/>
                    </a:cubicBezTo>
                  </a:path>
                </a:pathLst>
              </a:custGeom>
              <a:solidFill>
                <a:srgbClr val="F147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18" name="ïŝ1ïḋe">
                <a:extLst>
                  <a:ext uri="{FF2B5EF4-FFF2-40B4-BE49-F238E27FC236}">
                    <a16:creationId xmlns:a16="http://schemas.microsoft.com/office/drawing/2014/main" id="{3E099876-ACC5-4F1B-B52E-A814707B0E8D}"/>
                  </a:ext>
                </a:extLst>
              </p:cNvPr>
              <p:cNvSpPr/>
              <p:nvPr/>
            </p:nvSpPr>
            <p:spPr bwMode="auto">
              <a:xfrm>
                <a:off x="4750" y="3025"/>
                <a:ext cx="631" cy="134"/>
              </a:xfrm>
              <a:custGeom>
                <a:avLst/>
                <a:gdLst>
                  <a:gd name="T0" fmla="*/ 56 w 523"/>
                  <a:gd name="T1" fmla="*/ 111 h 111"/>
                  <a:gd name="T2" fmla="*/ 468 w 523"/>
                  <a:gd name="T3" fmla="*/ 111 h 111"/>
                  <a:gd name="T4" fmla="*/ 523 w 523"/>
                  <a:gd name="T5" fmla="*/ 56 h 111"/>
                  <a:gd name="T6" fmla="*/ 468 w 523"/>
                  <a:gd name="T7" fmla="*/ 0 h 111"/>
                  <a:gd name="T8" fmla="*/ 56 w 523"/>
                  <a:gd name="T9" fmla="*/ 0 h 111"/>
                  <a:gd name="T10" fmla="*/ 0 w 523"/>
                  <a:gd name="T11" fmla="*/ 56 h 111"/>
                  <a:gd name="T12" fmla="*/ 56 w 523"/>
                  <a:gd name="T13" fmla="*/ 111 h 111"/>
                </a:gdLst>
                <a:ahLst/>
                <a:cxnLst>
                  <a:cxn ang="0">
                    <a:pos x="T0" y="T1"/>
                  </a:cxn>
                  <a:cxn ang="0">
                    <a:pos x="T2" y="T3"/>
                  </a:cxn>
                  <a:cxn ang="0">
                    <a:pos x="T4" y="T5"/>
                  </a:cxn>
                  <a:cxn ang="0">
                    <a:pos x="T6" y="T7"/>
                  </a:cxn>
                  <a:cxn ang="0">
                    <a:pos x="T8" y="T9"/>
                  </a:cxn>
                  <a:cxn ang="0">
                    <a:pos x="T10" y="T11"/>
                  </a:cxn>
                  <a:cxn ang="0">
                    <a:pos x="T12" y="T13"/>
                  </a:cxn>
                </a:cxnLst>
                <a:rect l="0" t="0" r="r" b="b"/>
                <a:pathLst>
                  <a:path w="523" h="111">
                    <a:moveTo>
                      <a:pt x="56" y="111"/>
                    </a:moveTo>
                    <a:cubicBezTo>
                      <a:pt x="468" y="111"/>
                      <a:pt x="468" y="111"/>
                      <a:pt x="468" y="111"/>
                    </a:cubicBezTo>
                    <a:cubicBezTo>
                      <a:pt x="498" y="111"/>
                      <a:pt x="523" y="86"/>
                      <a:pt x="523" y="56"/>
                    </a:cubicBezTo>
                    <a:cubicBezTo>
                      <a:pt x="523" y="25"/>
                      <a:pt x="498" y="0"/>
                      <a:pt x="468" y="0"/>
                    </a:cubicBezTo>
                    <a:cubicBezTo>
                      <a:pt x="56" y="0"/>
                      <a:pt x="56" y="0"/>
                      <a:pt x="56" y="0"/>
                    </a:cubicBezTo>
                    <a:cubicBezTo>
                      <a:pt x="25" y="0"/>
                      <a:pt x="0" y="25"/>
                      <a:pt x="0" y="56"/>
                    </a:cubicBezTo>
                    <a:cubicBezTo>
                      <a:pt x="0" y="86"/>
                      <a:pt x="25" y="111"/>
                      <a:pt x="56" y="111"/>
                    </a:cubicBezTo>
                    <a:close/>
                  </a:path>
                </a:pathLst>
              </a:custGeom>
              <a:solidFill>
                <a:srgbClr val="F147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19" name="ïṧ1ïḋê">
                <a:extLst>
                  <a:ext uri="{FF2B5EF4-FFF2-40B4-BE49-F238E27FC236}">
                    <a16:creationId xmlns:a16="http://schemas.microsoft.com/office/drawing/2014/main" id="{74B4BD87-6CB9-4AB0-9D35-CC72490878DD}"/>
                  </a:ext>
                </a:extLst>
              </p:cNvPr>
              <p:cNvSpPr/>
              <p:nvPr/>
            </p:nvSpPr>
            <p:spPr bwMode="auto">
              <a:xfrm>
                <a:off x="5008" y="2064"/>
                <a:ext cx="195" cy="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20" name="ïśļíḋê">
                <a:extLst>
                  <a:ext uri="{FF2B5EF4-FFF2-40B4-BE49-F238E27FC236}">
                    <a16:creationId xmlns:a16="http://schemas.microsoft.com/office/drawing/2014/main" id="{83E2354F-BBC5-401D-9261-2D7600551A96}"/>
                  </a:ext>
                </a:extLst>
              </p:cNvPr>
              <p:cNvSpPr/>
              <p:nvPr/>
            </p:nvSpPr>
            <p:spPr bwMode="auto">
              <a:xfrm>
                <a:off x="5278" y="2382"/>
                <a:ext cx="206" cy="761"/>
              </a:xfrm>
              <a:custGeom>
                <a:avLst/>
                <a:gdLst>
                  <a:gd name="T0" fmla="*/ 93 w 171"/>
                  <a:gd name="T1" fmla="*/ 574 h 631"/>
                  <a:gd name="T2" fmla="*/ 168 w 171"/>
                  <a:gd name="T3" fmla="*/ 51 h 631"/>
                  <a:gd name="T4" fmla="*/ 129 w 171"/>
                  <a:gd name="T5" fmla="*/ 3 h 631"/>
                  <a:gd name="T6" fmla="*/ 129 w 171"/>
                  <a:gd name="T7" fmla="*/ 3 h 631"/>
                  <a:gd name="T8" fmla="*/ 78 w 171"/>
                  <a:gd name="T9" fmla="*/ 40 h 631"/>
                  <a:gd name="T10" fmla="*/ 3 w 171"/>
                  <a:gd name="T11" fmla="*/ 562 h 631"/>
                  <a:gd name="T12" fmla="*/ 42 w 171"/>
                  <a:gd name="T13" fmla="*/ 611 h 631"/>
                  <a:gd name="T14" fmla="*/ 93 w 171"/>
                  <a:gd name="T15" fmla="*/ 574 h 6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631">
                    <a:moveTo>
                      <a:pt x="93" y="574"/>
                    </a:moveTo>
                    <a:cubicBezTo>
                      <a:pt x="168" y="51"/>
                      <a:pt x="168" y="51"/>
                      <a:pt x="168" y="51"/>
                    </a:cubicBezTo>
                    <a:cubicBezTo>
                      <a:pt x="171" y="28"/>
                      <a:pt x="154" y="6"/>
                      <a:pt x="129" y="3"/>
                    </a:cubicBezTo>
                    <a:cubicBezTo>
                      <a:pt x="129" y="3"/>
                      <a:pt x="129" y="3"/>
                      <a:pt x="129" y="3"/>
                    </a:cubicBezTo>
                    <a:cubicBezTo>
                      <a:pt x="104" y="0"/>
                      <a:pt x="82" y="17"/>
                      <a:pt x="78" y="40"/>
                    </a:cubicBezTo>
                    <a:cubicBezTo>
                      <a:pt x="3" y="562"/>
                      <a:pt x="3" y="562"/>
                      <a:pt x="3" y="562"/>
                    </a:cubicBezTo>
                    <a:cubicBezTo>
                      <a:pt x="0" y="586"/>
                      <a:pt x="17" y="607"/>
                      <a:pt x="42" y="611"/>
                    </a:cubicBezTo>
                    <a:cubicBezTo>
                      <a:pt x="67" y="614"/>
                      <a:pt x="80" y="631"/>
                      <a:pt x="93" y="574"/>
                    </a:cubicBezTo>
                    <a:close/>
                  </a:path>
                </a:pathLst>
              </a:custGeom>
              <a:solidFill>
                <a:srgbClr val="F147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21" name="îSľidè">
                <a:extLst>
                  <a:ext uri="{FF2B5EF4-FFF2-40B4-BE49-F238E27FC236}">
                    <a16:creationId xmlns:a16="http://schemas.microsoft.com/office/drawing/2014/main" id="{C9E39FC1-2800-4D3B-A900-7BDFE6583466}"/>
                  </a:ext>
                </a:extLst>
              </p:cNvPr>
              <p:cNvSpPr/>
              <p:nvPr/>
            </p:nvSpPr>
            <p:spPr bwMode="auto">
              <a:xfrm>
                <a:off x="4889" y="2463"/>
                <a:ext cx="51" cy="461"/>
              </a:xfrm>
              <a:custGeom>
                <a:avLst/>
                <a:gdLst>
                  <a:gd name="T0" fmla="*/ 39 w 42"/>
                  <a:gd name="T1" fmla="*/ 0 h 382"/>
                  <a:gd name="T2" fmla="*/ 39 w 42"/>
                  <a:gd name="T3" fmla="*/ 0 h 382"/>
                  <a:gd name="T4" fmla="*/ 39 w 42"/>
                  <a:gd name="T5" fmla="*/ 0 h 382"/>
                  <a:gd name="T6" fmla="*/ 39 w 42"/>
                  <a:gd name="T7" fmla="*/ 0 h 382"/>
                  <a:gd name="T8" fmla="*/ 39 w 42"/>
                  <a:gd name="T9" fmla="*/ 0 h 382"/>
                  <a:gd name="T10" fmla="*/ 39 w 42"/>
                  <a:gd name="T11" fmla="*/ 1 h 382"/>
                  <a:gd name="T12" fmla="*/ 39 w 42"/>
                  <a:gd name="T13" fmla="*/ 1 h 382"/>
                  <a:gd name="T14" fmla="*/ 39 w 42"/>
                  <a:gd name="T15" fmla="*/ 1 h 382"/>
                  <a:gd name="T16" fmla="*/ 39 w 42"/>
                  <a:gd name="T17" fmla="*/ 1 h 382"/>
                  <a:gd name="T18" fmla="*/ 18 w 42"/>
                  <a:gd name="T19" fmla="*/ 51 h 382"/>
                  <a:gd name="T20" fmla="*/ 18 w 42"/>
                  <a:gd name="T21" fmla="*/ 51 h 382"/>
                  <a:gd name="T22" fmla="*/ 3 w 42"/>
                  <a:gd name="T23" fmla="*/ 74 h 382"/>
                  <a:gd name="T24" fmla="*/ 0 w 42"/>
                  <a:gd name="T25" fmla="*/ 80 h 382"/>
                  <a:gd name="T26" fmla="*/ 2 w 42"/>
                  <a:gd name="T27" fmla="*/ 358 h 382"/>
                  <a:gd name="T28" fmla="*/ 2 w 42"/>
                  <a:gd name="T29" fmla="*/ 358 h 382"/>
                  <a:gd name="T30" fmla="*/ 26 w 42"/>
                  <a:gd name="T31" fmla="*/ 374 h 382"/>
                  <a:gd name="T32" fmla="*/ 42 w 42"/>
                  <a:gd name="T33" fmla="*/ 382 h 382"/>
                  <a:gd name="T34" fmla="*/ 39 w 42"/>
                  <a:gd name="T35" fmla="*/ 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382">
                    <a:moveTo>
                      <a:pt x="39" y="0"/>
                    </a:moveTo>
                    <a:cubicBezTo>
                      <a:pt x="39" y="0"/>
                      <a:pt x="39" y="0"/>
                      <a:pt x="39" y="0"/>
                    </a:cubicBezTo>
                    <a:cubicBezTo>
                      <a:pt x="39" y="0"/>
                      <a:pt x="39" y="0"/>
                      <a:pt x="39" y="0"/>
                    </a:cubicBezTo>
                    <a:cubicBezTo>
                      <a:pt x="39" y="0"/>
                      <a:pt x="39" y="0"/>
                      <a:pt x="39" y="0"/>
                    </a:cubicBezTo>
                    <a:cubicBezTo>
                      <a:pt x="39" y="0"/>
                      <a:pt x="39" y="0"/>
                      <a:pt x="39" y="0"/>
                    </a:cubicBezTo>
                    <a:cubicBezTo>
                      <a:pt x="39" y="0"/>
                      <a:pt x="39" y="0"/>
                      <a:pt x="39" y="1"/>
                    </a:cubicBezTo>
                    <a:cubicBezTo>
                      <a:pt x="39" y="1"/>
                      <a:pt x="39" y="1"/>
                      <a:pt x="39" y="1"/>
                    </a:cubicBezTo>
                    <a:cubicBezTo>
                      <a:pt x="39" y="1"/>
                      <a:pt x="39" y="1"/>
                      <a:pt x="39" y="1"/>
                    </a:cubicBezTo>
                    <a:cubicBezTo>
                      <a:pt x="39" y="1"/>
                      <a:pt x="39" y="1"/>
                      <a:pt x="39" y="1"/>
                    </a:cubicBezTo>
                    <a:cubicBezTo>
                      <a:pt x="39" y="2"/>
                      <a:pt x="33" y="24"/>
                      <a:pt x="18" y="51"/>
                    </a:cubicBezTo>
                    <a:cubicBezTo>
                      <a:pt x="18" y="51"/>
                      <a:pt x="18" y="51"/>
                      <a:pt x="18" y="51"/>
                    </a:cubicBezTo>
                    <a:cubicBezTo>
                      <a:pt x="14" y="58"/>
                      <a:pt x="9" y="66"/>
                      <a:pt x="3" y="74"/>
                    </a:cubicBezTo>
                    <a:cubicBezTo>
                      <a:pt x="2" y="76"/>
                      <a:pt x="1" y="78"/>
                      <a:pt x="0" y="80"/>
                    </a:cubicBezTo>
                    <a:cubicBezTo>
                      <a:pt x="2" y="358"/>
                      <a:pt x="2" y="358"/>
                      <a:pt x="2" y="358"/>
                    </a:cubicBezTo>
                    <a:cubicBezTo>
                      <a:pt x="2" y="358"/>
                      <a:pt x="2" y="358"/>
                      <a:pt x="2" y="358"/>
                    </a:cubicBezTo>
                    <a:cubicBezTo>
                      <a:pt x="3" y="359"/>
                      <a:pt x="10" y="365"/>
                      <a:pt x="26" y="374"/>
                    </a:cubicBezTo>
                    <a:cubicBezTo>
                      <a:pt x="31" y="376"/>
                      <a:pt x="36" y="379"/>
                      <a:pt x="42" y="382"/>
                    </a:cubicBezTo>
                    <a:cubicBezTo>
                      <a:pt x="39" y="0"/>
                      <a:pt x="39" y="0"/>
                      <a:pt x="39" y="0"/>
                    </a:cubicBezTo>
                  </a:path>
                </a:pathLst>
              </a:custGeom>
              <a:solidFill>
                <a:srgbClr val="B131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22" name="ï$1iḑê">
                <a:extLst>
                  <a:ext uri="{FF2B5EF4-FFF2-40B4-BE49-F238E27FC236}">
                    <a16:creationId xmlns:a16="http://schemas.microsoft.com/office/drawing/2014/main" id="{06043EF4-A9D7-4BE4-B86B-016B42EA000D}"/>
                  </a:ext>
                </a:extLst>
              </p:cNvPr>
              <p:cNvSpPr/>
              <p:nvPr/>
            </p:nvSpPr>
            <p:spPr bwMode="auto">
              <a:xfrm>
                <a:off x="4911" y="2463"/>
                <a:ext cx="25" cy="62"/>
              </a:xfrm>
              <a:custGeom>
                <a:avLst/>
                <a:gdLst>
                  <a:gd name="T0" fmla="*/ 21 w 21"/>
                  <a:gd name="T1" fmla="*/ 1 h 51"/>
                  <a:gd name="T2" fmla="*/ 0 w 21"/>
                  <a:gd name="T3" fmla="*/ 51 h 51"/>
                  <a:gd name="T4" fmla="*/ 0 w 21"/>
                  <a:gd name="T5" fmla="*/ 51 h 51"/>
                  <a:gd name="T6" fmla="*/ 21 w 21"/>
                  <a:gd name="T7" fmla="*/ 1 h 51"/>
                  <a:gd name="T8" fmla="*/ 21 w 21"/>
                  <a:gd name="T9" fmla="*/ 1 h 51"/>
                  <a:gd name="T10" fmla="*/ 21 w 21"/>
                  <a:gd name="T11" fmla="*/ 1 h 51"/>
                  <a:gd name="T12" fmla="*/ 21 w 21"/>
                  <a:gd name="T13" fmla="*/ 1 h 51"/>
                  <a:gd name="T14" fmla="*/ 21 w 21"/>
                  <a:gd name="T15" fmla="*/ 0 h 51"/>
                  <a:gd name="T16" fmla="*/ 21 w 21"/>
                  <a:gd name="T17" fmla="*/ 1 h 51"/>
                  <a:gd name="T18" fmla="*/ 21 w 21"/>
                  <a:gd name="T19" fmla="*/ 0 h 51"/>
                  <a:gd name="T20" fmla="*/ 21 w 21"/>
                  <a:gd name="T21" fmla="*/ 0 h 51"/>
                  <a:gd name="T22" fmla="*/ 21 w 21"/>
                  <a:gd name="T23" fmla="*/ 0 h 51"/>
                  <a:gd name="T24" fmla="*/ 21 w 21"/>
                  <a:gd name="T25" fmla="*/ 0 h 51"/>
                  <a:gd name="T26" fmla="*/ 21 w 21"/>
                  <a:gd name="T27" fmla="*/ 0 h 51"/>
                  <a:gd name="T28" fmla="*/ 21 w 21"/>
                  <a:gd name="T29" fmla="*/ 0 h 51"/>
                  <a:gd name="T30" fmla="*/ 21 w 21"/>
                  <a:gd name="T3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51">
                    <a:moveTo>
                      <a:pt x="21" y="1"/>
                    </a:moveTo>
                    <a:cubicBezTo>
                      <a:pt x="21" y="2"/>
                      <a:pt x="15" y="24"/>
                      <a:pt x="0" y="51"/>
                    </a:cubicBezTo>
                    <a:cubicBezTo>
                      <a:pt x="0" y="51"/>
                      <a:pt x="0" y="51"/>
                      <a:pt x="0" y="51"/>
                    </a:cubicBezTo>
                    <a:cubicBezTo>
                      <a:pt x="15" y="24"/>
                      <a:pt x="21" y="2"/>
                      <a:pt x="21" y="1"/>
                    </a:cubicBezTo>
                    <a:moveTo>
                      <a:pt x="21" y="1"/>
                    </a:moveTo>
                    <a:cubicBezTo>
                      <a:pt x="21" y="1"/>
                      <a:pt x="21" y="1"/>
                      <a:pt x="21" y="1"/>
                    </a:cubicBezTo>
                    <a:cubicBezTo>
                      <a:pt x="21" y="1"/>
                      <a:pt x="21" y="1"/>
                      <a:pt x="21" y="1"/>
                    </a:cubicBezTo>
                    <a:moveTo>
                      <a:pt x="21" y="0"/>
                    </a:moveTo>
                    <a:cubicBezTo>
                      <a:pt x="21" y="0"/>
                      <a:pt x="21" y="0"/>
                      <a:pt x="21" y="1"/>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path>
                </a:pathLst>
              </a:custGeom>
              <a:solidFill>
                <a:srgbClr val="9026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23" name="íŝḻíḍe">
                <a:extLst>
                  <a:ext uri="{FF2B5EF4-FFF2-40B4-BE49-F238E27FC236}">
                    <a16:creationId xmlns:a16="http://schemas.microsoft.com/office/drawing/2014/main" id="{402FAE80-7B7F-46E0-BBEC-D841EB295E8A}"/>
                  </a:ext>
                </a:extLst>
              </p:cNvPr>
              <p:cNvSpPr/>
              <p:nvPr/>
            </p:nvSpPr>
            <p:spPr bwMode="auto">
              <a:xfrm>
                <a:off x="4889" y="2552"/>
                <a:ext cx="4" cy="8"/>
              </a:xfrm>
              <a:custGeom>
                <a:avLst/>
                <a:gdLst>
                  <a:gd name="T0" fmla="*/ 3 w 3"/>
                  <a:gd name="T1" fmla="*/ 0 h 6"/>
                  <a:gd name="T2" fmla="*/ 0 w 3"/>
                  <a:gd name="T3" fmla="*/ 5 h 6"/>
                  <a:gd name="T4" fmla="*/ 0 w 3"/>
                  <a:gd name="T5" fmla="*/ 6 h 6"/>
                  <a:gd name="T6" fmla="*/ 3 w 3"/>
                  <a:gd name="T7" fmla="*/ 0 h 6"/>
                </a:gdLst>
                <a:ahLst/>
                <a:cxnLst>
                  <a:cxn ang="0">
                    <a:pos x="T0" y="T1"/>
                  </a:cxn>
                  <a:cxn ang="0">
                    <a:pos x="T2" y="T3"/>
                  </a:cxn>
                  <a:cxn ang="0">
                    <a:pos x="T4" y="T5"/>
                  </a:cxn>
                  <a:cxn ang="0">
                    <a:pos x="T6" y="T7"/>
                  </a:cxn>
                </a:cxnLst>
                <a:rect l="0" t="0" r="r" b="b"/>
                <a:pathLst>
                  <a:path w="3" h="6">
                    <a:moveTo>
                      <a:pt x="3" y="0"/>
                    </a:moveTo>
                    <a:cubicBezTo>
                      <a:pt x="2" y="2"/>
                      <a:pt x="1" y="4"/>
                      <a:pt x="0" y="5"/>
                    </a:cubicBezTo>
                    <a:cubicBezTo>
                      <a:pt x="0" y="6"/>
                      <a:pt x="0" y="6"/>
                      <a:pt x="0" y="6"/>
                    </a:cubicBezTo>
                    <a:cubicBezTo>
                      <a:pt x="1" y="4"/>
                      <a:pt x="2" y="2"/>
                      <a:pt x="3" y="0"/>
                    </a:cubicBezTo>
                  </a:path>
                </a:pathLst>
              </a:custGeom>
              <a:solidFill>
                <a:srgbClr val="B131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24" name="ïsļíḋê">
                <a:extLst>
                  <a:ext uri="{FF2B5EF4-FFF2-40B4-BE49-F238E27FC236}">
                    <a16:creationId xmlns:a16="http://schemas.microsoft.com/office/drawing/2014/main" id="{2AC558E6-0336-4508-8E4E-9946FBEE5133}"/>
                  </a:ext>
                </a:extLst>
              </p:cNvPr>
              <p:cNvSpPr/>
              <p:nvPr/>
            </p:nvSpPr>
            <p:spPr bwMode="auto">
              <a:xfrm>
                <a:off x="2405" y="3342"/>
                <a:ext cx="432" cy="91"/>
              </a:xfrm>
              <a:custGeom>
                <a:avLst/>
                <a:gdLst>
                  <a:gd name="T0" fmla="*/ 0 w 358"/>
                  <a:gd name="T1" fmla="*/ 0 h 75"/>
                  <a:gd name="T2" fmla="*/ 0 w 358"/>
                  <a:gd name="T3" fmla="*/ 75 h 75"/>
                  <a:gd name="T4" fmla="*/ 320 w 358"/>
                  <a:gd name="T5" fmla="*/ 75 h 75"/>
                  <a:gd name="T6" fmla="*/ 358 w 358"/>
                  <a:gd name="T7" fmla="*/ 38 h 75"/>
                  <a:gd name="T8" fmla="*/ 347 w 358"/>
                  <a:gd name="T9" fmla="*/ 11 h 75"/>
                  <a:gd name="T10" fmla="*/ 320 w 358"/>
                  <a:gd name="T11" fmla="*/ 0 h 75"/>
                  <a:gd name="T12" fmla="*/ 0 w 358"/>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358" h="75">
                    <a:moveTo>
                      <a:pt x="0" y="0"/>
                    </a:moveTo>
                    <a:cubicBezTo>
                      <a:pt x="0" y="75"/>
                      <a:pt x="0" y="75"/>
                      <a:pt x="0" y="75"/>
                    </a:cubicBezTo>
                    <a:cubicBezTo>
                      <a:pt x="320" y="75"/>
                      <a:pt x="320" y="75"/>
                      <a:pt x="320" y="75"/>
                    </a:cubicBezTo>
                    <a:cubicBezTo>
                      <a:pt x="341" y="75"/>
                      <a:pt x="358" y="58"/>
                      <a:pt x="358" y="38"/>
                    </a:cubicBezTo>
                    <a:cubicBezTo>
                      <a:pt x="358" y="27"/>
                      <a:pt x="354" y="18"/>
                      <a:pt x="347" y="11"/>
                    </a:cubicBezTo>
                    <a:cubicBezTo>
                      <a:pt x="340" y="5"/>
                      <a:pt x="331" y="0"/>
                      <a:pt x="320" y="0"/>
                    </a:cubicBezTo>
                    <a:cubicBezTo>
                      <a:pt x="0" y="0"/>
                      <a:pt x="0" y="0"/>
                      <a:pt x="0" y="0"/>
                    </a:cubicBezTo>
                  </a:path>
                </a:pathLst>
              </a:custGeom>
              <a:solidFill>
                <a:srgbClr val="6075B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25" name="iṧḻïďè">
                <a:extLst>
                  <a:ext uri="{FF2B5EF4-FFF2-40B4-BE49-F238E27FC236}">
                    <a16:creationId xmlns:a16="http://schemas.microsoft.com/office/drawing/2014/main" id="{B18E9387-FF89-43DD-87F5-9E4107B8BDE2}"/>
                  </a:ext>
                </a:extLst>
              </p:cNvPr>
              <p:cNvSpPr/>
              <p:nvPr/>
            </p:nvSpPr>
            <p:spPr bwMode="auto">
              <a:xfrm>
                <a:off x="2299" y="3342"/>
                <a:ext cx="432" cy="91"/>
              </a:xfrm>
              <a:custGeom>
                <a:avLst/>
                <a:gdLst>
                  <a:gd name="T0" fmla="*/ 0 w 358"/>
                  <a:gd name="T1" fmla="*/ 0 h 75"/>
                  <a:gd name="T2" fmla="*/ 0 w 358"/>
                  <a:gd name="T3" fmla="*/ 75 h 75"/>
                  <a:gd name="T4" fmla="*/ 320 w 358"/>
                  <a:gd name="T5" fmla="*/ 75 h 75"/>
                  <a:gd name="T6" fmla="*/ 358 w 358"/>
                  <a:gd name="T7" fmla="*/ 38 h 75"/>
                  <a:gd name="T8" fmla="*/ 347 w 358"/>
                  <a:gd name="T9" fmla="*/ 11 h 75"/>
                  <a:gd name="T10" fmla="*/ 320 w 358"/>
                  <a:gd name="T11" fmla="*/ 0 h 75"/>
                  <a:gd name="T12" fmla="*/ 0 w 358"/>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358" h="75">
                    <a:moveTo>
                      <a:pt x="0" y="0"/>
                    </a:moveTo>
                    <a:cubicBezTo>
                      <a:pt x="0" y="75"/>
                      <a:pt x="0" y="75"/>
                      <a:pt x="0" y="75"/>
                    </a:cubicBezTo>
                    <a:cubicBezTo>
                      <a:pt x="320" y="75"/>
                      <a:pt x="320" y="75"/>
                      <a:pt x="320" y="75"/>
                    </a:cubicBezTo>
                    <a:cubicBezTo>
                      <a:pt x="341" y="75"/>
                      <a:pt x="358" y="58"/>
                      <a:pt x="358" y="38"/>
                    </a:cubicBezTo>
                    <a:cubicBezTo>
                      <a:pt x="358" y="27"/>
                      <a:pt x="354" y="18"/>
                      <a:pt x="347" y="11"/>
                    </a:cubicBezTo>
                    <a:cubicBezTo>
                      <a:pt x="340" y="5"/>
                      <a:pt x="331" y="0"/>
                      <a:pt x="320" y="0"/>
                    </a:cubicBezTo>
                    <a:cubicBezTo>
                      <a:pt x="0" y="0"/>
                      <a:pt x="0" y="0"/>
                      <a:pt x="0" y="0"/>
                    </a:cubicBezTo>
                  </a:path>
                </a:pathLst>
              </a:custGeom>
              <a:solidFill>
                <a:srgbClr val="0A19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26" name="ïṧḻiḍé">
                <a:extLst>
                  <a:ext uri="{FF2B5EF4-FFF2-40B4-BE49-F238E27FC236}">
                    <a16:creationId xmlns:a16="http://schemas.microsoft.com/office/drawing/2014/main" id="{6CB1D3D2-693D-40E2-878E-B445E4DD9BB6}"/>
                  </a:ext>
                </a:extLst>
              </p:cNvPr>
              <p:cNvSpPr/>
              <p:nvPr/>
            </p:nvSpPr>
            <p:spPr bwMode="auto">
              <a:xfrm>
                <a:off x="2299" y="3358"/>
                <a:ext cx="403" cy="58"/>
              </a:xfrm>
              <a:custGeom>
                <a:avLst/>
                <a:gdLst>
                  <a:gd name="T0" fmla="*/ 0 w 334"/>
                  <a:gd name="T1" fmla="*/ 0 h 48"/>
                  <a:gd name="T2" fmla="*/ 0 w 334"/>
                  <a:gd name="T3" fmla="*/ 48 h 48"/>
                  <a:gd name="T4" fmla="*/ 310 w 334"/>
                  <a:gd name="T5" fmla="*/ 48 h 48"/>
                  <a:gd name="T6" fmla="*/ 334 w 334"/>
                  <a:gd name="T7" fmla="*/ 24 h 48"/>
                  <a:gd name="T8" fmla="*/ 327 w 334"/>
                  <a:gd name="T9" fmla="*/ 7 h 48"/>
                  <a:gd name="T10" fmla="*/ 310 w 334"/>
                  <a:gd name="T11" fmla="*/ 0 h 48"/>
                  <a:gd name="T12" fmla="*/ 0 w 3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34" h="48">
                    <a:moveTo>
                      <a:pt x="0" y="0"/>
                    </a:moveTo>
                    <a:cubicBezTo>
                      <a:pt x="0" y="48"/>
                      <a:pt x="0" y="48"/>
                      <a:pt x="0" y="48"/>
                    </a:cubicBezTo>
                    <a:cubicBezTo>
                      <a:pt x="310" y="48"/>
                      <a:pt x="310" y="48"/>
                      <a:pt x="310" y="48"/>
                    </a:cubicBezTo>
                    <a:cubicBezTo>
                      <a:pt x="323" y="48"/>
                      <a:pt x="334" y="37"/>
                      <a:pt x="334" y="24"/>
                    </a:cubicBezTo>
                    <a:cubicBezTo>
                      <a:pt x="334" y="18"/>
                      <a:pt x="332" y="12"/>
                      <a:pt x="327" y="7"/>
                    </a:cubicBezTo>
                    <a:cubicBezTo>
                      <a:pt x="323" y="3"/>
                      <a:pt x="317" y="0"/>
                      <a:pt x="31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27" name="ïŝḷîďê">
                <a:extLst>
                  <a:ext uri="{FF2B5EF4-FFF2-40B4-BE49-F238E27FC236}">
                    <a16:creationId xmlns:a16="http://schemas.microsoft.com/office/drawing/2014/main" id="{9210402A-74BC-4F97-9686-F77159ED0018}"/>
                  </a:ext>
                </a:extLst>
              </p:cNvPr>
              <p:cNvSpPr/>
              <p:nvPr/>
            </p:nvSpPr>
            <p:spPr bwMode="auto">
              <a:xfrm>
                <a:off x="2441" y="3334"/>
                <a:ext cx="604" cy="386"/>
              </a:xfrm>
              <a:prstGeom prst="rect">
                <a:avLst/>
              </a:prstGeom>
              <a:solidFill>
                <a:srgbClr val="BF784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28" name="iŝliḍè">
                <a:extLst>
                  <a:ext uri="{FF2B5EF4-FFF2-40B4-BE49-F238E27FC236}">
                    <a16:creationId xmlns:a16="http://schemas.microsoft.com/office/drawing/2014/main" id="{11B1259C-D95D-4C66-B5F6-1B0E75E2A675}"/>
                  </a:ext>
                </a:extLst>
              </p:cNvPr>
              <p:cNvSpPr/>
              <p:nvPr/>
            </p:nvSpPr>
            <p:spPr bwMode="auto">
              <a:xfrm>
                <a:off x="2189" y="3334"/>
                <a:ext cx="603" cy="386"/>
              </a:xfrm>
              <a:prstGeom prst="rect">
                <a:avLst/>
              </a:prstGeom>
              <a:solidFill>
                <a:srgbClr val="DD976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29" name="ïŝḻíḓe">
                <a:extLst>
                  <a:ext uri="{FF2B5EF4-FFF2-40B4-BE49-F238E27FC236}">
                    <a16:creationId xmlns:a16="http://schemas.microsoft.com/office/drawing/2014/main" id="{D734E6B3-A92B-4A61-A372-2CED876DC652}"/>
                  </a:ext>
                </a:extLst>
              </p:cNvPr>
              <p:cNvSpPr/>
              <p:nvPr/>
            </p:nvSpPr>
            <p:spPr bwMode="auto">
              <a:xfrm>
                <a:off x="2189" y="3334"/>
                <a:ext cx="603"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30" name="í$ḷîďè">
                <a:extLst>
                  <a:ext uri="{FF2B5EF4-FFF2-40B4-BE49-F238E27FC236}">
                    <a16:creationId xmlns:a16="http://schemas.microsoft.com/office/drawing/2014/main" id="{29051C31-743F-4F87-886D-5ABCF97F8B31}"/>
                  </a:ext>
                </a:extLst>
              </p:cNvPr>
              <p:cNvSpPr/>
              <p:nvPr/>
            </p:nvSpPr>
            <p:spPr bwMode="auto">
              <a:xfrm>
                <a:off x="2404" y="3387"/>
                <a:ext cx="173" cy="56"/>
              </a:xfrm>
              <a:custGeom>
                <a:avLst/>
                <a:gdLst>
                  <a:gd name="T0" fmla="*/ 121 w 144"/>
                  <a:gd name="T1" fmla="*/ 46 h 46"/>
                  <a:gd name="T2" fmla="*/ 23 w 144"/>
                  <a:gd name="T3" fmla="*/ 46 h 46"/>
                  <a:gd name="T4" fmla="*/ 0 w 144"/>
                  <a:gd name="T5" fmla="*/ 23 h 46"/>
                  <a:gd name="T6" fmla="*/ 23 w 144"/>
                  <a:gd name="T7" fmla="*/ 0 h 46"/>
                  <a:gd name="T8" fmla="*/ 121 w 144"/>
                  <a:gd name="T9" fmla="*/ 0 h 46"/>
                  <a:gd name="T10" fmla="*/ 144 w 144"/>
                  <a:gd name="T11" fmla="*/ 23 h 46"/>
                  <a:gd name="T12" fmla="*/ 121 w 144"/>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144" h="46">
                    <a:moveTo>
                      <a:pt x="121" y="46"/>
                    </a:moveTo>
                    <a:cubicBezTo>
                      <a:pt x="23" y="46"/>
                      <a:pt x="23" y="46"/>
                      <a:pt x="23" y="46"/>
                    </a:cubicBezTo>
                    <a:cubicBezTo>
                      <a:pt x="10" y="46"/>
                      <a:pt x="0" y="35"/>
                      <a:pt x="0" y="23"/>
                    </a:cubicBezTo>
                    <a:cubicBezTo>
                      <a:pt x="0" y="10"/>
                      <a:pt x="10" y="0"/>
                      <a:pt x="23" y="0"/>
                    </a:cubicBezTo>
                    <a:cubicBezTo>
                      <a:pt x="121" y="0"/>
                      <a:pt x="121" y="0"/>
                      <a:pt x="121" y="0"/>
                    </a:cubicBezTo>
                    <a:cubicBezTo>
                      <a:pt x="133" y="0"/>
                      <a:pt x="144" y="10"/>
                      <a:pt x="144" y="23"/>
                    </a:cubicBezTo>
                    <a:cubicBezTo>
                      <a:pt x="144" y="35"/>
                      <a:pt x="133" y="46"/>
                      <a:pt x="121" y="46"/>
                    </a:cubicBezTo>
                  </a:path>
                </a:pathLst>
              </a:custGeom>
              <a:solidFill>
                <a:srgbClr val="2D2D3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31" name="í$ľîḋê">
                <a:extLst>
                  <a:ext uri="{FF2B5EF4-FFF2-40B4-BE49-F238E27FC236}">
                    <a16:creationId xmlns:a16="http://schemas.microsoft.com/office/drawing/2014/main" id="{34C3615C-868A-44BB-B854-9BDD0D87A965}"/>
                  </a:ext>
                </a:extLst>
              </p:cNvPr>
              <p:cNvSpPr/>
              <p:nvPr/>
            </p:nvSpPr>
            <p:spPr bwMode="auto">
              <a:xfrm>
                <a:off x="2189" y="3334"/>
                <a:ext cx="242" cy="385"/>
              </a:xfrm>
              <a:custGeom>
                <a:avLst/>
                <a:gdLst>
                  <a:gd name="T0" fmla="*/ 160 w 201"/>
                  <a:gd name="T1" fmla="*/ 0 h 319"/>
                  <a:gd name="T2" fmla="*/ 0 w 201"/>
                  <a:gd name="T3" fmla="*/ 0 h 319"/>
                  <a:gd name="T4" fmla="*/ 0 w 201"/>
                  <a:gd name="T5" fmla="*/ 13 h 319"/>
                  <a:gd name="T6" fmla="*/ 7 w 201"/>
                  <a:gd name="T7" fmla="*/ 25 h 319"/>
                  <a:gd name="T8" fmla="*/ 7 w 201"/>
                  <a:gd name="T9" fmla="*/ 67 h 319"/>
                  <a:gd name="T10" fmla="*/ 0 w 201"/>
                  <a:gd name="T11" fmla="*/ 79 h 319"/>
                  <a:gd name="T12" fmla="*/ 0 w 201"/>
                  <a:gd name="T13" fmla="*/ 90 h 319"/>
                  <a:gd name="T14" fmla="*/ 34 w 201"/>
                  <a:gd name="T15" fmla="*/ 90 h 319"/>
                  <a:gd name="T16" fmla="*/ 57 w 201"/>
                  <a:gd name="T17" fmla="*/ 100 h 319"/>
                  <a:gd name="T18" fmla="*/ 66 w 201"/>
                  <a:gd name="T19" fmla="*/ 123 h 319"/>
                  <a:gd name="T20" fmla="*/ 34 w 201"/>
                  <a:gd name="T21" fmla="*/ 155 h 319"/>
                  <a:gd name="T22" fmla="*/ 0 w 201"/>
                  <a:gd name="T23" fmla="*/ 155 h 319"/>
                  <a:gd name="T24" fmla="*/ 0 w 201"/>
                  <a:gd name="T25" fmla="*/ 162 h 319"/>
                  <a:gd name="T26" fmla="*/ 5 w 201"/>
                  <a:gd name="T27" fmla="*/ 175 h 319"/>
                  <a:gd name="T28" fmla="*/ 5 w 201"/>
                  <a:gd name="T29" fmla="*/ 221 h 319"/>
                  <a:gd name="T30" fmla="*/ 0 w 201"/>
                  <a:gd name="T31" fmla="*/ 234 h 319"/>
                  <a:gd name="T32" fmla="*/ 0 w 201"/>
                  <a:gd name="T33" fmla="*/ 236 h 319"/>
                  <a:gd name="T34" fmla="*/ 4 w 201"/>
                  <a:gd name="T35" fmla="*/ 236 h 319"/>
                  <a:gd name="T36" fmla="*/ 22 w 201"/>
                  <a:gd name="T37" fmla="*/ 254 h 319"/>
                  <a:gd name="T38" fmla="*/ 22 w 201"/>
                  <a:gd name="T39" fmla="*/ 300 h 319"/>
                  <a:gd name="T40" fmla="*/ 4 w 201"/>
                  <a:gd name="T41" fmla="*/ 319 h 319"/>
                  <a:gd name="T42" fmla="*/ 0 w 201"/>
                  <a:gd name="T43" fmla="*/ 319 h 319"/>
                  <a:gd name="T44" fmla="*/ 0 w 201"/>
                  <a:gd name="T45" fmla="*/ 319 h 319"/>
                  <a:gd name="T46" fmla="*/ 149 w 201"/>
                  <a:gd name="T47" fmla="*/ 319 h 319"/>
                  <a:gd name="T48" fmla="*/ 169 w 201"/>
                  <a:gd name="T49" fmla="*/ 299 h 319"/>
                  <a:gd name="T50" fmla="*/ 169 w 201"/>
                  <a:gd name="T51" fmla="*/ 250 h 319"/>
                  <a:gd name="T52" fmla="*/ 149 w 201"/>
                  <a:gd name="T53" fmla="*/ 230 h 319"/>
                  <a:gd name="T54" fmla="*/ 143 w 201"/>
                  <a:gd name="T55" fmla="*/ 230 h 319"/>
                  <a:gd name="T56" fmla="*/ 150 w 201"/>
                  <a:gd name="T57" fmla="*/ 215 h 319"/>
                  <a:gd name="T58" fmla="*/ 150 w 201"/>
                  <a:gd name="T59" fmla="*/ 166 h 319"/>
                  <a:gd name="T60" fmla="*/ 131 w 201"/>
                  <a:gd name="T61" fmla="*/ 146 h 319"/>
                  <a:gd name="T62" fmla="*/ 129 w 201"/>
                  <a:gd name="T63" fmla="*/ 146 h 319"/>
                  <a:gd name="T64" fmla="*/ 167 w 201"/>
                  <a:gd name="T65" fmla="*/ 146 h 319"/>
                  <a:gd name="T66" fmla="*/ 201 w 201"/>
                  <a:gd name="T67" fmla="*/ 111 h 319"/>
                  <a:gd name="T68" fmla="*/ 192 w 201"/>
                  <a:gd name="T69" fmla="*/ 88 h 319"/>
                  <a:gd name="T70" fmla="*/ 183 w 201"/>
                  <a:gd name="T71" fmla="*/ 81 h 319"/>
                  <a:gd name="T72" fmla="*/ 167 w 201"/>
                  <a:gd name="T73" fmla="*/ 77 h 319"/>
                  <a:gd name="T74" fmla="*/ 150 w 201"/>
                  <a:gd name="T75" fmla="*/ 77 h 319"/>
                  <a:gd name="T76" fmla="*/ 162 w 201"/>
                  <a:gd name="T77" fmla="*/ 59 h 319"/>
                  <a:gd name="T78" fmla="*/ 162 w 201"/>
                  <a:gd name="T79" fmla="*/ 9 h 319"/>
                  <a:gd name="T80" fmla="*/ 160 w 201"/>
                  <a:gd name="T81"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1" h="319">
                    <a:moveTo>
                      <a:pt x="160" y="0"/>
                    </a:moveTo>
                    <a:cubicBezTo>
                      <a:pt x="0" y="0"/>
                      <a:pt x="0" y="0"/>
                      <a:pt x="0" y="0"/>
                    </a:cubicBezTo>
                    <a:cubicBezTo>
                      <a:pt x="0" y="13"/>
                      <a:pt x="0" y="13"/>
                      <a:pt x="0" y="13"/>
                    </a:cubicBezTo>
                    <a:cubicBezTo>
                      <a:pt x="4" y="15"/>
                      <a:pt x="7" y="20"/>
                      <a:pt x="7" y="25"/>
                    </a:cubicBezTo>
                    <a:cubicBezTo>
                      <a:pt x="7" y="67"/>
                      <a:pt x="7" y="67"/>
                      <a:pt x="7" y="67"/>
                    </a:cubicBezTo>
                    <a:cubicBezTo>
                      <a:pt x="7" y="72"/>
                      <a:pt x="4" y="77"/>
                      <a:pt x="0" y="79"/>
                    </a:cubicBezTo>
                    <a:cubicBezTo>
                      <a:pt x="0" y="90"/>
                      <a:pt x="0" y="90"/>
                      <a:pt x="0" y="90"/>
                    </a:cubicBezTo>
                    <a:cubicBezTo>
                      <a:pt x="34" y="90"/>
                      <a:pt x="34" y="90"/>
                      <a:pt x="34" y="90"/>
                    </a:cubicBezTo>
                    <a:cubicBezTo>
                      <a:pt x="43" y="90"/>
                      <a:pt x="51" y="94"/>
                      <a:pt x="57" y="100"/>
                    </a:cubicBezTo>
                    <a:cubicBezTo>
                      <a:pt x="63" y="106"/>
                      <a:pt x="66" y="114"/>
                      <a:pt x="66" y="123"/>
                    </a:cubicBezTo>
                    <a:cubicBezTo>
                      <a:pt x="66" y="141"/>
                      <a:pt x="52" y="155"/>
                      <a:pt x="34" y="155"/>
                    </a:cubicBezTo>
                    <a:cubicBezTo>
                      <a:pt x="0" y="155"/>
                      <a:pt x="0" y="155"/>
                      <a:pt x="0" y="155"/>
                    </a:cubicBezTo>
                    <a:cubicBezTo>
                      <a:pt x="0" y="162"/>
                      <a:pt x="0" y="162"/>
                      <a:pt x="0" y="162"/>
                    </a:cubicBezTo>
                    <a:cubicBezTo>
                      <a:pt x="3" y="166"/>
                      <a:pt x="5" y="170"/>
                      <a:pt x="5" y="175"/>
                    </a:cubicBezTo>
                    <a:cubicBezTo>
                      <a:pt x="5" y="221"/>
                      <a:pt x="5" y="221"/>
                      <a:pt x="5" y="221"/>
                    </a:cubicBezTo>
                    <a:cubicBezTo>
                      <a:pt x="5" y="226"/>
                      <a:pt x="3" y="231"/>
                      <a:pt x="0" y="234"/>
                    </a:cubicBezTo>
                    <a:cubicBezTo>
                      <a:pt x="0" y="236"/>
                      <a:pt x="0" y="236"/>
                      <a:pt x="0" y="236"/>
                    </a:cubicBezTo>
                    <a:cubicBezTo>
                      <a:pt x="4" y="236"/>
                      <a:pt x="4" y="236"/>
                      <a:pt x="4" y="236"/>
                    </a:cubicBezTo>
                    <a:cubicBezTo>
                      <a:pt x="14" y="236"/>
                      <a:pt x="22" y="244"/>
                      <a:pt x="22" y="254"/>
                    </a:cubicBezTo>
                    <a:cubicBezTo>
                      <a:pt x="22" y="300"/>
                      <a:pt x="22" y="300"/>
                      <a:pt x="22" y="300"/>
                    </a:cubicBezTo>
                    <a:cubicBezTo>
                      <a:pt x="22" y="311"/>
                      <a:pt x="14" y="319"/>
                      <a:pt x="4" y="319"/>
                    </a:cubicBezTo>
                    <a:cubicBezTo>
                      <a:pt x="0" y="319"/>
                      <a:pt x="0" y="319"/>
                      <a:pt x="0" y="319"/>
                    </a:cubicBezTo>
                    <a:cubicBezTo>
                      <a:pt x="0" y="319"/>
                      <a:pt x="0" y="319"/>
                      <a:pt x="0" y="319"/>
                    </a:cubicBezTo>
                    <a:cubicBezTo>
                      <a:pt x="149" y="319"/>
                      <a:pt x="149" y="319"/>
                      <a:pt x="149" y="319"/>
                    </a:cubicBezTo>
                    <a:cubicBezTo>
                      <a:pt x="160" y="319"/>
                      <a:pt x="169" y="310"/>
                      <a:pt x="169" y="299"/>
                    </a:cubicBezTo>
                    <a:cubicBezTo>
                      <a:pt x="169" y="250"/>
                      <a:pt x="169" y="250"/>
                      <a:pt x="169" y="250"/>
                    </a:cubicBezTo>
                    <a:cubicBezTo>
                      <a:pt x="169" y="239"/>
                      <a:pt x="160" y="230"/>
                      <a:pt x="149" y="230"/>
                    </a:cubicBezTo>
                    <a:cubicBezTo>
                      <a:pt x="143" y="230"/>
                      <a:pt x="143" y="230"/>
                      <a:pt x="143" y="230"/>
                    </a:cubicBezTo>
                    <a:cubicBezTo>
                      <a:pt x="148" y="227"/>
                      <a:pt x="150" y="221"/>
                      <a:pt x="150" y="215"/>
                    </a:cubicBezTo>
                    <a:cubicBezTo>
                      <a:pt x="150" y="166"/>
                      <a:pt x="150" y="166"/>
                      <a:pt x="150" y="166"/>
                    </a:cubicBezTo>
                    <a:cubicBezTo>
                      <a:pt x="150" y="155"/>
                      <a:pt x="142" y="146"/>
                      <a:pt x="131" y="146"/>
                    </a:cubicBezTo>
                    <a:cubicBezTo>
                      <a:pt x="129" y="146"/>
                      <a:pt x="129" y="146"/>
                      <a:pt x="129" y="146"/>
                    </a:cubicBezTo>
                    <a:cubicBezTo>
                      <a:pt x="167" y="146"/>
                      <a:pt x="167" y="146"/>
                      <a:pt x="167" y="146"/>
                    </a:cubicBezTo>
                    <a:cubicBezTo>
                      <a:pt x="186" y="146"/>
                      <a:pt x="201" y="130"/>
                      <a:pt x="201" y="111"/>
                    </a:cubicBezTo>
                    <a:cubicBezTo>
                      <a:pt x="201" y="102"/>
                      <a:pt x="198" y="94"/>
                      <a:pt x="192" y="88"/>
                    </a:cubicBezTo>
                    <a:cubicBezTo>
                      <a:pt x="188" y="86"/>
                      <a:pt x="185" y="84"/>
                      <a:pt x="183" y="81"/>
                    </a:cubicBezTo>
                    <a:cubicBezTo>
                      <a:pt x="178" y="78"/>
                      <a:pt x="172" y="77"/>
                      <a:pt x="167" y="77"/>
                    </a:cubicBezTo>
                    <a:cubicBezTo>
                      <a:pt x="150" y="77"/>
                      <a:pt x="150" y="77"/>
                      <a:pt x="150" y="77"/>
                    </a:cubicBezTo>
                    <a:cubicBezTo>
                      <a:pt x="157" y="74"/>
                      <a:pt x="162" y="67"/>
                      <a:pt x="162" y="59"/>
                    </a:cubicBezTo>
                    <a:cubicBezTo>
                      <a:pt x="162" y="9"/>
                      <a:pt x="162" y="9"/>
                      <a:pt x="162" y="9"/>
                    </a:cubicBezTo>
                    <a:cubicBezTo>
                      <a:pt x="162" y="6"/>
                      <a:pt x="161" y="3"/>
                      <a:pt x="160" y="0"/>
                    </a:cubicBezTo>
                  </a:path>
                </a:pathLst>
              </a:custGeom>
              <a:solidFill>
                <a:srgbClr val="82482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32" name="ïśľíḍé">
                <a:extLst>
                  <a:ext uri="{FF2B5EF4-FFF2-40B4-BE49-F238E27FC236}">
                    <a16:creationId xmlns:a16="http://schemas.microsoft.com/office/drawing/2014/main" id="{0111D2FE-4095-4641-88D7-DF42C2D381F1}"/>
                  </a:ext>
                </a:extLst>
              </p:cNvPr>
              <p:cNvSpPr/>
              <p:nvPr/>
            </p:nvSpPr>
            <p:spPr bwMode="auto">
              <a:xfrm>
                <a:off x="2410" y="3432"/>
                <a:ext cx="10" cy="8"/>
              </a:xfrm>
              <a:custGeom>
                <a:avLst/>
                <a:gdLst>
                  <a:gd name="T0" fmla="*/ 0 w 9"/>
                  <a:gd name="T1" fmla="*/ 0 h 7"/>
                  <a:gd name="T2" fmla="*/ 9 w 9"/>
                  <a:gd name="T3" fmla="*/ 7 h 7"/>
                  <a:gd name="T4" fmla="*/ 8 w 9"/>
                  <a:gd name="T5" fmla="*/ 6 h 7"/>
                  <a:gd name="T6" fmla="*/ 0 w 9"/>
                  <a:gd name="T7" fmla="*/ 0 h 7"/>
                </a:gdLst>
                <a:ahLst/>
                <a:cxnLst>
                  <a:cxn ang="0">
                    <a:pos x="T0" y="T1"/>
                  </a:cxn>
                  <a:cxn ang="0">
                    <a:pos x="T2" y="T3"/>
                  </a:cxn>
                  <a:cxn ang="0">
                    <a:pos x="T4" y="T5"/>
                  </a:cxn>
                  <a:cxn ang="0">
                    <a:pos x="T6" y="T7"/>
                  </a:cxn>
                </a:cxnLst>
                <a:rect l="0" t="0" r="r" b="b"/>
                <a:pathLst>
                  <a:path w="9" h="7">
                    <a:moveTo>
                      <a:pt x="0" y="0"/>
                    </a:moveTo>
                    <a:cubicBezTo>
                      <a:pt x="2" y="3"/>
                      <a:pt x="5" y="5"/>
                      <a:pt x="9" y="7"/>
                    </a:cubicBezTo>
                    <a:cubicBezTo>
                      <a:pt x="9" y="7"/>
                      <a:pt x="8" y="6"/>
                      <a:pt x="8" y="6"/>
                    </a:cubicBezTo>
                    <a:cubicBezTo>
                      <a:pt x="6" y="4"/>
                      <a:pt x="3" y="1"/>
                      <a:pt x="0" y="0"/>
                    </a:cubicBezTo>
                  </a:path>
                </a:pathLst>
              </a:custGeom>
              <a:solidFill>
                <a:srgbClr val="43211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33" name="îSlîḋé">
                <a:extLst>
                  <a:ext uri="{FF2B5EF4-FFF2-40B4-BE49-F238E27FC236}">
                    <a16:creationId xmlns:a16="http://schemas.microsoft.com/office/drawing/2014/main" id="{E296C9D4-DB74-4510-8A57-DDD445B08DCA}"/>
                  </a:ext>
                </a:extLst>
              </p:cNvPr>
              <p:cNvSpPr/>
              <p:nvPr/>
            </p:nvSpPr>
            <p:spPr bwMode="auto">
              <a:xfrm>
                <a:off x="1881" y="3523"/>
                <a:ext cx="308" cy="100"/>
              </a:xfrm>
              <a:custGeom>
                <a:avLst/>
                <a:gdLst>
                  <a:gd name="T0" fmla="*/ 241 w 255"/>
                  <a:gd name="T1" fmla="*/ 0 h 83"/>
                  <a:gd name="T2" fmla="*/ 0 w 255"/>
                  <a:gd name="T3" fmla="*/ 0 h 83"/>
                  <a:gd name="T4" fmla="*/ 0 w 255"/>
                  <a:gd name="T5" fmla="*/ 20 h 83"/>
                  <a:gd name="T6" fmla="*/ 0 w 255"/>
                  <a:gd name="T7" fmla="*/ 5 h 83"/>
                  <a:gd name="T8" fmla="*/ 233 w 255"/>
                  <a:gd name="T9" fmla="*/ 5 h 83"/>
                  <a:gd name="T10" fmla="*/ 248 w 255"/>
                  <a:gd name="T11" fmla="*/ 21 h 83"/>
                  <a:gd name="T12" fmla="*/ 248 w 255"/>
                  <a:gd name="T13" fmla="*/ 62 h 83"/>
                  <a:gd name="T14" fmla="*/ 233 w 255"/>
                  <a:gd name="T15" fmla="*/ 78 h 83"/>
                  <a:gd name="T16" fmla="*/ 0 w 255"/>
                  <a:gd name="T17" fmla="*/ 78 h 83"/>
                  <a:gd name="T18" fmla="*/ 0 w 255"/>
                  <a:gd name="T19" fmla="*/ 62 h 83"/>
                  <a:gd name="T20" fmla="*/ 0 w 255"/>
                  <a:gd name="T21" fmla="*/ 83 h 83"/>
                  <a:gd name="T22" fmla="*/ 18 w 255"/>
                  <a:gd name="T23" fmla="*/ 83 h 83"/>
                  <a:gd name="T24" fmla="*/ 18 w 255"/>
                  <a:gd name="T25" fmla="*/ 79 h 83"/>
                  <a:gd name="T26" fmla="*/ 253 w 255"/>
                  <a:gd name="T27" fmla="*/ 79 h 83"/>
                  <a:gd name="T28" fmla="*/ 255 w 255"/>
                  <a:gd name="T29" fmla="*/ 77 h 83"/>
                  <a:gd name="T30" fmla="*/ 255 w 255"/>
                  <a:gd name="T31" fmla="*/ 5 h 83"/>
                  <a:gd name="T32" fmla="*/ 241 w 255"/>
                  <a:gd name="T3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5" h="83">
                    <a:moveTo>
                      <a:pt x="241" y="0"/>
                    </a:moveTo>
                    <a:cubicBezTo>
                      <a:pt x="0" y="0"/>
                      <a:pt x="0" y="0"/>
                      <a:pt x="0" y="0"/>
                    </a:cubicBezTo>
                    <a:cubicBezTo>
                      <a:pt x="0" y="20"/>
                      <a:pt x="0" y="20"/>
                      <a:pt x="0" y="20"/>
                    </a:cubicBezTo>
                    <a:cubicBezTo>
                      <a:pt x="0" y="5"/>
                      <a:pt x="0" y="5"/>
                      <a:pt x="0" y="5"/>
                    </a:cubicBezTo>
                    <a:cubicBezTo>
                      <a:pt x="233" y="5"/>
                      <a:pt x="233" y="5"/>
                      <a:pt x="233" y="5"/>
                    </a:cubicBezTo>
                    <a:cubicBezTo>
                      <a:pt x="241" y="5"/>
                      <a:pt x="248" y="12"/>
                      <a:pt x="248" y="21"/>
                    </a:cubicBezTo>
                    <a:cubicBezTo>
                      <a:pt x="248" y="62"/>
                      <a:pt x="248" y="62"/>
                      <a:pt x="248" y="62"/>
                    </a:cubicBezTo>
                    <a:cubicBezTo>
                      <a:pt x="248" y="70"/>
                      <a:pt x="241" y="78"/>
                      <a:pt x="233" y="78"/>
                    </a:cubicBezTo>
                    <a:cubicBezTo>
                      <a:pt x="0" y="78"/>
                      <a:pt x="0" y="78"/>
                      <a:pt x="0" y="78"/>
                    </a:cubicBezTo>
                    <a:cubicBezTo>
                      <a:pt x="0" y="62"/>
                      <a:pt x="0" y="62"/>
                      <a:pt x="0" y="62"/>
                    </a:cubicBezTo>
                    <a:cubicBezTo>
                      <a:pt x="0" y="83"/>
                      <a:pt x="0" y="83"/>
                      <a:pt x="0" y="83"/>
                    </a:cubicBezTo>
                    <a:cubicBezTo>
                      <a:pt x="18" y="83"/>
                      <a:pt x="18" y="83"/>
                      <a:pt x="18" y="83"/>
                    </a:cubicBezTo>
                    <a:cubicBezTo>
                      <a:pt x="18" y="79"/>
                      <a:pt x="18" y="79"/>
                      <a:pt x="18" y="79"/>
                    </a:cubicBezTo>
                    <a:cubicBezTo>
                      <a:pt x="253" y="79"/>
                      <a:pt x="253" y="79"/>
                      <a:pt x="253" y="79"/>
                    </a:cubicBezTo>
                    <a:cubicBezTo>
                      <a:pt x="254" y="78"/>
                      <a:pt x="254" y="78"/>
                      <a:pt x="255" y="77"/>
                    </a:cubicBezTo>
                    <a:cubicBezTo>
                      <a:pt x="255" y="5"/>
                      <a:pt x="255" y="5"/>
                      <a:pt x="255" y="5"/>
                    </a:cubicBezTo>
                    <a:cubicBezTo>
                      <a:pt x="252" y="2"/>
                      <a:pt x="247" y="0"/>
                      <a:pt x="241" y="0"/>
                    </a:cubicBezTo>
                  </a:path>
                </a:pathLst>
              </a:custGeom>
              <a:solidFill>
                <a:srgbClr val="B98A5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34" name="îşľîďe">
                <a:extLst>
                  <a:ext uri="{FF2B5EF4-FFF2-40B4-BE49-F238E27FC236}">
                    <a16:creationId xmlns:a16="http://schemas.microsoft.com/office/drawing/2014/main" id="{D50D6F26-DCD3-4F44-AADE-FF4A3CC615D7}"/>
                  </a:ext>
                </a:extLst>
              </p:cNvPr>
              <p:cNvSpPr/>
              <p:nvPr/>
            </p:nvSpPr>
            <p:spPr bwMode="auto">
              <a:xfrm>
                <a:off x="2189" y="3529"/>
                <a:ext cx="6" cy="87"/>
              </a:xfrm>
              <a:custGeom>
                <a:avLst/>
                <a:gdLst>
                  <a:gd name="T0" fmla="*/ 0 w 5"/>
                  <a:gd name="T1" fmla="*/ 0 h 72"/>
                  <a:gd name="T2" fmla="*/ 0 w 5"/>
                  <a:gd name="T3" fmla="*/ 72 h 72"/>
                  <a:gd name="T4" fmla="*/ 5 w 5"/>
                  <a:gd name="T5" fmla="*/ 59 h 72"/>
                  <a:gd name="T6" fmla="*/ 5 w 5"/>
                  <a:gd name="T7" fmla="*/ 13 h 72"/>
                  <a:gd name="T8" fmla="*/ 0 w 5"/>
                  <a:gd name="T9" fmla="*/ 0 h 72"/>
                </a:gdLst>
                <a:ahLst/>
                <a:cxnLst>
                  <a:cxn ang="0">
                    <a:pos x="T0" y="T1"/>
                  </a:cxn>
                  <a:cxn ang="0">
                    <a:pos x="T2" y="T3"/>
                  </a:cxn>
                  <a:cxn ang="0">
                    <a:pos x="T4" y="T5"/>
                  </a:cxn>
                  <a:cxn ang="0">
                    <a:pos x="T6" y="T7"/>
                  </a:cxn>
                  <a:cxn ang="0">
                    <a:pos x="T8" y="T9"/>
                  </a:cxn>
                </a:cxnLst>
                <a:rect l="0" t="0" r="r" b="b"/>
                <a:pathLst>
                  <a:path w="5" h="72">
                    <a:moveTo>
                      <a:pt x="0" y="0"/>
                    </a:moveTo>
                    <a:cubicBezTo>
                      <a:pt x="0" y="72"/>
                      <a:pt x="0" y="72"/>
                      <a:pt x="0" y="72"/>
                    </a:cubicBezTo>
                    <a:cubicBezTo>
                      <a:pt x="3" y="69"/>
                      <a:pt x="5" y="64"/>
                      <a:pt x="5" y="59"/>
                    </a:cubicBezTo>
                    <a:cubicBezTo>
                      <a:pt x="5" y="13"/>
                      <a:pt x="5" y="13"/>
                      <a:pt x="5" y="13"/>
                    </a:cubicBezTo>
                    <a:cubicBezTo>
                      <a:pt x="5" y="8"/>
                      <a:pt x="3" y="4"/>
                      <a:pt x="0" y="0"/>
                    </a:cubicBezTo>
                  </a:path>
                </a:pathLst>
              </a:custGeom>
              <a:solidFill>
                <a:srgbClr val="A46C3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35" name="îṩ1îḓe">
                <a:extLst>
                  <a:ext uri="{FF2B5EF4-FFF2-40B4-BE49-F238E27FC236}">
                    <a16:creationId xmlns:a16="http://schemas.microsoft.com/office/drawing/2014/main" id="{B5CF78B0-C17E-41A9-B951-7EB9C1504A10}"/>
                  </a:ext>
                </a:extLst>
              </p:cNvPr>
              <p:cNvSpPr/>
              <p:nvPr/>
            </p:nvSpPr>
            <p:spPr bwMode="auto">
              <a:xfrm>
                <a:off x="1881" y="3529"/>
                <a:ext cx="299" cy="88"/>
              </a:xfrm>
              <a:custGeom>
                <a:avLst/>
                <a:gdLst>
                  <a:gd name="T0" fmla="*/ 233 w 248"/>
                  <a:gd name="T1" fmla="*/ 0 h 73"/>
                  <a:gd name="T2" fmla="*/ 0 w 248"/>
                  <a:gd name="T3" fmla="*/ 0 h 73"/>
                  <a:gd name="T4" fmla="*/ 0 w 248"/>
                  <a:gd name="T5" fmla="*/ 15 h 73"/>
                  <a:gd name="T6" fmla="*/ 242 w 248"/>
                  <a:gd name="T7" fmla="*/ 15 h 73"/>
                  <a:gd name="T8" fmla="*/ 0 w 248"/>
                  <a:gd name="T9" fmla="*/ 15 h 73"/>
                  <a:gd name="T10" fmla="*/ 0 w 248"/>
                  <a:gd name="T11" fmla="*/ 29 h 73"/>
                  <a:gd name="T12" fmla="*/ 242 w 248"/>
                  <a:gd name="T13" fmla="*/ 29 h 73"/>
                  <a:gd name="T14" fmla="*/ 0 w 248"/>
                  <a:gd name="T15" fmla="*/ 29 h 73"/>
                  <a:gd name="T16" fmla="*/ 0 w 248"/>
                  <a:gd name="T17" fmla="*/ 43 h 73"/>
                  <a:gd name="T18" fmla="*/ 242 w 248"/>
                  <a:gd name="T19" fmla="*/ 43 h 73"/>
                  <a:gd name="T20" fmla="*/ 0 w 248"/>
                  <a:gd name="T21" fmla="*/ 43 h 73"/>
                  <a:gd name="T22" fmla="*/ 0 w 248"/>
                  <a:gd name="T23" fmla="*/ 57 h 73"/>
                  <a:gd name="T24" fmla="*/ 242 w 248"/>
                  <a:gd name="T25" fmla="*/ 57 h 73"/>
                  <a:gd name="T26" fmla="*/ 0 w 248"/>
                  <a:gd name="T27" fmla="*/ 57 h 73"/>
                  <a:gd name="T28" fmla="*/ 0 w 248"/>
                  <a:gd name="T29" fmla="*/ 73 h 73"/>
                  <a:gd name="T30" fmla="*/ 233 w 248"/>
                  <a:gd name="T31" fmla="*/ 73 h 73"/>
                  <a:gd name="T32" fmla="*/ 248 w 248"/>
                  <a:gd name="T33" fmla="*/ 57 h 73"/>
                  <a:gd name="T34" fmla="*/ 248 w 248"/>
                  <a:gd name="T35" fmla="*/ 16 h 73"/>
                  <a:gd name="T36" fmla="*/ 233 w 248"/>
                  <a:gd name="T3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8" h="73">
                    <a:moveTo>
                      <a:pt x="233" y="0"/>
                    </a:moveTo>
                    <a:cubicBezTo>
                      <a:pt x="0" y="0"/>
                      <a:pt x="0" y="0"/>
                      <a:pt x="0" y="0"/>
                    </a:cubicBezTo>
                    <a:cubicBezTo>
                      <a:pt x="0" y="15"/>
                      <a:pt x="0" y="15"/>
                      <a:pt x="0" y="15"/>
                    </a:cubicBezTo>
                    <a:cubicBezTo>
                      <a:pt x="242" y="15"/>
                      <a:pt x="242" y="15"/>
                      <a:pt x="242" y="15"/>
                    </a:cubicBezTo>
                    <a:cubicBezTo>
                      <a:pt x="0" y="15"/>
                      <a:pt x="0" y="15"/>
                      <a:pt x="0" y="15"/>
                    </a:cubicBezTo>
                    <a:cubicBezTo>
                      <a:pt x="0" y="29"/>
                      <a:pt x="0" y="29"/>
                      <a:pt x="0" y="29"/>
                    </a:cubicBezTo>
                    <a:cubicBezTo>
                      <a:pt x="242" y="29"/>
                      <a:pt x="242" y="29"/>
                      <a:pt x="242" y="29"/>
                    </a:cubicBezTo>
                    <a:cubicBezTo>
                      <a:pt x="0" y="29"/>
                      <a:pt x="0" y="29"/>
                      <a:pt x="0" y="29"/>
                    </a:cubicBezTo>
                    <a:cubicBezTo>
                      <a:pt x="0" y="43"/>
                      <a:pt x="0" y="43"/>
                      <a:pt x="0" y="43"/>
                    </a:cubicBezTo>
                    <a:cubicBezTo>
                      <a:pt x="242" y="43"/>
                      <a:pt x="242" y="43"/>
                      <a:pt x="242" y="43"/>
                    </a:cubicBezTo>
                    <a:cubicBezTo>
                      <a:pt x="0" y="43"/>
                      <a:pt x="0" y="43"/>
                      <a:pt x="0" y="43"/>
                    </a:cubicBezTo>
                    <a:cubicBezTo>
                      <a:pt x="0" y="57"/>
                      <a:pt x="0" y="57"/>
                      <a:pt x="0" y="57"/>
                    </a:cubicBezTo>
                    <a:cubicBezTo>
                      <a:pt x="242" y="57"/>
                      <a:pt x="242" y="57"/>
                      <a:pt x="242" y="57"/>
                    </a:cubicBezTo>
                    <a:cubicBezTo>
                      <a:pt x="0" y="57"/>
                      <a:pt x="0" y="57"/>
                      <a:pt x="0" y="57"/>
                    </a:cubicBezTo>
                    <a:cubicBezTo>
                      <a:pt x="0" y="73"/>
                      <a:pt x="0" y="73"/>
                      <a:pt x="0" y="73"/>
                    </a:cubicBezTo>
                    <a:cubicBezTo>
                      <a:pt x="233" y="73"/>
                      <a:pt x="233" y="73"/>
                      <a:pt x="233" y="73"/>
                    </a:cubicBezTo>
                    <a:cubicBezTo>
                      <a:pt x="241" y="73"/>
                      <a:pt x="248" y="65"/>
                      <a:pt x="248" y="57"/>
                    </a:cubicBezTo>
                    <a:cubicBezTo>
                      <a:pt x="248" y="16"/>
                      <a:pt x="248" y="16"/>
                      <a:pt x="248" y="16"/>
                    </a:cubicBezTo>
                    <a:cubicBezTo>
                      <a:pt x="248" y="7"/>
                      <a:pt x="241" y="0"/>
                      <a:pt x="233" y="0"/>
                    </a:cubicBezTo>
                  </a:path>
                </a:pathLst>
              </a:custGeom>
              <a:solidFill>
                <a:srgbClr val="B98A5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36" name="ïśḷíḋé">
                <a:extLst>
                  <a:ext uri="{FF2B5EF4-FFF2-40B4-BE49-F238E27FC236}">
                    <a16:creationId xmlns:a16="http://schemas.microsoft.com/office/drawing/2014/main" id="{B3E5BB88-718D-48B5-8FFF-03758185B3A2}"/>
                  </a:ext>
                </a:extLst>
              </p:cNvPr>
              <p:cNvSpPr/>
              <p:nvPr/>
            </p:nvSpPr>
            <p:spPr bwMode="auto">
              <a:xfrm>
                <a:off x="1898" y="3346"/>
                <a:ext cx="291" cy="87"/>
              </a:xfrm>
              <a:custGeom>
                <a:avLst/>
                <a:gdLst>
                  <a:gd name="T0" fmla="*/ 232 w 241"/>
                  <a:gd name="T1" fmla="*/ 0 h 72"/>
                  <a:gd name="T2" fmla="*/ 0 w 241"/>
                  <a:gd name="T3" fmla="*/ 0 h 72"/>
                  <a:gd name="T4" fmla="*/ 0 w 241"/>
                  <a:gd name="T5" fmla="*/ 17 h 72"/>
                  <a:gd name="T6" fmla="*/ 239 w 241"/>
                  <a:gd name="T7" fmla="*/ 17 h 72"/>
                  <a:gd name="T8" fmla="*/ 0 w 241"/>
                  <a:gd name="T9" fmla="*/ 17 h 72"/>
                  <a:gd name="T10" fmla="*/ 0 w 241"/>
                  <a:gd name="T11" fmla="*/ 31 h 72"/>
                  <a:gd name="T12" fmla="*/ 239 w 241"/>
                  <a:gd name="T13" fmla="*/ 31 h 72"/>
                  <a:gd name="T14" fmla="*/ 0 w 241"/>
                  <a:gd name="T15" fmla="*/ 31 h 72"/>
                  <a:gd name="T16" fmla="*/ 0 w 241"/>
                  <a:gd name="T17" fmla="*/ 45 h 72"/>
                  <a:gd name="T18" fmla="*/ 239 w 241"/>
                  <a:gd name="T19" fmla="*/ 45 h 72"/>
                  <a:gd name="T20" fmla="*/ 0 w 241"/>
                  <a:gd name="T21" fmla="*/ 45 h 72"/>
                  <a:gd name="T22" fmla="*/ 0 w 241"/>
                  <a:gd name="T23" fmla="*/ 59 h 72"/>
                  <a:gd name="T24" fmla="*/ 239 w 241"/>
                  <a:gd name="T25" fmla="*/ 59 h 72"/>
                  <a:gd name="T26" fmla="*/ 0 w 241"/>
                  <a:gd name="T27" fmla="*/ 59 h 72"/>
                  <a:gd name="T28" fmla="*/ 0 w 241"/>
                  <a:gd name="T29" fmla="*/ 72 h 72"/>
                  <a:gd name="T30" fmla="*/ 232 w 241"/>
                  <a:gd name="T31" fmla="*/ 72 h 72"/>
                  <a:gd name="T32" fmla="*/ 241 w 241"/>
                  <a:gd name="T33" fmla="*/ 69 h 72"/>
                  <a:gd name="T34" fmla="*/ 241 w 241"/>
                  <a:gd name="T35" fmla="*/ 3 h 72"/>
                  <a:gd name="T36" fmla="*/ 232 w 241"/>
                  <a:gd name="T3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 h="72">
                    <a:moveTo>
                      <a:pt x="232" y="0"/>
                    </a:moveTo>
                    <a:cubicBezTo>
                      <a:pt x="0" y="0"/>
                      <a:pt x="0" y="0"/>
                      <a:pt x="0" y="0"/>
                    </a:cubicBezTo>
                    <a:cubicBezTo>
                      <a:pt x="0" y="17"/>
                      <a:pt x="0" y="17"/>
                      <a:pt x="0" y="17"/>
                    </a:cubicBezTo>
                    <a:cubicBezTo>
                      <a:pt x="239" y="17"/>
                      <a:pt x="239" y="17"/>
                      <a:pt x="239" y="17"/>
                    </a:cubicBezTo>
                    <a:cubicBezTo>
                      <a:pt x="0" y="17"/>
                      <a:pt x="0" y="17"/>
                      <a:pt x="0" y="17"/>
                    </a:cubicBezTo>
                    <a:cubicBezTo>
                      <a:pt x="0" y="31"/>
                      <a:pt x="0" y="31"/>
                      <a:pt x="0" y="31"/>
                    </a:cubicBezTo>
                    <a:cubicBezTo>
                      <a:pt x="239" y="31"/>
                      <a:pt x="239" y="31"/>
                      <a:pt x="239" y="31"/>
                    </a:cubicBezTo>
                    <a:cubicBezTo>
                      <a:pt x="0" y="31"/>
                      <a:pt x="0" y="31"/>
                      <a:pt x="0" y="31"/>
                    </a:cubicBezTo>
                    <a:cubicBezTo>
                      <a:pt x="0" y="45"/>
                      <a:pt x="0" y="45"/>
                      <a:pt x="0" y="45"/>
                    </a:cubicBezTo>
                    <a:cubicBezTo>
                      <a:pt x="239" y="45"/>
                      <a:pt x="239" y="45"/>
                      <a:pt x="239" y="45"/>
                    </a:cubicBezTo>
                    <a:cubicBezTo>
                      <a:pt x="0" y="45"/>
                      <a:pt x="0" y="45"/>
                      <a:pt x="0" y="45"/>
                    </a:cubicBezTo>
                    <a:cubicBezTo>
                      <a:pt x="0" y="59"/>
                      <a:pt x="0" y="59"/>
                      <a:pt x="0" y="59"/>
                    </a:cubicBezTo>
                    <a:cubicBezTo>
                      <a:pt x="239" y="59"/>
                      <a:pt x="239" y="59"/>
                      <a:pt x="239" y="59"/>
                    </a:cubicBezTo>
                    <a:cubicBezTo>
                      <a:pt x="0" y="59"/>
                      <a:pt x="0" y="59"/>
                      <a:pt x="0" y="59"/>
                    </a:cubicBezTo>
                    <a:cubicBezTo>
                      <a:pt x="0" y="72"/>
                      <a:pt x="0" y="72"/>
                      <a:pt x="0" y="72"/>
                    </a:cubicBezTo>
                    <a:cubicBezTo>
                      <a:pt x="232" y="72"/>
                      <a:pt x="232" y="72"/>
                      <a:pt x="232" y="72"/>
                    </a:cubicBezTo>
                    <a:cubicBezTo>
                      <a:pt x="235" y="72"/>
                      <a:pt x="238" y="71"/>
                      <a:pt x="241" y="69"/>
                    </a:cubicBezTo>
                    <a:cubicBezTo>
                      <a:pt x="241" y="3"/>
                      <a:pt x="241" y="3"/>
                      <a:pt x="241" y="3"/>
                    </a:cubicBezTo>
                    <a:cubicBezTo>
                      <a:pt x="238" y="1"/>
                      <a:pt x="235" y="0"/>
                      <a:pt x="232" y="0"/>
                    </a:cubicBezTo>
                  </a:path>
                </a:pathLst>
              </a:custGeom>
              <a:solidFill>
                <a:srgbClr val="B98A5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37" name="îṩľíḋe">
                <a:extLst>
                  <a:ext uri="{FF2B5EF4-FFF2-40B4-BE49-F238E27FC236}">
                    <a16:creationId xmlns:a16="http://schemas.microsoft.com/office/drawing/2014/main" id="{C3147D80-005B-4630-8E5C-FE9875EAFEC9}"/>
                  </a:ext>
                </a:extLst>
              </p:cNvPr>
              <p:cNvSpPr/>
              <p:nvPr/>
            </p:nvSpPr>
            <p:spPr bwMode="auto">
              <a:xfrm>
                <a:off x="2189" y="3350"/>
                <a:ext cx="8" cy="79"/>
              </a:xfrm>
              <a:custGeom>
                <a:avLst/>
                <a:gdLst>
                  <a:gd name="T0" fmla="*/ 0 w 7"/>
                  <a:gd name="T1" fmla="*/ 0 h 66"/>
                  <a:gd name="T2" fmla="*/ 0 w 7"/>
                  <a:gd name="T3" fmla="*/ 66 h 66"/>
                  <a:gd name="T4" fmla="*/ 7 w 7"/>
                  <a:gd name="T5" fmla="*/ 54 h 66"/>
                  <a:gd name="T6" fmla="*/ 7 w 7"/>
                  <a:gd name="T7" fmla="*/ 12 h 66"/>
                  <a:gd name="T8" fmla="*/ 0 w 7"/>
                  <a:gd name="T9" fmla="*/ 0 h 66"/>
                </a:gdLst>
                <a:ahLst/>
                <a:cxnLst>
                  <a:cxn ang="0">
                    <a:pos x="T0" y="T1"/>
                  </a:cxn>
                  <a:cxn ang="0">
                    <a:pos x="T2" y="T3"/>
                  </a:cxn>
                  <a:cxn ang="0">
                    <a:pos x="T4" y="T5"/>
                  </a:cxn>
                  <a:cxn ang="0">
                    <a:pos x="T6" y="T7"/>
                  </a:cxn>
                  <a:cxn ang="0">
                    <a:pos x="T8" y="T9"/>
                  </a:cxn>
                </a:cxnLst>
                <a:rect l="0" t="0" r="r" b="b"/>
                <a:pathLst>
                  <a:path w="7" h="66">
                    <a:moveTo>
                      <a:pt x="0" y="0"/>
                    </a:moveTo>
                    <a:cubicBezTo>
                      <a:pt x="0" y="66"/>
                      <a:pt x="0" y="66"/>
                      <a:pt x="0" y="66"/>
                    </a:cubicBezTo>
                    <a:cubicBezTo>
                      <a:pt x="4" y="64"/>
                      <a:pt x="7" y="59"/>
                      <a:pt x="7" y="54"/>
                    </a:cubicBezTo>
                    <a:cubicBezTo>
                      <a:pt x="7" y="12"/>
                      <a:pt x="7" y="12"/>
                      <a:pt x="7" y="12"/>
                    </a:cubicBezTo>
                    <a:cubicBezTo>
                      <a:pt x="7" y="7"/>
                      <a:pt x="4" y="2"/>
                      <a:pt x="0" y="0"/>
                    </a:cubicBezTo>
                  </a:path>
                </a:pathLst>
              </a:custGeom>
              <a:solidFill>
                <a:srgbClr val="A46C3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38" name="iṥľíďé">
                <a:extLst>
                  <a:ext uri="{FF2B5EF4-FFF2-40B4-BE49-F238E27FC236}">
                    <a16:creationId xmlns:a16="http://schemas.microsoft.com/office/drawing/2014/main" id="{E0434849-3764-47C1-835D-2673ADA0A1E3}"/>
                  </a:ext>
                </a:extLst>
              </p:cNvPr>
              <p:cNvSpPr/>
              <p:nvPr/>
            </p:nvSpPr>
            <p:spPr bwMode="auto">
              <a:xfrm>
                <a:off x="1903" y="3619"/>
                <a:ext cx="286" cy="100"/>
              </a:xfrm>
              <a:custGeom>
                <a:avLst/>
                <a:gdLst>
                  <a:gd name="T0" fmla="*/ 237 w 237"/>
                  <a:gd name="T1" fmla="*/ 0 h 83"/>
                  <a:gd name="T2" fmla="*/ 235 w 237"/>
                  <a:gd name="T3" fmla="*/ 0 h 83"/>
                  <a:gd name="T4" fmla="*/ 0 w 237"/>
                  <a:gd name="T5" fmla="*/ 0 h 83"/>
                  <a:gd name="T6" fmla="*/ 0 w 237"/>
                  <a:gd name="T7" fmla="*/ 4 h 83"/>
                  <a:gd name="T8" fmla="*/ 0 w 237"/>
                  <a:gd name="T9" fmla="*/ 83 h 83"/>
                  <a:gd name="T10" fmla="*/ 237 w 237"/>
                  <a:gd name="T11" fmla="*/ 83 h 83"/>
                  <a:gd name="T12" fmla="*/ 237 w 237"/>
                  <a:gd name="T13" fmla="*/ 77 h 83"/>
                  <a:gd name="T14" fmla="*/ 232 w 237"/>
                  <a:gd name="T15" fmla="*/ 78 h 83"/>
                  <a:gd name="T16" fmla="*/ 0 w 237"/>
                  <a:gd name="T17" fmla="*/ 78 h 83"/>
                  <a:gd name="T18" fmla="*/ 0 w 237"/>
                  <a:gd name="T19" fmla="*/ 5 h 83"/>
                  <a:gd name="T20" fmla="*/ 232 w 237"/>
                  <a:gd name="T21" fmla="*/ 5 h 83"/>
                  <a:gd name="T22" fmla="*/ 237 w 237"/>
                  <a:gd name="T23" fmla="*/ 6 h 83"/>
                  <a:gd name="T24" fmla="*/ 237 w 237"/>
                  <a:gd name="T2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83">
                    <a:moveTo>
                      <a:pt x="237" y="0"/>
                    </a:moveTo>
                    <a:cubicBezTo>
                      <a:pt x="235" y="0"/>
                      <a:pt x="235" y="0"/>
                      <a:pt x="235" y="0"/>
                    </a:cubicBezTo>
                    <a:cubicBezTo>
                      <a:pt x="0" y="0"/>
                      <a:pt x="0" y="0"/>
                      <a:pt x="0" y="0"/>
                    </a:cubicBezTo>
                    <a:cubicBezTo>
                      <a:pt x="0" y="4"/>
                      <a:pt x="0" y="4"/>
                      <a:pt x="0" y="4"/>
                    </a:cubicBezTo>
                    <a:cubicBezTo>
                      <a:pt x="0" y="83"/>
                      <a:pt x="0" y="83"/>
                      <a:pt x="0" y="83"/>
                    </a:cubicBezTo>
                    <a:cubicBezTo>
                      <a:pt x="237" y="83"/>
                      <a:pt x="237" y="83"/>
                      <a:pt x="237" y="83"/>
                    </a:cubicBezTo>
                    <a:cubicBezTo>
                      <a:pt x="237" y="77"/>
                      <a:pt x="237" y="77"/>
                      <a:pt x="237" y="77"/>
                    </a:cubicBezTo>
                    <a:cubicBezTo>
                      <a:pt x="235" y="77"/>
                      <a:pt x="234" y="78"/>
                      <a:pt x="232" y="78"/>
                    </a:cubicBezTo>
                    <a:cubicBezTo>
                      <a:pt x="0" y="78"/>
                      <a:pt x="0" y="78"/>
                      <a:pt x="0" y="78"/>
                    </a:cubicBezTo>
                    <a:cubicBezTo>
                      <a:pt x="0" y="5"/>
                      <a:pt x="0" y="5"/>
                      <a:pt x="0" y="5"/>
                    </a:cubicBezTo>
                    <a:cubicBezTo>
                      <a:pt x="232" y="5"/>
                      <a:pt x="232" y="5"/>
                      <a:pt x="232" y="5"/>
                    </a:cubicBezTo>
                    <a:cubicBezTo>
                      <a:pt x="234" y="5"/>
                      <a:pt x="235" y="5"/>
                      <a:pt x="237" y="6"/>
                    </a:cubicBezTo>
                    <a:cubicBezTo>
                      <a:pt x="237" y="0"/>
                      <a:pt x="237" y="0"/>
                      <a:pt x="237" y="0"/>
                    </a:cubicBezTo>
                  </a:path>
                </a:pathLst>
              </a:custGeom>
              <a:solidFill>
                <a:srgbClr val="B98A5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39" name="ïṥḻíde">
                <a:extLst>
                  <a:ext uri="{FF2B5EF4-FFF2-40B4-BE49-F238E27FC236}">
                    <a16:creationId xmlns:a16="http://schemas.microsoft.com/office/drawing/2014/main" id="{CA276857-10C4-4294-95CD-49D11011168F}"/>
                  </a:ext>
                </a:extLst>
              </p:cNvPr>
              <p:cNvSpPr/>
              <p:nvPr/>
            </p:nvSpPr>
            <p:spPr bwMode="auto">
              <a:xfrm>
                <a:off x="2189" y="3619"/>
                <a:ext cx="26" cy="100"/>
              </a:xfrm>
              <a:custGeom>
                <a:avLst/>
                <a:gdLst>
                  <a:gd name="T0" fmla="*/ 4 w 22"/>
                  <a:gd name="T1" fmla="*/ 0 h 83"/>
                  <a:gd name="T2" fmla="*/ 0 w 22"/>
                  <a:gd name="T3" fmla="*/ 0 h 83"/>
                  <a:gd name="T4" fmla="*/ 0 w 22"/>
                  <a:gd name="T5" fmla="*/ 6 h 83"/>
                  <a:gd name="T6" fmla="*/ 11 w 22"/>
                  <a:gd name="T7" fmla="*/ 21 h 83"/>
                  <a:gd name="T8" fmla="*/ 11 w 22"/>
                  <a:gd name="T9" fmla="*/ 62 h 83"/>
                  <a:gd name="T10" fmla="*/ 0 w 22"/>
                  <a:gd name="T11" fmla="*/ 77 h 83"/>
                  <a:gd name="T12" fmla="*/ 0 w 22"/>
                  <a:gd name="T13" fmla="*/ 83 h 83"/>
                  <a:gd name="T14" fmla="*/ 4 w 22"/>
                  <a:gd name="T15" fmla="*/ 83 h 83"/>
                  <a:gd name="T16" fmla="*/ 22 w 22"/>
                  <a:gd name="T17" fmla="*/ 64 h 83"/>
                  <a:gd name="T18" fmla="*/ 22 w 22"/>
                  <a:gd name="T19" fmla="*/ 18 h 83"/>
                  <a:gd name="T20" fmla="*/ 4 w 22"/>
                  <a:gd name="T2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83">
                    <a:moveTo>
                      <a:pt x="4" y="0"/>
                    </a:moveTo>
                    <a:cubicBezTo>
                      <a:pt x="0" y="0"/>
                      <a:pt x="0" y="0"/>
                      <a:pt x="0" y="0"/>
                    </a:cubicBezTo>
                    <a:cubicBezTo>
                      <a:pt x="0" y="6"/>
                      <a:pt x="0" y="6"/>
                      <a:pt x="0" y="6"/>
                    </a:cubicBezTo>
                    <a:cubicBezTo>
                      <a:pt x="6" y="8"/>
                      <a:pt x="11" y="14"/>
                      <a:pt x="11" y="21"/>
                    </a:cubicBezTo>
                    <a:cubicBezTo>
                      <a:pt x="11" y="62"/>
                      <a:pt x="11" y="62"/>
                      <a:pt x="11" y="62"/>
                    </a:cubicBezTo>
                    <a:cubicBezTo>
                      <a:pt x="11" y="69"/>
                      <a:pt x="6" y="75"/>
                      <a:pt x="0" y="77"/>
                    </a:cubicBezTo>
                    <a:cubicBezTo>
                      <a:pt x="0" y="83"/>
                      <a:pt x="0" y="83"/>
                      <a:pt x="0" y="83"/>
                    </a:cubicBezTo>
                    <a:cubicBezTo>
                      <a:pt x="4" y="83"/>
                      <a:pt x="4" y="83"/>
                      <a:pt x="4" y="83"/>
                    </a:cubicBezTo>
                    <a:cubicBezTo>
                      <a:pt x="14" y="83"/>
                      <a:pt x="22" y="75"/>
                      <a:pt x="22" y="64"/>
                    </a:cubicBezTo>
                    <a:cubicBezTo>
                      <a:pt x="22" y="18"/>
                      <a:pt x="22" y="18"/>
                      <a:pt x="22" y="18"/>
                    </a:cubicBezTo>
                    <a:cubicBezTo>
                      <a:pt x="22" y="8"/>
                      <a:pt x="14" y="0"/>
                      <a:pt x="4" y="0"/>
                    </a:cubicBezTo>
                  </a:path>
                </a:pathLst>
              </a:custGeom>
              <a:solidFill>
                <a:srgbClr val="A46C3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40" name="ïšľídê">
                <a:extLst>
                  <a:ext uri="{FF2B5EF4-FFF2-40B4-BE49-F238E27FC236}">
                    <a16:creationId xmlns:a16="http://schemas.microsoft.com/office/drawing/2014/main" id="{036A3C79-31B6-4BD4-9F76-75F8416DB619}"/>
                  </a:ext>
                </a:extLst>
              </p:cNvPr>
              <p:cNvSpPr/>
              <p:nvPr/>
            </p:nvSpPr>
            <p:spPr bwMode="auto">
              <a:xfrm>
                <a:off x="1903" y="3625"/>
                <a:ext cx="286" cy="88"/>
              </a:xfrm>
              <a:custGeom>
                <a:avLst/>
                <a:gdLst>
                  <a:gd name="T0" fmla="*/ 232 w 237"/>
                  <a:gd name="T1" fmla="*/ 0 h 73"/>
                  <a:gd name="T2" fmla="*/ 0 w 237"/>
                  <a:gd name="T3" fmla="*/ 0 h 73"/>
                  <a:gd name="T4" fmla="*/ 0 w 237"/>
                  <a:gd name="T5" fmla="*/ 73 h 73"/>
                  <a:gd name="T6" fmla="*/ 232 w 237"/>
                  <a:gd name="T7" fmla="*/ 73 h 73"/>
                  <a:gd name="T8" fmla="*/ 237 w 237"/>
                  <a:gd name="T9" fmla="*/ 72 h 73"/>
                  <a:gd name="T10" fmla="*/ 237 w 237"/>
                  <a:gd name="T11" fmla="*/ 57 h 73"/>
                  <a:gd name="T12" fmla="*/ 0 w 237"/>
                  <a:gd name="T13" fmla="*/ 57 h 73"/>
                  <a:gd name="T14" fmla="*/ 237 w 237"/>
                  <a:gd name="T15" fmla="*/ 57 h 73"/>
                  <a:gd name="T16" fmla="*/ 237 w 237"/>
                  <a:gd name="T17" fmla="*/ 44 h 73"/>
                  <a:gd name="T18" fmla="*/ 0 w 237"/>
                  <a:gd name="T19" fmla="*/ 44 h 73"/>
                  <a:gd name="T20" fmla="*/ 237 w 237"/>
                  <a:gd name="T21" fmla="*/ 44 h 73"/>
                  <a:gd name="T22" fmla="*/ 237 w 237"/>
                  <a:gd name="T23" fmla="*/ 30 h 73"/>
                  <a:gd name="T24" fmla="*/ 0 w 237"/>
                  <a:gd name="T25" fmla="*/ 30 h 73"/>
                  <a:gd name="T26" fmla="*/ 237 w 237"/>
                  <a:gd name="T27" fmla="*/ 30 h 73"/>
                  <a:gd name="T28" fmla="*/ 237 w 237"/>
                  <a:gd name="T29" fmla="*/ 16 h 73"/>
                  <a:gd name="T30" fmla="*/ 0 w 237"/>
                  <a:gd name="T31" fmla="*/ 16 h 73"/>
                  <a:gd name="T32" fmla="*/ 237 w 237"/>
                  <a:gd name="T33" fmla="*/ 16 h 73"/>
                  <a:gd name="T34" fmla="*/ 237 w 237"/>
                  <a:gd name="T35" fmla="*/ 1 h 73"/>
                  <a:gd name="T36" fmla="*/ 232 w 237"/>
                  <a:gd name="T3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73">
                    <a:moveTo>
                      <a:pt x="232" y="0"/>
                    </a:moveTo>
                    <a:cubicBezTo>
                      <a:pt x="0" y="0"/>
                      <a:pt x="0" y="0"/>
                      <a:pt x="0" y="0"/>
                    </a:cubicBezTo>
                    <a:cubicBezTo>
                      <a:pt x="0" y="73"/>
                      <a:pt x="0" y="73"/>
                      <a:pt x="0" y="73"/>
                    </a:cubicBezTo>
                    <a:cubicBezTo>
                      <a:pt x="232" y="73"/>
                      <a:pt x="232" y="73"/>
                      <a:pt x="232" y="73"/>
                    </a:cubicBezTo>
                    <a:cubicBezTo>
                      <a:pt x="234" y="73"/>
                      <a:pt x="235" y="72"/>
                      <a:pt x="237" y="72"/>
                    </a:cubicBezTo>
                    <a:cubicBezTo>
                      <a:pt x="237" y="57"/>
                      <a:pt x="237" y="57"/>
                      <a:pt x="237" y="57"/>
                    </a:cubicBezTo>
                    <a:cubicBezTo>
                      <a:pt x="0" y="57"/>
                      <a:pt x="0" y="57"/>
                      <a:pt x="0" y="57"/>
                    </a:cubicBezTo>
                    <a:cubicBezTo>
                      <a:pt x="237" y="57"/>
                      <a:pt x="237" y="57"/>
                      <a:pt x="237" y="57"/>
                    </a:cubicBezTo>
                    <a:cubicBezTo>
                      <a:pt x="237" y="44"/>
                      <a:pt x="237" y="44"/>
                      <a:pt x="237" y="44"/>
                    </a:cubicBezTo>
                    <a:cubicBezTo>
                      <a:pt x="0" y="44"/>
                      <a:pt x="0" y="44"/>
                      <a:pt x="0" y="44"/>
                    </a:cubicBezTo>
                    <a:cubicBezTo>
                      <a:pt x="237" y="44"/>
                      <a:pt x="237" y="44"/>
                      <a:pt x="237" y="44"/>
                    </a:cubicBezTo>
                    <a:cubicBezTo>
                      <a:pt x="237" y="30"/>
                      <a:pt x="237" y="30"/>
                      <a:pt x="237" y="30"/>
                    </a:cubicBezTo>
                    <a:cubicBezTo>
                      <a:pt x="0" y="30"/>
                      <a:pt x="0" y="30"/>
                      <a:pt x="0" y="30"/>
                    </a:cubicBezTo>
                    <a:cubicBezTo>
                      <a:pt x="237" y="30"/>
                      <a:pt x="237" y="30"/>
                      <a:pt x="237" y="30"/>
                    </a:cubicBezTo>
                    <a:cubicBezTo>
                      <a:pt x="237" y="16"/>
                      <a:pt x="237" y="16"/>
                      <a:pt x="237" y="16"/>
                    </a:cubicBezTo>
                    <a:cubicBezTo>
                      <a:pt x="0" y="16"/>
                      <a:pt x="0" y="16"/>
                      <a:pt x="0" y="16"/>
                    </a:cubicBezTo>
                    <a:cubicBezTo>
                      <a:pt x="237" y="16"/>
                      <a:pt x="237" y="16"/>
                      <a:pt x="237" y="16"/>
                    </a:cubicBezTo>
                    <a:cubicBezTo>
                      <a:pt x="237" y="1"/>
                      <a:pt x="237" y="1"/>
                      <a:pt x="237" y="1"/>
                    </a:cubicBezTo>
                    <a:cubicBezTo>
                      <a:pt x="235" y="0"/>
                      <a:pt x="234" y="0"/>
                      <a:pt x="232" y="0"/>
                    </a:cubicBezTo>
                  </a:path>
                </a:pathLst>
              </a:custGeom>
              <a:solidFill>
                <a:srgbClr val="B98A5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41" name="î$ļíḑe">
                <a:extLst>
                  <a:ext uri="{FF2B5EF4-FFF2-40B4-BE49-F238E27FC236}">
                    <a16:creationId xmlns:a16="http://schemas.microsoft.com/office/drawing/2014/main" id="{FB4911CF-6B9F-4446-A61E-133F47D6E6DD}"/>
                  </a:ext>
                </a:extLst>
              </p:cNvPr>
              <p:cNvSpPr/>
              <p:nvPr/>
            </p:nvSpPr>
            <p:spPr bwMode="auto">
              <a:xfrm>
                <a:off x="2189" y="3626"/>
                <a:ext cx="13" cy="85"/>
              </a:xfrm>
              <a:custGeom>
                <a:avLst/>
                <a:gdLst>
                  <a:gd name="T0" fmla="*/ 0 w 11"/>
                  <a:gd name="T1" fmla="*/ 0 h 71"/>
                  <a:gd name="T2" fmla="*/ 0 w 11"/>
                  <a:gd name="T3" fmla="*/ 15 h 71"/>
                  <a:gd name="T4" fmla="*/ 5 w 11"/>
                  <a:gd name="T5" fmla="*/ 15 h 71"/>
                  <a:gd name="T6" fmla="*/ 0 w 11"/>
                  <a:gd name="T7" fmla="*/ 15 h 71"/>
                  <a:gd name="T8" fmla="*/ 0 w 11"/>
                  <a:gd name="T9" fmla="*/ 29 h 71"/>
                  <a:gd name="T10" fmla="*/ 5 w 11"/>
                  <a:gd name="T11" fmla="*/ 29 h 71"/>
                  <a:gd name="T12" fmla="*/ 0 w 11"/>
                  <a:gd name="T13" fmla="*/ 29 h 71"/>
                  <a:gd name="T14" fmla="*/ 0 w 11"/>
                  <a:gd name="T15" fmla="*/ 43 h 71"/>
                  <a:gd name="T16" fmla="*/ 5 w 11"/>
                  <a:gd name="T17" fmla="*/ 43 h 71"/>
                  <a:gd name="T18" fmla="*/ 0 w 11"/>
                  <a:gd name="T19" fmla="*/ 43 h 71"/>
                  <a:gd name="T20" fmla="*/ 0 w 11"/>
                  <a:gd name="T21" fmla="*/ 56 h 71"/>
                  <a:gd name="T22" fmla="*/ 5 w 11"/>
                  <a:gd name="T23" fmla="*/ 56 h 71"/>
                  <a:gd name="T24" fmla="*/ 0 w 11"/>
                  <a:gd name="T25" fmla="*/ 56 h 71"/>
                  <a:gd name="T26" fmla="*/ 0 w 11"/>
                  <a:gd name="T27" fmla="*/ 71 h 71"/>
                  <a:gd name="T28" fmla="*/ 11 w 11"/>
                  <a:gd name="T29" fmla="*/ 56 h 71"/>
                  <a:gd name="T30" fmla="*/ 11 w 11"/>
                  <a:gd name="T31" fmla="*/ 15 h 71"/>
                  <a:gd name="T32" fmla="*/ 0 w 11"/>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71">
                    <a:moveTo>
                      <a:pt x="0" y="0"/>
                    </a:moveTo>
                    <a:cubicBezTo>
                      <a:pt x="0" y="15"/>
                      <a:pt x="0" y="15"/>
                      <a:pt x="0" y="15"/>
                    </a:cubicBezTo>
                    <a:cubicBezTo>
                      <a:pt x="5" y="15"/>
                      <a:pt x="5" y="15"/>
                      <a:pt x="5" y="15"/>
                    </a:cubicBezTo>
                    <a:cubicBezTo>
                      <a:pt x="0" y="15"/>
                      <a:pt x="0" y="15"/>
                      <a:pt x="0" y="15"/>
                    </a:cubicBezTo>
                    <a:cubicBezTo>
                      <a:pt x="0" y="29"/>
                      <a:pt x="0" y="29"/>
                      <a:pt x="0" y="29"/>
                    </a:cubicBezTo>
                    <a:cubicBezTo>
                      <a:pt x="5" y="29"/>
                      <a:pt x="5" y="29"/>
                      <a:pt x="5" y="29"/>
                    </a:cubicBezTo>
                    <a:cubicBezTo>
                      <a:pt x="0" y="29"/>
                      <a:pt x="0" y="29"/>
                      <a:pt x="0" y="29"/>
                    </a:cubicBezTo>
                    <a:cubicBezTo>
                      <a:pt x="0" y="43"/>
                      <a:pt x="0" y="43"/>
                      <a:pt x="0" y="43"/>
                    </a:cubicBezTo>
                    <a:cubicBezTo>
                      <a:pt x="5" y="43"/>
                      <a:pt x="5" y="43"/>
                      <a:pt x="5" y="43"/>
                    </a:cubicBezTo>
                    <a:cubicBezTo>
                      <a:pt x="0" y="43"/>
                      <a:pt x="0" y="43"/>
                      <a:pt x="0" y="43"/>
                    </a:cubicBezTo>
                    <a:cubicBezTo>
                      <a:pt x="0" y="56"/>
                      <a:pt x="0" y="56"/>
                      <a:pt x="0" y="56"/>
                    </a:cubicBezTo>
                    <a:cubicBezTo>
                      <a:pt x="5" y="56"/>
                      <a:pt x="5" y="56"/>
                      <a:pt x="5" y="56"/>
                    </a:cubicBezTo>
                    <a:cubicBezTo>
                      <a:pt x="0" y="56"/>
                      <a:pt x="0" y="56"/>
                      <a:pt x="0" y="56"/>
                    </a:cubicBezTo>
                    <a:cubicBezTo>
                      <a:pt x="0" y="71"/>
                      <a:pt x="0" y="71"/>
                      <a:pt x="0" y="71"/>
                    </a:cubicBezTo>
                    <a:cubicBezTo>
                      <a:pt x="6" y="69"/>
                      <a:pt x="11" y="63"/>
                      <a:pt x="11" y="56"/>
                    </a:cubicBezTo>
                    <a:cubicBezTo>
                      <a:pt x="11" y="15"/>
                      <a:pt x="11" y="15"/>
                      <a:pt x="11" y="15"/>
                    </a:cubicBezTo>
                    <a:cubicBezTo>
                      <a:pt x="11" y="8"/>
                      <a:pt x="6" y="2"/>
                      <a:pt x="0" y="0"/>
                    </a:cubicBezTo>
                  </a:path>
                </a:pathLst>
              </a:custGeom>
              <a:solidFill>
                <a:srgbClr val="A46C3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42" name="ïSḷîḋê">
                <a:extLst>
                  <a:ext uri="{FF2B5EF4-FFF2-40B4-BE49-F238E27FC236}">
                    <a16:creationId xmlns:a16="http://schemas.microsoft.com/office/drawing/2014/main" id="{ED38F3F6-4AC1-466C-A0F1-FE75F65BDD22}"/>
                  </a:ext>
                </a:extLst>
              </p:cNvPr>
              <p:cNvSpPr/>
              <p:nvPr/>
            </p:nvSpPr>
            <p:spPr bwMode="auto">
              <a:xfrm>
                <a:off x="1949" y="3443"/>
                <a:ext cx="240" cy="78"/>
              </a:xfrm>
              <a:custGeom>
                <a:avLst/>
                <a:gdLst>
                  <a:gd name="T0" fmla="*/ 240 w 240"/>
                  <a:gd name="T1" fmla="*/ 0 h 78"/>
                  <a:gd name="T2" fmla="*/ 0 w 240"/>
                  <a:gd name="T3" fmla="*/ 0 h 78"/>
                  <a:gd name="T4" fmla="*/ 0 w 240"/>
                  <a:gd name="T5" fmla="*/ 78 h 78"/>
                  <a:gd name="T6" fmla="*/ 240 w 240"/>
                  <a:gd name="T7" fmla="*/ 78 h 78"/>
                  <a:gd name="T8" fmla="*/ 240 w 240"/>
                  <a:gd name="T9" fmla="*/ 63 h 78"/>
                  <a:gd name="T10" fmla="*/ 0 w 240"/>
                  <a:gd name="T11" fmla="*/ 63 h 78"/>
                  <a:gd name="T12" fmla="*/ 0 w 240"/>
                  <a:gd name="T13" fmla="*/ 13 h 78"/>
                  <a:gd name="T14" fmla="*/ 240 w 240"/>
                  <a:gd name="T15" fmla="*/ 13 h 78"/>
                  <a:gd name="T16" fmla="*/ 240 w 240"/>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78">
                    <a:moveTo>
                      <a:pt x="240" y="0"/>
                    </a:moveTo>
                    <a:lnTo>
                      <a:pt x="0" y="0"/>
                    </a:lnTo>
                    <a:lnTo>
                      <a:pt x="0" y="78"/>
                    </a:lnTo>
                    <a:lnTo>
                      <a:pt x="240" y="78"/>
                    </a:lnTo>
                    <a:lnTo>
                      <a:pt x="240" y="63"/>
                    </a:lnTo>
                    <a:lnTo>
                      <a:pt x="0" y="63"/>
                    </a:lnTo>
                    <a:lnTo>
                      <a:pt x="0" y="13"/>
                    </a:lnTo>
                    <a:lnTo>
                      <a:pt x="240" y="13"/>
                    </a:lnTo>
                    <a:lnTo>
                      <a:pt x="240" y="0"/>
                    </a:lnTo>
                    <a:close/>
                  </a:path>
                </a:pathLst>
              </a:custGeom>
              <a:solidFill>
                <a:srgbClr val="B98A5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43" name="isļíḍè">
                <a:extLst>
                  <a:ext uri="{FF2B5EF4-FFF2-40B4-BE49-F238E27FC236}">
                    <a16:creationId xmlns:a16="http://schemas.microsoft.com/office/drawing/2014/main" id="{51D8D974-A291-47D6-B200-834F0822A68E}"/>
                  </a:ext>
                </a:extLst>
              </p:cNvPr>
              <p:cNvSpPr/>
              <p:nvPr/>
            </p:nvSpPr>
            <p:spPr bwMode="auto">
              <a:xfrm>
                <a:off x="1949" y="3443"/>
                <a:ext cx="240" cy="78"/>
              </a:xfrm>
              <a:custGeom>
                <a:avLst/>
                <a:gdLst>
                  <a:gd name="T0" fmla="*/ 240 w 240"/>
                  <a:gd name="T1" fmla="*/ 0 h 78"/>
                  <a:gd name="T2" fmla="*/ 0 w 240"/>
                  <a:gd name="T3" fmla="*/ 0 h 78"/>
                  <a:gd name="T4" fmla="*/ 0 w 240"/>
                  <a:gd name="T5" fmla="*/ 78 h 78"/>
                  <a:gd name="T6" fmla="*/ 240 w 240"/>
                  <a:gd name="T7" fmla="*/ 78 h 78"/>
                  <a:gd name="T8" fmla="*/ 240 w 240"/>
                  <a:gd name="T9" fmla="*/ 63 h 78"/>
                  <a:gd name="T10" fmla="*/ 0 w 240"/>
                  <a:gd name="T11" fmla="*/ 63 h 78"/>
                  <a:gd name="T12" fmla="*/ 0 w 240"/>
                  <a:gd name="T13" fmla="*/ 13 h 78"/>
                  <a:gd name="T14" fmla="*/ 240 w 240"/>
                  <a:gd name="T15" fmla="*/ 13 h 78"/>
                  <a:gd name="T16" fmla="*/ 240 w 240"/>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78">
                    <a:moveTo>
                      <a:pt x="240" y="0"/>
                    </a:moveTo>
                    <a:lnTo>
                      <a:pt x="0" y="0"/>
                    </a:lnTo>
                    <a:lnTo>
                      <a:pt x="0" y="78"/>
                    </a:lnTo>
                    <a:lnTo>
                      <a:pt x="240" y="78"/>
                    </a:lnTo>
                    <a:lnTo>
                      <a:pt x="240" y="63"/>
                    </a:lnTo>
                    <a:lnTo>
                      <a:pt x="0" y="63"/>
                    </a:lnTo>
                    <a:lnTo>
                      <a:pt x="0" y="13"/>
                    </a:lnTo>
                    <a:lnTo>
                      <a:pt x="240" y="13"/>
                    </a:lnTo>
                    <a:lnTo>
                      <a:pt x="2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44" name="ï$ļîḓè">
                <a:extLst>
                  <a:ext uri="{FF2B5EF4-FFF2-40B4-BE49-F238E27FC236}">
                    <a16:creationId xmlns:a16="http://schemas.microsoft.com/office/drawing/2014/main" id="{92637CA0-F271-4262-BE6A-55DB8657144C}"/>
                  </a:ext>
                </a:extLst>
              </p:cNvPr>
              <p:cNvSpPr/>
              <p:nvPr/>
            </p:nvSpPr>
            <p:spPr bwMode="auto">
              <a:xfrm>
                <a:off x="2189" y="3443"/>
                <a:ext cx="79" cy="78"/>
              </a:xfrm>
              <a:custGeom>
                <a:avLst/>
                <a:gdLst>
                  <a:gd name="T0" fmla="*/ 34 w 66"/>
                  <a:gd name="T1" fmla="*/ 0 h 65"/>
                  <a:gd name="T2" fmla="*/ 0 w 66"/>
                  <a:gd name="T3" fmla="*/ 0 h 65"/>
                  <a:gd name="T4" fmla="*/ 0 w 66"/>
                  <a:gd name="T5" fmla="*/ 8 h 65"/>
                  <a:gd name="T6" fmla="*/ 0 w 66"/>
                  <a:gd name="T7" fmla="*/ 11 h 65"/>
                  <a:gd name="T8" fmla="*/ 25 w 66"/>
                  <a:gd name="T9" fmla="*/ 11 h 65"/>
                  <a:gd name="T10" fmla="*/ 40 w 66"/>
                  <a:gd name="T11" fmla="*/ 17 h 65"/>
                  <a:gd name="T12" fmla="*/ 46 w 66"/>
                  <a:gd name="T13" fmla="*/ 32 h 65"/>
                  <a:gd name="T14" fmla="*/ 25 w 66"/>
                  <a:gd name="T15" fmla="*/ 53 h 65"/>
                  <a:gd name="T16" fmla="*/ 0 w 66"/>
                  <a:gd name="T17" fmla="*/ 53 h 65"/>
                  <a:gd name="T18" fmla="*/ 0 w 66"/>
                  <a:gd name="T19" fmla="*/ 56 h 65"/>
                  <a:gd name="T20" fmla="*/ 0 w 66"/>
                  <a:gd name="T21" fmla="*/ 65 h 65"/>
                  <a:gd name="T22" fmla="*/ 34 w 66"/>
                  <a:gd name="T23" fmla="*/ 65 h 65"/>
                  <a:gd name="T24" fmla="*/ 66 w 66"/>
                  <a:gd name="T25" fmla="*/ 33 h 65"/>
                  <a:gd name="T26" fmla="*/ 57 w 66"/>
                  <a:gd name="T27" fmla="*/ 10 h 65"/>
                  <a:gd name="T28" fmla="*/ 34 w 66"/>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65">
                    <a:moveTo>
                      <a:pt x="34" y="0"/>
                    </a:moveTo>
                    <a:cubicBezTo>
                      <a:pt x="0" y="0"/>
                      <a:pt x="0" y="0"/>
                      <a:pt x="0" y="0"/>
                    </a:cubicBezTo>
                    <a:cubicBezTo>
                      <a:pt x="0" y="8"/>
                      <a:pt x="0" y="8"/>
                      <a:pt x="0" y="8"/>
                    </a:cubicBezTo>
                    <a:cubicBezTo>
                      <a:pt x="0" y="11"/>
                      <a:pt x="0" y="11"/>
                      <a:pt x="0" y="11"/>
                    </a:cubicBezTo>
                    <a:cubicBezTo>
                      <a:pt x="25" y="11"/>
                      <a:pt x="25" y="11"/>
                      <a:pt x="25" y="11"/>
                    </a:cubicBezTo>
                    <a:cubicBezTo>
                      <a:pt x="31" y="11"/>
                      <a:pt x="36" y="14"/>
                      <a:pt x="40" y="17"/>
                    </a:cubicBezTo>
                    <a:cubicBezTo>
                      <a:pt x="44" y="21"/>
                      <a:pt x="46" y="26"/>
                      <a:pt x="46" y="32"/>
                    </a:cubicBezTo>
                    <a:cubicBezTo>
                      <a:pt x="46" y="44"/>
                      <a:pt x="37" y="53"/>
                      <a:pt x="25" y="53"/>
                    </a:cubicBezTo>
                    <a:cubicBezTo>
                      <a:pt x="0" y="53"/>
                      <a:pt x="0" y="53"/>
                      <a:pt x="0" y="53"/>
                    </a:cubicBezTo>
                    <a:cubicBezTo>
                      <a:pt x="0" y="56"/>
                      <a:pt x="0" y="56"/>
                      <a:pt x="0" y="56"/>
                    </a:cubicBezTo>
                    <a:cubicBezTo>
                      <a:pt x="0" y="65"/>
                      <a:pt x="0" y="65"/>
                      <a:pt x="0" y="65"/>
                    </a:cubicBezTo>
                    <a:cubicBezTo>
                      <a:pt x="34" y="65"/>
                      <a:pt x="34" y="65"/>
                      <a:pt x="34" y="65"/>
                    </a:cubicBezTo>
                    <a:cubicBezTo>
                      <a:pt x="52" y="65"/>
                      <a:pt x="66" y="51"/>
                      <a:pt x="66" y="33"/>
                    </a:cubicBezTo>
                    <a:cubicBezTo>
                      <a:pt x="66" y="24"/>
                      <a:pt x="63" y="16"/>
                      <a:pt x="57" y="10"/>
                    </a:cubicBezTo>
                    <a:cubicBezTo>
                      <a:pt x="51" y="4"/>
                      <a:pt x="43" y="0"/>
                      <a:pt x="34" y="0"/>
                    </a:cubicBezTo>
                  </a:path>
                </a:pathLst>
              </a:custGeom>
              <a:solidFill>
                <a:srgbClr val="A46C3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45" name="iṩlïḑè">
                <a:extLst>
                  <a:ext uri="{FF2B5EF4-FFF2-40B4-BE49-F238E27FC236}">
                    <a16:creationId xmlns:a16="http://schemas.microsoft.com/office/drawing/2014/main" id="{C7AE66C0-3C8E-48B9-86AC-5620A416AA72}"/>
                  </a:ext>
                </a:extLst>
              </p:cNvPr>
              <p:cNvSpPr/>
              <p:nvPr/>
            </p:nvSpPr>
            <p:spPr bwMode="auto">
              <a:xfrm>
                <a:off x="1949" y="3456"/>
                <a:ext cx="240" cy="50"/>
              </a:xfrm>
              <a:prstGeom prst="rect">
                <a:avLst/>
              </a:prstGeom>
              <a:solidFill>
                <a:srgbClr val="B98A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46" name="í$ľîḓe">
                <a:extLst>
                  <a:ext uri="{FF2B5EF4-FFF2-40B4-BE49-F238E27FC236}">
                    <a16:creationId xmlns:a16="http://schemas.microsoft.com/office/drawing/2014/main" id="{5C42B835-5033-4001-AC8D-07DAF8BBEFB4}"/>
                  </a:ext>
                </a:extLst>
              </p:cNvPr>
              <p:cNvSpPr/>
              <p:nvPr/>
            </p:nvSpPr>
            <p:spPr bwMode="auto">
              <a:xfrm>
                <a:off x="1949" y="3456"/>
                <a:ext cx="240"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47" name="îṧḻíḑê">
                <a:extLst>
                  <a:ext uri="{FF2B5EF4-FFF2-40B4-BE49-F238E27FC236}">
                    <a16:creationId xmlns:a16="http://schemas.microsoft.com/office/drawing/2014/main" id="{48293D89-995C-41FF-8606-F7843AA13580}"/>
                  </a:ext>
                </a:extLst>
              </p:cNvPr>
              <p:cNvSpPr/>
              <p:nvPr/>
            </p:nvSpPr>
            <p:spPr bwMode="auto">
              <a:xfrm>
                <a:off x="2189" y="3456"/>
                <a:ext cx="55" cy="50"/>
              </a:xfrm>
              <a:custGeom>
                <a:avLst/>
                <a:gdLst>
                  <a:gd name="T0" fmla="*/ 25 w 46"/>
                  <a:gd name="T1" fmla="*/ 0 h 42"/>
                  <a:gd name="T2" fmla="*/ 0 w 46"/>
                  <a:gd name="T3" fmla="*/ 0 h 42"/>
                  <a:gd name="T4" fmla="*/ 0 w 46"/>
                  <a:gd name="T5" fmla="*/ 42 h 42"/>
                  <a:gd name="T6" fmla="*/ 25 w 46"/>
                  <a:gd name="T7" fmla="*/ 42 h 42"/>
                  <a:gd name="T8" fmla="*/ 46 w 46"/>
                  <a:gd name="T9" fmla="*/ 21 h 42"/>
                  <a:gd name="T10" fmla="*/ 40 w 46"/>
                  <a:gd name="T11" fmla="*/ 6 h 42"/>
                  <a:gd name="T12" fmla="*/ 25 w 46"/>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46" h="42">
                    <a:moveTo>
                      <a:pt x="25" y="0"/>
                    </a:moveTo>
                    <a:cubicBezTo>
                      <a:pt x="0" y="0"/>
                      <a:pt x="0" y="0"/>
                      <a:pt x="0" y="0"/>
                    </a:cubicBezTo>
                    <a:cubicBezTo>
                      <a:pt x="0" y="42"/>
                      <a:pt x="0" y="42"/>
                      <a:pt x="0" y="42"/>
                    </a:cubicBezTo>
                    <a:cubicBezTo>
                      <a:pt x="25" y="42"/>
                      <a:pt x="25" y="42"/>
                      <a:pt x="25" y="42"/>
                    </a:cubicBezTo>
                    <a:cubicBezTo>
                      <a:pt x="37" y="42"/>
                      <a:pt x="46" y="33"/>
                      <a:pt x="46" y="21"/>
                    </a:cubicBezTo>
                    <a:cubicBezTo>
                      <a:pt x="46" y="15"/>
                      <a:pt x="44" y="10"/>
                      <a:pt x="40" y="6"/>
                    </a:cubicBezTo>
                    <a:cubicBezTo>
                      <a:pt x="36" y="3"/>
                      <a:pt x="31" y="0"/>
                      <a:pt x="25" y="0"/>
                    </a:cubicBezTo>
                  </a:path>
                </a:pathLst>
              </a:custGeom>
              <a:solidFill>
                <a:srgbClr val="A46C3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48" name="ï$ľiḋê">
                <a:extLst>
                  <a:ext uri="{FF2B5EF4-FFF2-40B4-BE49-F238E27FC236}">
                    <a16:creationId xmlns:a16="http://schemas.microsoft.com/office/drawing/2014/main" id="{F2C5258B-B5D7-46F8-9180-5DE43B125E77}"/>
                  </a:ext>
                </a:extLst>
              </p:cNvPr>
              <p:cNvSpPr/>
              <p:nvPr/>
            </p:nvSpPr>
            <p:spPr bwMode="auto">
              <a:xfrm>
                <a:off x="1894" y="3367"/>
                <a:ext cx="292" cy="0"/>
              </a:xfrm>
              <a:custGeom>
                <a:avLst/>
                <a:gdLst>
                  <a:gd name="T0" fmla="*/ 292 w 292"/>
                  <a:gd name="T1" fmla="*/ 4 w 292"/>
                  <a:gd name="T2" fmla="*/ 0 w 292"/>
                  <a:gd name="T3" fmla="*/ 4 w 292"/>
                  <a:gd name="T4" fmla="*/ 292 w 292"/>
                </a:gdLst>
                <a:ahLst/>
                <a:cxnLst>
                  <a:cxn ang="0">
                    <a:pos x="T0" y="0"/>
                  </a:cxn>
                  <a:cxn ang="0">
                    <a:pos x="T1" y="0"/>
                  </a:cxn>
                  <a:cxn ang="0">
                    <a:pos x="T2" y="0"/>
                  </a:cxn>
                  <a:cxn ang="0">
                    <a:pos x="T3" y="0"/>
                  </a:cxn>
                  <a:cxn ang="0">
                    <a:pos x="T4" y="0"/>
                  </a:cxn>
                </a:cxnLst>
                <a:rect l="0" t="0" r="r" b="b"/>
                <a:pathLst>
                  <a:path w="292">
                    <a:moveTo>
                      <a:pt x="292" y="0"/>
                    </a:moveTo>
                    <a:lnTo>
                      <a:pt x="4" y="0"/>
                    </a:lnTo>
                    <a:lnTo>
                      <a:pt x="0" y="0"/>
                    </a:lnTo>
                    <a:lnTo>
                      <a:pt x="4" y="0"/>
                    </a:lnTo>
                    <a:lnTo>
                      <a:pt x="292" y="0"/>
                    </a:lnTo>
                    <a:close/>
                  </a:path>
                </a:pathLst>
              </a:custGeom>
              <a:solidFill>
                <a:srgbClr val="B98A5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49" name="íṥľiḍê">
                <a:extLst>
                  <a:ext uri="{FF2B5EF4-FFF2-40B4-BE49-F238E27FC236}">
                    <a16:creationId xmlns:a16="http://schemas.microsoft.com/office/drawing/2014/main" id="{C0F039A1-00DA-48EA-AC45-B1E91C9940E5}"/>
                  </a:ext>
                </a:extLst>
              </p:cNvPr>
              <p:cNvSpPr/>
              <p:nvPr/>
            </p:nvSpPr>
            <p:spPr bwMode="auto">
              <a:xfrm>
                <a:off x="1894" y="3367"/>
                <a:ext cx="292" cy="0"/>
              </a:xfrm>
              <a:custGeom>
                <a:avLst/>
                <a:gdLst>
                  <a:gd name="T0" fmla="*/ 292 w 292"/>
                  <a:gd name="T1" fmla="*/ 4 w 292"/>
                  <a:gd name="T2" fmla="*/ 0 w 292"/>
                  <a:gd name="T3" fmla="*/ 4 w 292"/>
                  <a:gd name="T4" fmla="*/ 292 w 292"/>
                </a:gdLst>
                <a:ahLst/>
                <a:cxnLst>
                  <a:cxn ang="0">
                    <a:pos x="T0" y="0"/>
                  </a:cxn>
                  <a:cxn ang="0">
                    <a:pos x="T1" y="0"/>
                  </a:cxn>
                  <a:cxn ang="0">
                    <a:pos x="T2" y="0"/>
                  </a:cxn>
                  <a:cxn ang="0">
                    <a:pos x="T3" y="0"/>
                  </a:cxn>
                  <a:cxn ang="0">
                    <a:pos x="T4" y="0"/>
                  </a:cxn>
                </a:cxnLst>
                <a:rect l="0" t="0" r="r" b="b"/>
                <a:pathLst>
                  <a:path w="292">
                    <a:moveTo>
                      <a:pt x="292" y="0"/>
                    </a:moveTo>
                    <a:lnTo>
                      <a:pt x="4" y="0"/>
                    </a:lnTo>
                    <a:lnTo>
                      <a:pt x="0" y="0"/>
                    </a:lnTo>
                    <a:lnTo>
                      <a:pt x="4" y="0"/>
                    </a:lnTo>
                    <a:lnTo>
                      <a:pt x="2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50" name="ísľide">
                <a:extLst>
                  <a:ext uri="{FF2B5EF4-FFF2-40B4-BE49-F238E27FC236}">
                    <a16:creationId xmlns:a16="http://schemas.microsoft.com/office/drawing/2014/main" id="{2EE16119-B799-4CCA-9D07-778D2B39B4A1}"/>
                  </a:ext>
                </a:extLst>
              </p:cNvPr>
              <p:cNvSpPr/>
              <p:nvPr/>
            </p:nvSpPr>
            <p:spPr bwMode="auto">
              <a:xfrm>
                <a:off x="1894" y="3383"/>
                <a:ext cx="292" cy="0"/>
              </a:xfrm>
              <a:custGeom>
                <a:avLst/>
                <a:gdLst>
                  <a:gd name="T0" fmla="*/ 292 w 292"/>
                  <a:gd name="T1" fmla="*/ 4 w 292"/>
                  <a:gd name="T2" fmla="*/ 0 w 292"/>
                  <a:gd name="T3" fmla="*/ 4 w 292"/>
                  <a:gd name="T4" fmla="*/ 292 w 292"/>
                </a:gdLst>
                <a:ahLst/>
                <a:cxnLst>
                  <a:cxn ang="0">
                    <a:pos x="T0" y="0"/>
                  </a:cxn>
                  <a:cxn ang="0">
                    <a:pos x="T1" y="0"/>
                  </a:cxn>
                  <a:cxn ang="0">
                    <a:pos x="T2" y="0"/>
                  </a:cxn>
                  <a:cxn ang="0">
                    <a:pos x="T3" y="0"/>
                  </a:cxn>
                  <a:cxn ang="0">
                    <a:pos x="T4" y="0"/>
                  </a:cxn>
                </a:cxnLst>
                <a:rect l="0" t="0" r="r" b="b"/>
                <a:pathLst>
                  <a:path w="292">
                    <a:moveTo>
                      <a:pt x="292" y="0"/>
                    </a:moveTo>
                    <a:lnTo>
                      <a:pt x="4" y="0"/>
                    </a:lnTo>
                    <a:lnTo>
                      <a:pt x="0" y="0"/>
                    </a:lnTo>
                    <a:lnTo>
                      <a:pt x="4" y="0"/>
                    </a:lnTo>
                    <a:lnTo>
                      <a:pt x="292" y="0"/>
                    </a:lnTo>
                    <a:close/>
                  </a:path>
                </a:pathLst>
              </a:custGeom>
              <a:solidFill>
                <a:srgbClr val="B98A5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51" name="ïSľíḋê">
                <a:extLst>
                  <a:ext uri="{FF2B5EF4-FFF2-40B4-BE49-F238E27FC236}">
                    <a16:creationId xmlns:a16="http://schemas.microsoft.com/office/drawing/2014/main" id="{85EC95C3-0432-4C54-8D52-6A8468E1B00F}"/>
                  </a:ext>
                </a:extLst>
              </p:cNvPr>
              <p:cNvSpPr/>
              <p:nvPr/>
            </p:nvSpPr>
            <p:spPr bwMode="auto">
              <a:xfrm>
                <a:off x="1894" y="3383"/>
                <a:ext cx="292" cy="0"/>
              </a:xfrm>
              <a:custGeom>
                <a:avLst/>
                <a:gdLst>
                  <a:gd name="T0" fmla="*/ 292 w 292"/>
                  <a:gd name="T1" fmla="*/ 4 w 292"/>
                  <a:gd name="T2" fmla="*/ 0 w 292"/>
                  <a:gd name="T3" fmla="*/ 4 w 292"/>
                  <a:gd name="T4" fmla="*/ 292 w 292"/>
                </a:gdLst>
                <a:ahLst/>
                <a:cxnLst>
                  <a:cxn ang="0">
                    <a:pos x="T0" y="0"/>
                  </a:cxn>
                  <a:cxn ang="0">
                    <a:pos x="T1" y="0"/>
                  </a:cxn>
                  <a:cxn ang="0">
                    <a:pos x="T2" y="0"/>
                  </a:cxn>
                  <a:cxn ang="0">
                    <a:pos x="T3" y="0"/>
                  </a:cxn>
                  <a:cxn ang="0">
                    <a:pos x="T4" y="0"/>
                  </a:cxn>
                </a:cxnLst>
                <a:rect l="0" t="0" r="r" b="b"/>
                <a:pathLst>
                  <a:path w="292">
                    <a:moveTo>
                      <a:pt x="292" y="0"/>
                    </a:moveTo>
                    <a:lnTo>
                      <a:pt x="4" y="0"/>
                    </a:lnTo>
                    <a:lnTo>
                      <a:pt x="0" y="0"/>
                    </a:lnTo>
                    <a:lnTo>
                      <a:pt x="4" y="0"/>
                    </a:lnTo>
                    <a:lnTo>
                      <a:pt x="2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52" name="íṩlîḓé">
                <a:extLst>
                  <a:ext uri="{FF2B5EF4-FFF2-40B4-BE49-F238E27FC236}">
                    <a16:creationId xmlns:a16="http://schemas.microsoft.com/office/drawing/2014/main" id="{4F66C02B-EAE9-43EB-B4C6-964223732724}"/>
                  </a:ext>
                </a:extLst>
              </p:cNvPr>
              <p:cNvSpPr/>
              <p:nvPr/>
            </p:nvSpPr>
            <p:spPr bwMode="auto">
              <a:xfrm>
                <a:off x="1894" y="3400"/>
                <a:ext cx="292" cy="0"/>
              </a:xfrm>
              <a:custGeom>
                <a:avLst/>
                <a:gdLst>
                  <a:gd name="T0" fmla="*/ 292 w 292"/>
                  <a:gd name="T1" fmla="*/ 4 w 292"/>
                  <a:gd name="T2" fmla="*/ 0 w 292"/>
                  <a:gd name="T3" fmla="*/ 4 w 292"/>
                  <a:gd name="T4" fmla="*/ 292 w 292"/>
                </a:gdLst>
                <a:ahLst/>
                <a:cxnLst>
                  <a:cxn ang="0">
                    <a:pos x="T0" y="0"/>
                  </a:cxn>
                  <a:cxn ang="0">
                    <a:pos x="T1" y="0"/>
                  </a:cxn>
                  <a:cxn ang="0">
                    <a:pos x="T2" y="0"/>
                  </a:cxn>
                  <a:cxn ang="0">
                    <a:pos x="T3" y="0"/>
                  </a:cxn>
                  <a:cxn ang="0">
                    <a:pos x="T4" y="0"/>
                  </a:cxn>
                </a:cxnLst>
                <a:rect l="0" t="0" r="r" b="b"/>
                <a:pathLst>
                  <a:path w="292">
                    <a:moveTo>
                      <a:pt x="292" y="0"/>
                    </a:moveTo>
                    <a:lnTo>
                      <a:pt x="4" y="0"/>
                    </a:lnTo>
                    <a:lnTo>
                      <a:pt x="0" y="0"/>
                    </a:lnTo>
                    <a:lnTo>
                      <a:pt x="4" y="0"/>
                    </a:lnTo>
                    <a:lnTo>
                      <a:pt x="292" y="0"/>
                    </a:lnTo>
                    <a:close/>
                  </a:path>
                </a:pathLst>
              </a:custGeom>
              <a:solidFill>
                <a:srgbClr val="B98A5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53" name="íṥļîḓé">
                <a:extLst>
                  <a:ext uri="{FF2B5EF4-FFF2-40B4-BE49-F238E27FC236}">
                    <a16:creationId xmlns:a16="http://schemas.microsoft.com/office/drawing/2014/main" id="{D16C46F2-4386-4C28-B640-5436B7ADD4F9}"/>
                  </a:ext>
                </a:extLst>
              </p:cNvPr>
              <p:cNvSpPr/>
              <p:nvPr/>
            </p:nvSpPr>
            <p:spPr bwMode="auto">
              <a:xfrm>
                <a:off x="1894" y="3400"/>
                <a:ext cx="292" cy="0"/>
              </a:xfrm>
              <a:custGeom>
                <a:avLst/>
                <a:gdLst>
                  <a:gd name="T0" fmla="*/ 292 w 292"/>
                  <a:gd name="T1" fmla="*/ 4 w 292"/>
                  <a:gd name="T2" fmla="*/ 0 w 292"/>
                  <a:gd name="T3" fmla="*/ 4 w 292"/>
                  <a:gd name="T4" fmla="*/ 292 w 292"/>
                </a:gdLst>
                <a:ahLst/>
                <a:cxnLst>
                  <a:cxn ang="0">
                    <a:pos x="T0" y="0"/>
                  </a:cxn>
                  <a:cxn ang="0">
                    <a:pos x="T1" y="0"/>
                  </a:cxn>
                  <a:cxn ang="0">
                    <a:pos x="T2" y="0"/>
                  </a:cxn>
                  <a:cxn ang="0">
                    <a:pos x="T3" y="0"/>
                  </a:cxn>
                  <a:cxn ang="0">
                    <a:pos x="T4" y="0"/>
                  </a:cxn>
                </a:cxnLst>
                <a:rect l="0" t="0" r="r" b="b"/>
                <a:pathLst>
                  <a:path w="292">
                    <a:moveTo>
                      <a:pt x="292" y="0"/>
                    </a:moveTo>
                    <a:lnTo>
                      <a:pt x="4" y="0"/>
                    </a:lnTo>
                    <a:lnTo>
                      <a:pt x="0" y="0"/>
                    </a:lnTo>
                    <a:lnTo>
                      <a:pt x="4" y="0"/>
                    </a:lnTo>
                    <a:lnTo>
                      <a:pt x="2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54" name="ïşliḍe">
                <a:extLst>
                  <a:ext uri="{FF2B5EF4-FFF2-40B4-BE49-F238E27FC236}">
                    <a16:creationId xmlns:a16="http://schemas.microsoft.com/office/drawing/2014/main" id="{03156876-BE25-4F6D-9A35-EA7317414EC8}"/>
                  </a:ext>
                </a:extLst>
              </p:cNvPr>
              <p:cNvSpPr/>
              <p:nvPr/>
            </p:nvSpPr>
            <p:spPr bwMode="auto">
              <a:xfrm>
                <a:off x="1894" y="3417"/>
                <a:ext cx="292" cy="0"/>
              </a:xfrm>
              <a:custGeom>
                <a:avLst/>
                <a:gdLst>
                  <a:gd name="T0" fmla="*/ 292 w 292"/>
                  <a:gd name="T1" fmla="*/ 4 w 292"/>
                  <a:gd name="T2" fmla="*/ 0 w 292"/>
                  <a:gd name="T3" fmla="*/ 4 w 292"/>
                  <a:gd name="T4" fmla="*/ 292 w 292"/>
                </a:gdLst>
                <a:ahLst/>
                <a:cxnLst>
                  <a:cxn ang="0">
                    <a:pos x="T0" y="0"/>
                  </a:cxn>
                  <a:cxn ang="0">
                    <a:pos x="T1" y="0"/>
                  </a:cxn>
                  <a:cxn ang="0">
                    <a:pos x="T2" y="0"/>
                  </a:cxn>
                  <a:cxn ang="0">
                    <a:pos x="T3" y="0"/>
                  </a:cxn>
                  <a:cxn ang="0">
                    <a:pos x="T4" y="0"/>
                  </a:cxn>
                </a:cxnLst>
                <a:rect l="0" t="0" r="r" b="b"/>
                <a:pathLst>
                  <a:path w="292">
                    <a:moveTo>
                      <a:pt x="292" y="0"/>
                    </a:moveTo>
                    <a:lnTo>
                      <a:pt x="4" y="0"/>
                    </a:lnTo>
                    <a:lnTo>
                      <a:pt x="0" y="0"/>
                    </a:lnTo>
                    <a:lnTo>
                      <a:pt x="4" y="0"/>
                    </a:lnTo>
                    <a:lnTo>
                      <a:pt x="292" y="0"/>
                    </a:lnTo>
                    <a:close/>
                  </a:path>
                </a:pathLst>
              </a:custGeom>
              <a:solidFill>
                <a:srgbClr val="B98A5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55" name="ïśḷíḋé">
                <a:extLst>
                  <a:ext uri="{FF2B5EF4-FFF2-40B4-BE49-F238E27FC236}">
                    <a16:creationId xmlns:a16="http://schemas.microsoft.com/office/drawing/2014/main" id="{F038824D-79F2-4835-988D-B21628477E98}"/>
                  </a:ext>
                </a:extLst>
              </p:cNvPr>
              <p:cNvSpPr/>
              <p:nvPr/>
            </p:nvSpPr>
            <p:spPr bwMode="auto">
              <a:xfrm>
                <a:off x="1894" y="3417"/>
                <a:ext cx="292" cy="0"/>
              </a:xfrm>
              <a:custGeom>
                <a:avLst/>
                <a:gdLst>
                  <a:gd name="T0" fmla="*/ 292 w 292"/>
                  <a:gd name="T1" fmla="*/ 4 w 292"/>
                  <a:gd name="T2" fmla="*/ 0 w 292"/>
                  <a:gd name="T3" fmla="*/ 4 w 292"/>
                  <a:gd name="T4" fmla="*/ 292 w 292"/>
                </a:gdLst>
                <a:ahLst/>
                <a:cxnLst>
                  <a:cxn ang="0">
                    <a:pos x="T0" y="0"/>
                  </a:cxn>
                  <a:cxn ang="0">
                    <a:pos x="T1" y="0"/>
                  </a:cxn>
                  <a:cxn ang="0">
                    <a:pos x="T2" y="0"/>
                  </a:cxn>
                  <a:cxn ang="0">
                    <a:pos x="T3" y="0"/>
                  </a:cxn>
                  <a:cxn ang="0">
                    <a:pos x="T4" y="0"/>
                  </a:cxn>
                </a:cxnLst>
                <a:rect l="0" t="0" r="r" b="b"/>
                <a:pathLst>
                  <a:path w="292">
                    <a:moveTo>
                      <a:pt x="292" y="0"/>
                    </a:moveTo>
                    <a:lnTo>
                      <a:pt x="4" y="0"/>
                    </a:lnTo>
                    <a:lnTo>
                      <a:pt x="0" y="0"/>
                    </a:lnTo>
                    <a:lnTo>
                      <a:pt x="4" y="0"/>
                    </a:lnTo>
                    <a:lnTo>
                      <a:pt x="2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56" name="îśļïḍé">
                <a:extLst>
                  <a:ext uri="{FF2B5EF4-FFF2-40B4-BE49-F238E27FC236}">
                    <a16:creationId xmlns:a16="http://schemas.microsoft.com/office/drawing/2014/main" id="{B89D6218-E616-46E8-9B59-0A65E6CFD667}"/>
                  </a:ext>
                </a:extLst>
              </p:cNvPr>
              <p:cNvSpPr/>
              <p:nvPr/>
            </p:nvSpPr>
            <p:spPr bwMode="auto">
              <a:xfrm>
                <a:off x="1881" y="3547"/>
                <a:ext cx="292" cy="0"/>
              </a:xfrm>
              <a:custGeom>
                <a:avLst/>
                <a:gdLst>
                  <a:gd name="T0" fmla="*/ 292 w 292"/>
                  <a:gd name="T1" fmla="*/ 0 w 292"/>
                  <a:gd name="T2" fmla="*/ 0 w 292"/>
                  <a:gd name="T3" fmla="*/ 0 w 292"/>
                  <a:gd name="T4" fmla="*/ 292 w 292"/>
                </a:gdLst>
                <a:ahLst/>
                <a:cxnLst>
                  <a:cxn ang="0">
                    <a:pos x="T0" y="0"/>
                  </a:cxn>
                  <a:cxn ang="0">
                    <a:pos x="T1" y="0"/>
                  </a:cxn>
                  <a:cxn ang="0">
                    <a:pos x="T2" y="0"/>
                  </a:cxn>
                  <a:cxn ang="0">
                    <a:pos x="T3" y="0"/>
                  </a:cxn>
                  <a:cxn ang="0">
                    <a:pos x="T4" y="0"/>
                  </a:cxn>
                </a:cxnLst>
                <a:rect l="0" t="0" r="r" b="b"/>
                <a:pathLst>
                  <a:path w="292">
                    <a:moveTo>
                      <a:pt x="292" y="0"/>
                    </a:moveTo>
                    <a:lnTo>
                      <a:pt x="0" y="0"/>
                    </a:lnTo>
                    <a:lnTo>
                      <a:pt x="0" y="0"/>
                    </a:lnTo>
                    <a:lnTo>
                      <a:pt x="0" y="0"/>
                    </a:lnTo>
                    <a:lnTo>
                      <a:pt x="292" y="0"/>
                    </a:lnTo>
                    <a:close/>
                  </a:path>
                </a:pathLst>
              </a:custGeom>
              <a:solidFill>
                <a:srgbClr val="B98A5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57" name="íṩḻíďé">
                <a:extLst>
                  <a:ext uri="{FF2B5EF4-FFF2-40B4-BE49-F238E27FC236}">
                    <a16:creationId xmlns:a16="http://schemas.microsoft.com/office/drawing/2014/main" id="{923D2A98-A18C-4481-B206-C0FF6F0B690F}"/>
                  </a:ext>
                </a:extLst>
              </p:cNvPr>
              <p:cNvSpPr/>
              <p:nvPr/>
            </p:nvSpPr>
            <p:spPr bwMode="auto">
              <a:xfrm>
                <a:off x="1881" y="3547"/>
                <a:ext cx="292" cy="0"/>
              </a:xfrm>
              <a:custGeom>
                <a:avLst/>
                <a:gdLst>
                  <a:gd name="T0" fmla="*/ 292 w 292"/>
                  <a:gd name="T1" fmla="*/ 0 w 292"/>
                  <a:gd name="T2" fmla="*/ 0 w 292"/>
                  <a:gd name="T3" fmla="*/ 0 w 292"/>
                  <a:gd name="T4" fmla="*/ 292 w 292"/>
                </a:gdLst>
                <a:ahLst/>
                <a:cxnLst>
                  <a:cxn ang="0">
                    <a:pos x="T0" y="0"/>
                  </a:cxn>
                  <a:cxn ang="0">
                    <a:pos x="T1" y="0"/>
                  </a:cxn>
                  <a:cxn ang="0">
                    <a:pos x="T2" y="0"/>
                  </a:cxn>
                  <a:cxn ang="0">
                    <a:pos x="T3" y="0"/>
                  </a:cxn>
                  <a:cxn ang="0">
                    <a:pos x="T4" y="0"/>
                  </a:cxn>
                </a:cxnLst>
                <a:rect l="0" t="0" r="r" b="b"/>
                <a:pathLst>
                  <a:path w="292">
                    <a:moveTo>
                      <a:pt x="292" y="0"/>
                    </a:moveTo>
                    <a:lnTo>
                      <a:pt x="0" y="0"/>
                    </a:lnTo>
                    <a:lnTo>
                      <a:pt x="0" y="0"/>
                    </a:lnTo>
                    <a:lnTo>
                      <a:pt x="0" y="0"/>
                    </a:lnTo>
                    <a:lnTo>
                      <a:pt x="2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58" name="îŝḷïḑê">
                <a:extLst>
                  <a:ext uri="{FF2B5EF4-FFF2-40B4-BE49-F238E27FC236}">
                    <a16:creationId xmlns:a16="http://schemas.microsoft.com/office/drawing/2014/main" id="{742AB967-EF2E-47E5-8716-0F2664B27C34}"/>
                  </a:ext>
                </a:extLst>
              </p:cNvPr>
              <p:cNvSpPr/>
              <p:nvPr/>
            </p:nvSpPr>
            <p:spPr bwMode="auto">
              <a:xfrm>
                <a:off x="1881" y="3564"/>
                <a:ext cx="292" cy="0"/>
              </a:xfrm>
              <a:custGeom>
                <a:avLst/>
                <a:gdLst>
                  <a:gd name="T0" fmla="*/ 292 w 292"/>
                  <a:gd name="T1" fmla="*/ 0 w 292"/>
                  <a:gd name="T2" fmla="*/ 0 w 292"/>
                  <a:gd name="T3" fmla="*/ 0 w 292"/>
                  <a:gd name="T4" fmla="*/ 292 w 292"/>
                </a:gdLst>
                <a:ahLst/>
                <a:cxnLst>
                  <a:cxn ang="0">
                    <a:pos x="T0" y="0"/>
                  </a:cxn>
                  <a:cxn ang="0">
                    <a:pos x="T1" y="0"/>
                  </a:cxn>
                  <a:cxn ang="0">
                    <a:pos x="T2" y="0"/>
                  </a:cxn>
                  <a:cxn ang="0">
                    <a:pos x="T3" y="0"/>
                  </a:cxn>
                  <a:cxn ang="0">
                    <a:pos x="T4" y="0"/>
                  </a:cxn>
                </a:cxnLst>
                <a:rect l="0" t="0" r="r" b="b"/>
                <a:pathLst>
                  <a:path w="292">
                    <a:moveTo>
                      <a:pt x="292" y="0"/>
                    </a:moveTo>
                    <a:lnTo>
                      <a:pt x="0" y="0"/>
                    </a:lnTo>
                    <a:lnTo>
                      <a:pt x="0" y="0"/>
                    </a:lnTo>
                    <a:lnTo>
                      <a:pt x="0" y="0"/>
                    </a:lnTo>
                    <a:lnTo>
                      <a:pt x="292" y="0"/>
                    </a:lnTo>
                    <a:close/>
                  </a:path>
                </a:pathLst>
              </a:custGeom>
              <a:solidFill>
                <a:srgbClr val="B98A5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59" name="íṣľïḍe">
                <a:extLst>
                  <a:ext uri="{FF2B5EF4-FFF2-40B4-BE49-F238E27FC236}">
                    <a16:creationId xmlns:a16="http://schemas.microsoft.com/office/drawing/2014/main" id="{5A595F7E-1885-4F23-8AFB-2DAE6F3ED1F2}"/>
                  </a:ext>
                </a:extLst>
              </p:cNvPr>
              <p:cNvSpPr/>
              <p:nvPr/>
            </p:nvSpPr>
            <p:spPr bwMode="auto">
              <a:xfrm>
                <a:off x="1881" y="3564"/>
                <a:ext cx="292" cy="0"/>
              </a:xfrm>
              <a:custGeom>
                <a:avLst/>
                <a:gdLst>
                  <a:gd name="T0" fmla="*/ 292 w 292"/>
                  <a:gd name="T1" fmla="*/ 0 w 292"/>
                  <a:gd name="T2" fmla="*/ 0 w 292"/>
                  <a:gd name="T3" fmla="*/ 0 w 292"/>
                  <a:gd name="T4" fmla="*/ 292 w 292"/>
                </a:gdLst>
                <a:ahLst/>
                <a:cxnLst>
                  <a:cxn ang="0">
                    <a:pos x="T0" y="0"/>
                  </a:cxn>
                  <a:cxn ang="0">
                    <a:pos x="T1" y="0"/>
                  </a:cxn>
                  <a:cxn ang="0">
                    <a:pos x="T2" y="0"/>
                  </a:cxn>
                  <a:cxn ang="0">
                    <a:pos x="T3" y="0"/>
                  </a:cxn>
                  <a:cxn ang="0">
                    <a:pos x="T4" y="0"/>
                  </a:cxn>
                </a:cxnLst>
                <a:rect l="0" t="0" r="r" b="b"/>
                <a:pathLst>
                  <a:path w="292">
                    <a:moveTo>
                      <a:pt x="292" y="0"/>
                    </a:moveTo>
                    <a:lnTo>
                      <a:pt x="0" y="0"/>
                    </a:lnTo>
                    <a:lnTo>
                      <a:pt x="0" y="0"/>
                    </a:lnTo>
                    <a:lnTo>
                      <a:pt x="0" y="0"/>
                    </a:lnTo>
                    <a:lnTo>
                      <a:pt x="2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60" name="ïŝļíḑe">
                <a:extLst>
                  <a:ext uri="{FF2B5EF4-FFF2-40B4-BE49-F238E27FC236}">
                    <a16:creationId xmlns:a16="http://schemas.microsoft.com/office/drawing/2014/main" id="{4641389C-30CE-4BF7-92F8-4CE56095112D}"/>
                  </a:ext>
                </a:extLst>
              </p:cNvPr>
              <p:cNvSpPr/>
              <p:nvPr/>
            </p:nvSpPr>
            <p:spPr bwMode="auto">
              <a:xfrm>
                <a:off x="1881" y="3581"/>
                <a:ext cx="292" cy="0"/>
              </a:xfrm>
              <a:custGeom>
                <a:avLst/>
                <a:gdLst>
                  <a:gd name="T0" fmla="*/ 292 w 292"/>
                  <a:gd name="T1" fmla="*/ 0 w 292"/>
                  <a:gd name="T2" fmla="*/ 0 w 292"/>
                  <a:gd name="T3" fmla="*/ 0 w 292"/>
                  <a:gd name="T4" fmla="*/ 292 w 292"/>
                </a:gdLst>
                <a:ahLst/>
                <a:cxnLst>
                  <a:cxn ang="0">
                    <a:pos x="T0" y="0"/>
                  </a:cxn>
                  <a:cxn ang="0">
                    <a:pos x="T1" y="0"/>
                  </a:cxn>
                  <a:cxn ang="0">
                    <a:pos x="T2" y="0"/>
                  </a:cxn>
                  <a:cxn ang="0">
                    <a:pos x="T3" y="0"/>
                  </a:cxn>
                  <a:cxn ang="0">
                    <a:pos x="T4" y="0"/>
                  </a:cxn>
                </a:cxnLst>
                <a:rect l="0" t="0" r="r" b="b"/>
                <a:pathLst>
                  <a:path w="292">
                    <a:moveTo>
                      <a:pt x="292" y="0"/>
                    </a:moveTo>
                    <a:lnTo>
                      <a:pt x="0" y="0"/>
                    </a:lnTo>
                    <a:lnTo>
                      <a:pt x="0" y="0"/>
                    </a:lnTo>
                    <a:lnTo>
                      <a:pt x="0" y="0"/>
                    </a:lnTo>
                    <a:lnTo>
                      <a:pt x="292" y="0"/>
                    </a:lnTo>
                    <a:close/>
                  </a:path>
                </a:pathLst>
              </a:custGeom>
              <a:solidFill>
                <a:srgbClr val="B98A5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61" name="iš1îdè">
                <a:extLst>
                  <a:ext uri="{FF2B5EF4-FFF2-40B4-BE49-F238E27FC236}">
                    <a16:creationId xmlns:a16="http://schemas.microsoft.com/office/drawing/2014/main" id="{E4DD6738-A40F-47F5-82C5-7F3BC1F01FBD}"/>
                  </a:ext>
                </a:extLst>
              </p:cNvPr>
              <p:cNvSpPr/>
              <p:nvPr/>
            </p:nvSpPr>
            <p:spPr bwMode="auto">
              <a:xfrm>
                <a:off x="1881" y="3581"/>
                <a:ext cx="292" cy="0"/>
              </a:xfrm>
              <a:custGeom>
                <a:avLst/>
                <a:gdLst>
                  <a:gd name="T0" fmla="*/ 292 w 292"/>
                  <a:gd name="T1" fmla="*/ 0 w 292"/>
                  <a:gd name="T2" fmla="*/ 0 w 292"/>
                  <a:gd name="T3" fmla="*/ 0 w 292"/>
                  <a:gd name="T4" fmla="*/ 292 w 292"/>
                </a:gdLst>
                <a:ahLst/>
                <a:cxnLst>
                  <a:cxn ang="0">
                    <a:pos x="T0" y="0"/>
                  </a:cxn>
                  <a:cxn ang="0">
                    <a:pos x="T1" y="0"/>
                  </a:cxn>
                  <a:cxn ang="0">
                    <a:pos x="T2" y="0"/>
                  </a:cxn>
                  <a:cxn ang="0">
                    <a:pos x="T3" y="0"/>
                  </a:cxn>
                  <a:cxn ang="0">
                    <a:pos x="T4" y="0"/>
                  </a:cxn>
                </a:cxnLst>
                <a:rect l="0" t="0" r="r" b="b"/>
                <a:pathLst>
                  <a:path w="292">
                    <a:moveTo>
                      <a:pt x="292" y="0"/>
                    </a:moveTo>
                    <a:lnTo>
                      <a:pt x="0" y="0"/>
                    </a:lnTo>
                    <a:lnTo>
                      <a:pt x="0" y="0"/>
                    </a:lnTo>
                    <a:lnTo>
                      <a:pt x="0" y="0"/>
                    </a:lnTo>
                    <a:lnTo>
                      <a:pt x="2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62" name="iṣliḋè">
                <a:extLst>
                  <a:ext uri="{FF2B5EF4-FFF2-40B4-BE49-F238E27FC236}">
                    <a16:creationId xmlns:a16="http://schemas.microsoft.com/office/drawing/2014/main" id="{D8C2EBC1-2728-47DF-8656-B1456AE26157}"/>
                  </a:ext>
                </a:extLst>
              </p:cNvPr>
              <p:cNvSpPr/>
              <p:nvPr/>
            </p:nvSpPr>
            <p:spPr bwMode="auto">
              <a:xfrm>
                <a:off x="1881" y="3598"/>
                <a:ext cx="292" cy="0"/>
              </a:xfrm>
              <a:custGeom>
                <a:avLst/>
                <a:gdLst>
                  <a:gd name="T0" fmla="*/ 292 w 292"/>
                  <a:gd name="T1" fmla="*/ 0 w 292"/>
                  <a:gd name="T2" fmla="*/ 0 w 292"/>
                  <a:gd name="T3" fmla="*/ 0 w 292"/>
                  <a:gd name="T4" fmla="*/ 292 w 292"/>
                </a:gdLst>
                <a:ahLst/>
                <a:cxnLst>
                  <a:cxn ang="0">
                    <a:pos x="T0" y="0"/>
                  </a:cxn>
                  <a:cxn ang="0">
                    <a:pos x="T1" y="0"/>
                  </a:cxn>
                  <a:cxn ang="0">
                    <a:pos x="T2" y="0"/>
                  </a:cxn>
                  <a:cxn ang="0">
                    <a:pos x="T3" y="0"/>
                  </a:cxn>
                  <a:cxn ang="0">
                    <a:pos x="T4" y="0"/>
                  </a:cxn>
                </a:cxnLst>
                <a:rect l="0" t="0" r="r" b="b"/>
                <a:pathLst>
                  <a:path w="292">
                    <a:moveTo>
                      <a:pt x="292" y="0"/>
                    </a:moveTo>
                    <a:lnTo>
                      <a:pt x="0" y="0"/>
                    </a:lnTo>
                    <a:lnTo>
                      <a:pt x="0" y="0"/>
                    </a:lnTo>
                    <a:lnTo>
                      <a:pt x="0" y="0"/>
                    </a:lnTo>
                    <a:lnTo>
                      <a:pt x="292" y="0"/>
                    </a:lnTo>
                    <a:close/>
                  </a:path>
                </a:pathLst>
              </a:custGeom>
              <a:solidFill>
                <a:srgbClr val="B98A5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63" name="îṥ1îḑé">
                <a:extLst>
                  <a:ext uri="{FF2B5EF4-FFF2-40B4-BE49-F238E27FC236}">
                    <a16:creationId xmlns:a16="http://schemas.microsoft.com/office/drawing/2014/main" id="{D0A7245A-F387-46ED-87B4-AB8B0A109BEE}"/>
                  </a:ext>
                </a:extLst>
              </p:cNvPr>
              <p:cNvSpPr/>
              <p:nvPr/>
            </p:nvSpPr>
            <p:spPr bwMode="auto">
              <a:xfrm>
                <a:off x="1881" y="3598"/>
                <a:ext cx="292" cy="0"/>
              </a:xfrm>
              <a:custGeom>
                <a:avLst/>
                <a:gdLst>
                  <a:gd name="T0" fmla="*/ 292 w 292"/>
                  <a:gd name="T1" fmla="*/ 0 w 292"/>
                  <a:gd name="T2" fmla="*/ 0 w 292"/>
                  <a:gd name="T3" fmla="*/ 0 w 292"/>
                  <a:gd name="T4" fmla="*/ 292 w 292"/>
                </a:gdLst>
                <a:ahLst/>
                <a:cxnLst>
                  <a:cxn ang="0">
                    <a:pos x="T0" y="0"/>
                  </a:cxn>
                  <a:cxn ang="0">
                    <a:pos x="T1" y="0"/>
                  </a:cxn>
                  <a:cxn ang="0">
                    <a:pos x="T2" y="0"/>
                  </a:cxn>
                  <a:cxn ang="0">
                    <a:pos x="T3" y="0"/>
                  </a:cxn>
                  <a:cxn ang="0">
                    <a:pos x="T4" y="0"/>
                  </a:cxn>
                </a:cxnLst>
                <a:rect l="0" t="0" r="r" b="b"/>
                <a:pathLst>
                  <a:path w="292">
                    <a:moveTo>
                      <a:pt x="292" y="0"/>
                    </a:moveTo>
                    <a:lnTo>
                      <a:pt x="0" y="0"/>
                    </a:lnTo>
                    <a:lnTo>
                      <a:pt x="0" y="0"/>
                    </a:lnTo>
                    <a:lnTo>
                      <a:pt x="0" y="0"/>
                    </a:lnTo>
                    <a:lnTo>
                      <a:pt x="2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64" name="ísļïḋé">
                <a:extLst>
                  <a:ext uri="{FF2B5EF4-FFF2-40B4-BE49-F238E27FC236}">
                    <a16:creationId xmlns:a16="http://schemas.microsoft.com/office/drawing/2014/main" id="{CB720F1E-D6BB-4516-A3B7-41A99C451C3F}"/>
                  </a:ext>
                </a:extLst>
              </p:cNvPr>
              <p:cNvSpPr/>
              <p:nvPr/>
            </p:nvSpPr>
            <p:spPr bwMode="auto">
              <a:xfrm>
                <a:off x="1903" y="3644"/>
                <a:ext cx="286" cy="0"/>
              </a:xfrm>
              <a:custGeom>
                <a:avLst/>
                <a:gdLst>
                  <a:gd name="T0" fmla="*/ 286 w 286"/>
                  <a:gd name="T1" fmla="*/ 0 w 286"/>
                  <a:gd name="T2" fmla="*/ 286 w 286"/>
                </a:gdLst>
                <a:ahLst/>
                <a:cxnLst>
                  <a:cxn ang="0">
                    <a:pos x="T0" y="0"/>
                  </a:cxn>
                  <a:cxn ang="0">
                    <a:pos x="T1" y="0"/>
                  </a:cxn>
                  <a:cxn ang="0">
                    <a:pos x="T2" y="0"/>
                  </a:cxn>
                </a:cxnLst>
                <a:rect l="0" t="0" r="r" b="b"/>
                <a:pathLst>
                  <a:path w="286">
                    <a:moveTo>
                      <a:pt x="286" y="0"/>
                    </a:moveTo>
                    <a:lnTo>
                      <a:pt x="0" y="0"/>
                    </a:lnTo>
                    <a:lnTo>
                      <a:pt x="286" y="0"/>
                    </a:lnTo>
                    <a:close/>
                  </a:path>
                </a:pathLst>
              </a:custGeom>
              <a:solidFill>
                <a:srgbClr val="B98A5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65" name="íṧḻíďé">
                <a:extLst>
                  <a:ext uri="{FF2B5EF4-FFF2-40B4-BE49-F238E27FC236}">
                    <a16:creationId xmlns:a16="http://schemas.microsoft.com/office/drawing/2014/main" id="{7711D979-D44F-470E-835E-881F3856C50D}"/>
                  </a:ext>
                </a:extLst>
              </p:cNvPr>
              <p:cNvSpPr/>
              <p:nvPr/>
            </p:nvSpPr>
            <p:spPr bwMode="auto">
              <a:xfrm>
                <a:off x="1903" y="3644"/>
                <a:ext cx="286" cy="0"/>
              </a:xfrm>
              <a:custGeom>
                <a:avLst/>
                <a:gdLst>
                  <a:gd name="T0" fmla="*/ 286 w 286"/>
                  <a:gd name="T1" fmla="*/ 0 w 286"/>
                  <a:gd name="T2" fmla="*/ 286 w 286"/>
                </a:gdLst>
                <a:ahLst/>
                <a:cxnLst>
                  <a:cxn ang="0">
                    <a:pos x="T0" y="0"/>
                  </a:cxn>
                  <a:cxn ang="0">
                    <a:pos x="T1" y="0"/>
                  </a:cxn>
                  <a:cxn ang="0">
                    <a:pos x="T2" y="0"/>
                  </a:cxn>
                </a:cxnLst>
                <a:rect l="0" t="0" r="r" b="b"/>
                <a:pathLst>
                  <a:path w="286">
                    <a:moveTo>
                      <a:pt x="286" y="0"/>
                    </a:moveTo>
                    <a:lnTo>
                      <a:pt x="0" y="0"/>
                    </a:lnTo>
                    <a:lnTo>
                      <a:pt x="2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66" name="ïşḻïdê">
                <a:extLst>
                  <a:ext uri="{FF2B5EF4-FFF2-40B4-BE49-F238E27FC236}">
                    <a16:creationId xmlns:a16="http://schemas.microsoft.com/office/drawing/2014/main" id="{82573FB8-4C2B-4E89-A97B-AD4683A6A26D}"/>
                  </a:ext>
                </a:extLst>
              </p:cNvPr>
              <p:cNvSpPr/>
              <p:nvPr/>
            </p:nvSpPr>
            <p:spPr bwMode="auto">
              <a:xfrm>
                <a:off x="2189" y="3644"/>
                <a:ext cx="6"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A46C3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67" name="îSḷíḓe">
                <a:extLst>
                  <a:ext uri="{FF2B5EF4-FFF2-40B4-BE49-F238E27FC236}">
                    <a16:creationId xmlns:a16="http://schemas.microsoft.com/office/drawing/2014/main" id="{E49E7511-CF7C-4A4D-B500-D4B0FC7122BA}"/>
                  </a:ext>
                </a:extLst>
              </p:cNvPr>
              <p:cNvSpPr/>
              <p:nvPr/>
            </p:nvSpPr>
            <p:spPr bwMode="auto">
              <a:xfrm>
                <a:off x="2189" y="3644"/>
                <a:ext cx="6"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68" name="ï$ľiḋê">
                <a:extLst>
                  <a:ext uri="{FF2B5EF4-FFF2-40B4-BE49-F238E27FC236}">
                    <a16:creationId xmlns:a16="http://schemas.microsoft.com/office/drawing/2014/main" id="{B1485530-E617-4B7D-89C8-340A8257A2E3}"/>
                  </a:ext>
                </a:extLst>
              </p:cNvPr>
              <p:cNvSpPr/>
              <p:nvPr/>
            </p:nvSpPr>
            <p:spPr bwMode="auto">
              <a:xfrm>
                <a:off x="1903" y="3661"/>
                <a:ext cx="286" cy="0"/>
              </a:xfrm>
              <a:custGeom>
                <a:avLst/>
                <a:gdLst>
                  <a:gd name="T0" fmla="*/ 286 w 286"/>
                  <a:gd name="T1" fmla="*/ 0 w 286"/>
                  <a:gd name="T2" fmla="*/ 286 w 286"/>
                </a:gdLst>
                <a:ahLst/>
                <a:cxnLst>
                  <a:cxn ang="0">
                    <a:pos x="T0" y="0"/>
                  </a:cxn>
                  <a:cxn ang="0">
                    <a:pos x="T1" y="0"/>
                  </a:cxn>
                  <a:cxn ang="0">
                    <a:pos x="T2" y="0"/>
                  </a:cxn>
                </a:cxnLst>
                <a:rect l="0" t="0" r="r" b="b"/>
                <a:pathLst>
                  <a:path w="286">
                    <a:moveTo>
                      <a:pt x="286" y="0"/>
                    </a:moveTo>
                    <a:lnTo>
                      <a:pt x="0" y="0"/>
                    </a:lnTo>
                    <a:lnTo>
                      <a:pt x="286" y="0"/>
                    </a:lnTo>
                    <a:close/>
                  </a:path>
                </a:pathLst>
              </a:custGeom>
              <a:solidFill>
                <a:srgbClr val="B98A5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69" name="iś1ïdè">
                <a:extLst>
                  <a:ext uri="{FF2B5EF4-FFF2-40B4-BE49-F238E27FC236}">
                    <a16:creationId xmlns:a16="http://schemas.microsoft.com/office/drawing/2014/main" id="{62BEF5A7-1EF7-46C4-A5DF-DDEB9CFDA569}"/>
                  </a:ext>
                </a:extLst>
              </p:cNvPr>
              <p:cNvSpPr/>
              <p:nvPr/>
            </p:nvSpPr>
            <p:spPr bwMode="auto">
              <a:xfrm>
                <a:off x="1903" y="3661"/>
                <a:ext cx="286" cy="0"/>
              </a:xfrm>
              <a:custGeom>
                <a:avLst/>
                <a:gdLst>
                  <a:gd name="T0" fmla="*/ 286 w 286"/>
                  <a:gd name="T1" fmla="*/ 0 w 286"/>
                  <a:gd name="T2" fmla="*/ 286 w 286"/>
                </a:gdLst>
                <a:ahLst/>
                <a:cxnLst>
                  <a:cxn ang="0">
                    <a:pos x="T0" y="0"/>
                  </a:cxn>
                  <a:cxn ang="0">
                    <a:pos x="T1" y="0"/>
                  </a:cxn>
                  <a:cxn ang="0">
                    <a:pos x="T2" y="0"/>
                  </a:cxn>
                </a:cxnLst>
                <a:rect l="0" t="0" r="r" b="b"/>
                <a:pathLst>
                  <a:path w="286">
                    <a:moveTo>
                      <a:pt x="286" y="0"/>
                    </a:moveTo>
                    <a:lnTo>
                      <a:pt x="0" y="0"/>
                    </a:lnTo>
                    <a:lnTo>
                      <a:pt x="2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70" name="íṩḷíḍè">
                <a:extLst>
                  <a:ext uri="{FF2B5EF4-FFF2-40B4-BE49-F238E27FC236}">
                    <a16:creationId xmlns:a16="http://schemas.microsoft.com/office/drawing/2014/main" id="{0245217B-5D7A-45C6-981E-8F8011F4DE40}"/>
                  </a:ext>
                </a:extLst>
              </p:cNvPr>
              <p:cNvSpPr/>
              <p:nvPr/>
            </p:nvSpPr>
            <p:spPr bwMode="auto">
              <a:xfrm>
                <a:off x="2189" y="3661"/>
                <a:ext cx="6"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A46C3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71" name="îṥļîdè">
                <a:extLst>
                  <a:ext uri="{FF2B5EF4-FFF2-40B4-BE49-F238E27FC236}">
                    <a16:creationId xmlns:a16="http://schemas.microsoft.com/office/drawing/2014/main" id="{F2054D3D-CEDC-470C-94B6-139359B35F88}"/>
                  </a:ext>
                </a:extLst>
              </p:cNvPr>
              <p:cNvSpPr/>
              <p:nvPr/>
            </p:nvSpPr>
            <p:spPr bwMode="auto">
              <a:xfrm>
                <a:off x="2189" y="3661"/>
                <a:ext cx="6"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72" name="íŝľiďé">
                <a:extLst>
                  <a:ext uri="{FF2B5EF4-FFF2-40B4-BE49-F238E27FC236}">
                    <a16:creationId xmlns:a16="http://schemas.microsoft.com/office/drawing/2014/main" id="{A9D9AFAF-6E86-439A-97C0-89036985EABF}"/>
                  </a:ext>
                </a:extLst>
              </p:cNvPr>
              <p:cNvSpPr/>
              <p:nvPr/>
            </p:nvSpPr>
            <p:spPr bwMode="auto">
              <a:xfrm>
                <a:off x="1903" y="3678"/>
                <a:ext cx="286" cy="0"/>
              </a:xfrm>
              <a:custGeom>
                <a:avLst/>
                <a:gdLst>
                  <a:gd name="T0" fmla="*/ 286 w 286"/>
                  <a:gd name="T1" fmla="*/ 0 w 286"/>
                  <a:gd name="T2" fmla="*/ 286 w 286"/>
                </a:gdLst>
                <a:ahLst/>
                <a:cxnLst>
                  <a:cxn ang="0">
                    <a:pos x="T0" y="0"/>
                  </a:cxn>
                  <a:cxn ang="0">
                    <a:pos x="T1" y="0"/>
                  </a:cxn>
                  <a:cxn ang="0">
                    <a:pos x="T2" y="0"/>
                  </a:cxn>
                </a:cxnLst>
                <a:rect l="0" t="0" r="r" b="b"/>
                <a:pathLst>
                  <a:path w="286">
                    <a:moveTo>
                      <a:pt x="286" y="0"/>
                    </a:moveTo>
                    <a:lnTo>
                      <a:pt x="0" y="0"/>
                    </a:lnTo>
                    <a:lnTo>
                      <a:pt x="286" y="0"/>
                    </a:lnTo>
                    <a:close/>
                  </a:path>
                </a:pathLst>
              </a:custGeom>
              <a:solidFill>
                <a:srgbClr val="B98A5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73" name="işlîde">
                <a:extLst>
                  <a:ext uri="{FF2B5EF4-FFF2-40B4-BE49-F238E27FC236}">
                    <a16:creationId xmlns:a16="http://schemas.microsoft.com/office/drawing/2014/main" id="{4BACF437-1698-4C9E-A682-ED44E876EEFF}"/>
                  </a:ext>
                </a:extLst>
              </p:cNvPr>
              <p:cNvSpPr/>
              <p:nvPr/>
            </p:nvSpPr>
            <p:spPr bwMode="auto">
              <a:xfrm>
                <a:off x="1903" y="3678"/>
                <a:ext cx="286" cy="0"/>
              </a:xfrm>
              <a:custGeom>
                <a:avLst/>
                <a:gdLst>
                  <a:gd name="T0" fmla="*/ 286 w 286"/>
                  <a:gd name="T1" fmla="*/ 0 w 286"/>
                  <a:gd name="T2" fmla="*/ 286 w 286"/>
                </a:gdLst>
                <a:ahLst/>
                <a:cxnLst>
                  <a:cxn ang="0">
                    <a:pos x="T0" y="0"/>
                  </a:cxn>
                  <a:cxn ang="0">
                    <a:pos x="T1" y="0"/>
                  </a:cxn>
                  <a:cxn ang="0">
                    <a:pos x="T2" y="0"/>
                  </a:cxn>
                </a:cxnLst>
                <a:rect l="0" t="0" r="r" b="b"/>
                <a:pathLst>
                  <a:path w="286">
                    <a:moveTo>
                      <a:pt x="286" y="0"/>
                    </a:moveTo>
                    <a:lnTo>
                      <a:pt x="0" y="0"/>
                    </a:lnTo>
                    <a:lnTo>
                      <a:pt x="2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74" name="ísļiḋé">
                <a:extLst>
                  <a:ext uri="{FF2B5EF4-FFF2-40B4-BE49-F238E27FC236}">
                    <a16:creationId xmlns:a16="http://schemas.microsoft.com/office/drawing/2014/main" id="{F4A028D0-FC1E-4F9B-A31D-A21F49C002EB}"/>
                  </a:ext>
                </a:extLst>
              </p:cNvPr>
              <p:cNvSpPr/>
              <p:nvPr/>
            </p:nvSpPr>
            <p:spPr bwMode="auto">
              <a:xfrm>
                <a:off x="2189" y="3678"/>
                <a:ext cx="6"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A46C3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75" name="îsḷîḑé">
                <a:extLst>
                  <a:ext uri="{FF2B5EF4-FFF2-40B4-BE49-F238E27FC236}">
                    <a16:creationId xmlns:a16="http://schemas.microsoft.com/office/drawing/2014/main" id="{27FE0B8D-D5A5-41B6-8BCE-1B4A603076D2}"/>
                  </a:ext>
                </a:extLst>
              </p:cNvPr>
              <p:cNvSpPr/>
              <p:nvPr/>
            </p:nvSpPr>
            <p:spPr bwMode="auto">
              <a:xfrm>
                <a:off x="2189" y="3678"/>
                <a:ext cx="6"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76" name="í$ḷíḓe">
                <a:extLst>
                  <a:ext uri="{FF2B5EF4-FFF2-40B4-BE49-F238E27FC236}">
                    <a16:creationId xmlns:a16="http://schemas.microsoft.com/office/drawing/2014/main" id="{578D281E-55F4-4B7D-90F6-00E1F79A69D6}"/>
                  </a:ext>
                </a:extLst>
              </p:cNvPr>
              <p:cNvSpPr/>
              <p:nvPr/>
            </p:nvSpPr>
            <p:spPr bwMode="auto">
              <a:xfrm>
                <a:off x="1903" y="3693"/>
                <a:ext cx="286" cy="0"/>
              </a:xfrm>
              <a:custGeom>
                <a:avLst/>
                <a:gdLst>
                  <a:gd name="T0" fmla="*/ 286 w 286"/>
                  <a:gd name="T1" fmla="*/ 0 w 286"/>
                  <a:gd name="T2" fmla="*/ 286 w 286"/>
                </a:gdLst>
                <a:ahLst/>
                <a:cxnLst>
                  <a:cxn ang="0">
                    <a:pos x="T0" y="0"/>
                  </a:cxn>
                  <a:cxn ang="0">
                    <a:pos x="T1" y="0"/>
                  </a:cxn>
                  <a:cxn ang="0">
                    <a:pos x="T2" y="0"/>
                  </a:cxn>
                </a:cxnLst>
                <a:rect l="0" t="0" r="r" b="b"/>
                <a:pathLst>
                  <a:path w="286">
                    <a:moveTo>
                      <a:pt x="286" y="0"/>
                    </a:moveTo>
                    <a:lnTo>
                      <a:pt x="0" y="0"/>
                    </a:lnTo>
                    <a:lnTo>
                      <a:pt x="286" y="0"/>
                    </a:lnTo>
                    <a:close/>
                  </a:path>
                </a:pathLst>
              </a:custGeom>
              <a:solidFill>
                <a:srgbClr val="B98A5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77" name="íś1ïḓè">
                <a:extLst>
                  <a:ext uri="{FF2B5EF4-FFF2-40B4-BE49-F238E27FC236}">
                    <a16:creationId xmlns:a16="http://schemas.microsoft.com/office/drawing/2014/main" id="{3697936C-BE25-4977-A9AF-80A8CA4AF1D3}"/>
                  </a:ext>
                </a:extLst>
              </p:cNvPr>
              <p:cNvSpPr/>
              <p:nvPr/>
            </p:nvSpPr>
            <p:spPr bwMode="auto">
              <a:xfrm>
                <a:off x="1903" y="3693"/>
                <a:ext cx="286" cy="0"/>
              </a:xfrm>
              <a:custGeom>
                <a:avLst/>
                <a:gdLst>
                  <a:gd name="T0" fmla="*/ 286 w 286"/>
                  <a:gd name="T1" fmla="*/ 0 w 286"/>
                  <a:gd name="T2" fmla="*/ 286 w 286"/>
                </a:gdLst>
                <a:ahLst/>
                <a:cxnLst>
                  <a:cxn ang="0">
                    <a:pos x="T0" y="0"/>
                  </a:cxn>
                  <a:cxn ang="0">
                    <a:pos x="T1" y="0"/>
                  </a:cxn>
                  <a:cxn ang="0">
                    <a:pos x="T2" y="0"/>
                  </a:cxn>
                </a:cxnLst>
                <a:rect l="0" t="0" r="r" b="b"/>
                <a:pathLst>
                  <a:path w="286">
                    <a:moveTo>
                      <a:pt x="286" y="0"/>
                    </a:moveTo>
                    <a:lnTo>
                      <a:pt x="0" y="0"/>
                    </a:lnTo>
                    <a:lnTo>
                      <a:pt x="2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78" name="íSlîďe">
                <a:extLst>
                  <a:ext uri="{FF2B5EF4-FFF2-40B4-BE49-F238E27FC236}">
                    <a16:creationId xmlns:a16="http://schemas.microsoft.com/office/drawing/2014/main" id="{AC2F4B02-63F8-41AC-8C41-383C7501A1E5}"/>
                  </a:ext>
                </a:extLst>
              </p:cNvPr>
              <p:cNvSpPr/>
              <p:nvPr/>
            </p:nvSpPr>
            <p:spPr bwMode="auto">
              <a:xfrm>
                <a:off x="2189" y="3693"/>
                <a:ext cx="6"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A46C3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79" name="iṧľîde">
                <a:extLst>
                  <a:ext uri="{FF2B5EF4-FFF2-40B4-BE49-F238E27FC236}">
                    <a16:creationId xmlns:a16="http://schemas.microsoft.com/office/drawing/2014/main" id="{C6806995-F262-440A-B8E0-2AAED1A6088E}"/>
                  </a:ext>
                </a:extLst>
              </p:cNvPr>
              <p:cNvSpPr/>
              <p:nvPr/>
            </p:nvSpPr>
            <p:spPr bwMode="auto">
              <a:xfrm>
                <a:off x="2189" y="3693"/>
                <a:ext cx="6"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80" name="îṡlïďe">
                <a:extLst>
                  <a:ext uri="{FF2B5EF4-FFF2-40B4-BE49-F238E27FC236}">
                    <a16:creationId xmlns:a16="http://schemas.microsoft.com/office/drawing/2014/main" id="{98CC14CE-D26F-4C3B-A348-8D81F8F81944}"/>
                  </a:ext>
                </a:extLst>
              </p:cNvPr>
              <p:cNvSpPr/>
              <p:nvPr/>
            </p:nvSpPr>
            <p:spPr bwMode="auto">
              <a:xfrm>
                <a:off x="1916" y="3492"/>
                <a:ext cx="362" cy="117"/>
              </a:xfrm>
              <a:custGeom>
                <a:avLst/>
                <a:gdLst>
                  <a:gd name="T0" fmla="*/ 279 w 300"/>
                  <a:gd name="T1" fmla="*/ 97 h 97"/>
                  <a:gd name="T2" fmla="*/ 0 w 300"/>
                  <a:gd name="T3" fmla="*/ 97 h 97"/>
                  <a:gd name="T4" fmla="*/ 0 w 300"/>
                  <a:gd name="T5" fmla="*/ 0 h 97"/>
                  <a:gd name="T6" fmla="*/ 279 w 300"/>
                  <a:gd name="T7" fmla="*/ 0 h 97"/>
                  <a:gd name="T8" fmla="*/ 300 w 300"/>
                  <a:gd name="T9" fmla="*/ 21 h 97"/>
                  <a:gd name="T10" fmla="*/ 300 w 300"/>
                  <a:gd name="T11" fmla="*/ 75 h 97"/>
                  <a:gd name="T12" fmla="*/ 279 w 300"/>
                  <a:gd name="T13" fmla="*/ 97 h 97"/>
                </a:gdLst>
                <a:ahLst/>
                <a:cxnLst>
                  <a:cxn ang="0">
                    <a:pos x="T0" y="T1"/>
                  </a:cxn>
                  <a:cxn ang="0">
                    <a:pos x="T2" y="T3"/>
                  </a:cxn>
                  <a:cxn ang="0">
                    <a:pos x="T4" y="T5"/>
                  </a:cxn>
                  <a:cxn ang="0">
                    <a:pos x="T6" y="T7"/>
                  </a:cxn>
                  <a:cxn ang="0">
                    <a:pos x="T8" y="T9"/>
                  </a:cxn>
                  <a:cxn ang="0">
                    <a:pos x="T10" y="T11"/>
                  </a:cxn>
                  <a:cxn ang="0">
                    <a:pos x="T12" y="T13"/>
                  </a:cxn>
                </a:cxnLst>
                <a:rect l="0" t="0" r="r" b="b"/>
                <a:pathLst>
                  <a:path w="300" h="97">
                    <a:moveTo>
                      <a:pt x="279" y="97"/>
                    </a:moveTo>
                    <a:cubicBezTo>
                      <a:pt x="0" y="97"/>
                      <a:pt x="0" y="97"/>
                      <a:pt x="0" y="97"/>
                    </a:cubicBezTo>
                    <a:cubicBezTo>
                      <a:pt x="0" y="0"/>
                      <a:pt x="0" y="0"/>
                      <a:pt x="0" y="0"/>
                    </a:cubicBezTo>
                    <a:cubicBezTo>
                      <a:pt x="279" y="0"/>
                      <a:pt x="279" y="0"/>
                      <a:pt x="279" y="0"/>
                    </a:cubicBezTo>
                    <a:cubicBezTo>
                      <a:pt x="290" y="0"/>
                      <a:pt x="300" y="10"/>
                      <a:pt x="300" y="21"/>
                    </a:cubicBezTo>
                    <a:cubicBezTo>
                      <a:pt x="300" y="75"/>
                      <a:pt x="300" y="75"/>
                      <a:pt x="300" y="75"/>
                    </a:cubicBezTo>
                    <a:cubicBezTo>
                      <a:pt x="300" y="87"/>
                      <a:pt x="290" y="97"/>
                      <a:pt x="279" y="97"/>
                    </a:cubicBezTo>
                    <a:close/>
                  </a:path>
                </a:pathLst>
              </a:custGeom>
              <a:solidFill>
                <a:srgbClr val="6C1A4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81" name="îṧ1ïḓê">
                <a:extLst>
                  <a:ext uri="{FF2B5EF4-FFF2-40B4-BE49-F238E27FC236}">
                    <a16:creationId xmlns:a16="http://schemas.microsoft.com/office/drawing/2014/main" id="{B115230B-4A78-4FD1-91A3-7EA12D02557B}"/>
                  </a:ext>
                </a:extLst>
              </p:cNvPr>
              <p:cNvSpPr/>
              <p:nvPr/>
            </p:nvSpPr>
            <p:spPr bwMode="auto">
              <a:xfrm>
                <a:off x="1793" y="3492"/>
                <a:ext cx="362" cy="117"/>
              </a:xfrm>
              <a:custGeom>
                <a:avLst/>
                <a:gdLst>
                  <a:gd name="T0" fmla="*/ 279 w 300"/>
                  <a:gd name="T1" fmla="*/ 97 h 97"/>
                  <a:gd name="T2" fmla="*/ 0 w 300"/>
                  <a:gd name="T3" fmla="*/ 97 h 97"/>
                  <a:gd name="T4" fmla="*/ 0 w 300"/>
                  <a:gd name="T5" fmla="*/ 0 h 97"/>
                  <a:gd name="T6" fmla="*/ 279 w 300"/>
                  <a:gd name="T7" fmla="*/ 0 h 97"/>
                  <a:gd name="T8" fmla="*/ 300 w 300"/>
                  <a:gd name="T9" fmla="*/ 21 h 97"/>
                  <a:gd name="T10" fmla="*/ 300 w 300"/>
                  <a:gd name="T11" fmla="*/ 75 h 97"/>
                  <a:gd name="T12" fmla="*/ 279 w 300"/>
                  <a:gd name="T13" fmla="*/ 97 h 97"/>
                </a:gdLst>
                <a:ahLst/>
                <a:cxnLst>
                  <a:cxn ang="0">
                    <a:pos x="T0" y="T1"/>
                  </a:cxn>
                  <a:cxn ang="0">
                    <a:pos x="T2" y="T3"/>
                  </a:cxn>
                  <a:cxn ang="0">
                    <a:pos x="T4" y="T5"/>
                  </a:cxn>
                  <a:cxn ang="0">
                    <a:pos x="T6" y="T7"/>
                  </a:cxn>
                  <a:cxn ang="0">
                    <a:pos x="T8" y="T9"/>
                  </a:cxn>
                  <a:cxn ang="0">
                    <a:pos x="T10" y="T11"/>
                  </a:cxn>
                  <a:cxn ang="0">
                    <a:pos x="T12" y="T13"/>
                  </a:cxn>
                </a:cxnLst>
                <a:rect l="0" t="0" r="r" b="b"/>
                <a:pathLst>
                  <a:path w="300" h="97">
                    <a:moveTo>
                      <a:pt x="279" y="97"/>
                    </a:moveTo>
                    <a:cubicBezTo>
                      <a:pt x="0" y="97"/>
                      <a:pt x="0" y="97"/>
                      <a:pt x="0" y="97"/>
                    </a:cubicBezTo>
                    <a:cubicBezTo>
                      <a:pt x="0" y="0"/>
                      <a:pt x="0" y="0"/>
                      <a:pt x="0" y="0"/>
                    </a:cubicBezTo>
                    <a:cubicBezTo>
                      <a:pt x="279" y="0"/>
                      <a:pt x="279" y="0"/>
                      <a:pt x="279" y="0"/>
                    </a:cubicBezTo>
                    <a:cubicBezTo>
                      <a:pt x="291" y="0"/>
                      <a:pt x="300" y="10"/>
                      <a:pt x="300" y="21"/>
                    </a:cubicBezTo>
                    <a:cubicBezTo>
                      <a:pt x="300" y="75"/>
                      <a:pt x="300" y="75"/>
                      <a:pt x="300" y="75"/>
                    </a:cubicBezTo>
                    <a:cubicBezTo>
                      <a:pt x="300" y="87"/>
                      <a:pt x="291" y="97"/>
                      <a:pt x="279" y="97"/>
                    </a:cubicBezTo>
                    <a:close/>
                  </a:path>
                </a:pathLst>
              </a:custGeom>
              <a:solidFill>
                <a:srgbClr val="6C1A4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82" name="ïṥlidé">
                <a:extLst>
                  <a:ext uri="{FF2B5EF4-FFF2-40B4-BE49-F238E27FC236}">
                    <a16:creationId xmlns:a16="http://schemas.microsoft.com/office/drawing/2014/main" id="{5E48B8FA-1FB3-47C3-A8C5-1BAEA3DE369C}"/>
                  </a:ext>
                </a:extLst>
              </p:cNvPr>
              <p:cNvSpPr/>
              <p:nvPr/>
            </p:nvSpPr>
            <p:spPr bwMode="auto">
              <a:xfrm>
                <a:off x="1793" y="3499"/>
                <a:ext cx="346" cy="101"/>
              </a:xfrm>
              <a:custGeom>
                <a:avLst/>
                <a:gdLst>
                  <a:gd name="T0" fmla="*/ 269 w 287"/>
                  <a:gd name="T1" fmla="*/ 84 h 84"/>
                  <a:gd name="T2" fmla="*/ 0 w 287"/>
                  <a:gd name="T3" fmla="*/ 84 h 84"/>
                  <a:gd name="T4" fmla="*/ 0 w 287"/>
                  <a:gd name="T5" fmla="*/ 0 h 84"/>
                  <a:gd name="T6" fmla="*/ 269 w 287"/>
                  <a:gd name="T7" fmla="*/ 0 h 84"/>
                  <a:gd name="T8" fmla="*/ 287 w 287"/>
                  <a:gd name="T9" fmla="*/ 19 h 84"/>
                  <a:gd name="T10" fmla="*/ 287 w 287"/>
                  <a:gd name="T11" fmla="*/ 66 h 84"/>
                  <a:gd name="T12" fmla="*/ 269 w 287"/>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69" y="84"/>
                    </a:moveTo>
                    <a:cubicBezTo>
                      <a:pt x="0" y="84"/>
                      <a:pt x="0" y="84"/>
                      <a:pt x="0" y="84"/>
                    </a:cubicBezTo>
                    <a:cubicBezTo>
                      <a:pt x="0" y="0"/>
                      <a:pt x="0" y="0"/>
                      <a:pt x="0" y="0"/>
                    </a:cubicBezTo>
                    <a:cubicBezTo>
                      <a:pt x="269" y="0"/>
                      <a:pt x="269" y="0"/>
                      <a:pt x="269" y="0"/>
                    </a:cubicBezTo>
                    <a:cubicBezTo>
                      <a:pt x="279" y="0"/>
                      <a:pt x="287" y="8"/>
                      <a:pt x="287" y="19"/>
                    </a:cubicBezTo>
                    <a:cubicBezTo>
                      <a:pt x="287" y="66"/>
                      <a:pt x="287" y="66"/>
                      <a:pt x="287" y="66"/>
                    </a:cubicBezTo>
                    <a:cubicBezTo>
                      <a:pt x="287" y="76"/>
                      <a:pt x="279" y="84"/>
                      <a:pt x="269"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83" name="ïśľiḓe">
                <a:extLst>
                  <a:ext uri="{FF2B5EF4-FFF2-40B4-BE49-F238E27FC236}">
                    <a16:creationId xmlns:a16="http://schemas.microsoft.com/office/drawing/2014/main" id="{A11F6F83-F086-4E14-8426-5790C3742083}"/>
                  </a:ext>
                </a:extLst>
              </p:cNvPr>
              <p:cNvSpPr/>
              <p:nvPr/>
            </p:nvSpPr>
            <p:spPr bwMode="auto">
              <a:xfrm>
                <a:off x="2172" y="3529"/>
                <a:ext cx="93" cy="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84" name="íSlîḍê">
                <a:extLst>
                  <a:ext uri="{FF2B5EF4-FFF2-40B4-BE49-F238E27FC236}">
                    <a16:creationId xmlns:a16="http://schemas.microsoft.com/office/drawing/2014/main" id="{5637593A-A5E4-4458-AF52-6DEC4D39284C}"/>
                  </a:ext>
                </a:extLst>
              </p:cNvPr>
              <p:cNvSpPr/>
              <p:nvPr/>
            </p:nvSpPr>
            <p:spPr bwMode="auto">
              <a:xfrm>
                <a:off x="2180" y="3538"/>
                <a:ext cx="78" cy="8"/>
              </a:xfrm>
              <a:prstGeom prst="rect">
                <a:avLst/>
              </a:prstGeom>
              <a:solidFill>
                <a:srgbClr val="0A194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85" name="iṣ1íḓè">
                <a:extLst>
                  <a:ext uri="{FF2B5EF4-FFF2-40B4-BE49-F238E27FC236}">
                    <a16:creationId xmlns:a16="http://schemas.microsoft.com/office/drawing/2014/main" id="{F89B2164-66D3-4521-889F-B7D4E2A391EB}"/>
                  </a:ext>
                </a:extLst>
              </p:cNvPr>
              <p:cNvSpPr/>
              <p:nvPr/>
            </p:nvSpPr>
            <p:spPr bwMode="auto">
              <a:xfrm>
                <a:off x="2180" y="3552"/>
                <a:ext cx="78" cy="9"/>
              </a:xfrm>
              <a:prstGeom prst="rect">
                <a:avLst/>
              </a:prstGeom>
              <a:solidFill>
                <a:srgbClr val="0A194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86" name="ïṥliḍê">
                <a:extLst>
                  <a:ext uri="{FF2B5EF4-FFF2-40B4-BE49-F238E27FC236}">
                    <a16:creationId xmlns:a16="http://schemas.microsoft.com/office/drawing/2014/main" id="{A2399CB5-5D24-463E-A549-7DD364403683}"/>
                  </a:ext>
                </a:extLst>
              </p:cNvPr>
              <p:cNvSpPr/>
              <p:nvPr/>
            </p:nvSpPr>
            <p:spPr bwMode="auto">
              <a:xfrm>
                <a:off x="1932" y="3287"/>
                <a:ext cx="362" cy="116"/>
              </a:xfrm>
              <a:custGeom>
                <a:avLst/>
                <a:gdLst>
                  <a:gd name="T0" fmla="*/ 278 w 300"/>
                  <a:gd name="T1" fmla="*/ 96 h 96"/>
                  <a:gd name="T2" fmla="*/ 0 w 300"/>
                  <a:gd name="T3" fmla="*/ 96 h 96"/>
                  <a:gd name="T4" fmla="*/ 0 w 300"/>
                  <a:gd name="T5" fmla="*/ 0 h 96"/>
                  <a:gd name="T6" fmla="*/ 278 w 300"/>
                  <a:gd name="T7" fmla="*/ 0 h 96"/>
                  <a:gd name="T8" fmla="*/ 300 w 300"/>
                  <a:gd name="T9" fmla="*/ 21 h 96"/>
                  <a:gd name="T10" fmla="*/ 300 w 300"/>
                  <a:gd name="T11" fmla="*/ 75 h 96"/>
                  <a:gd name="T12" fmla="*/ 278 w 300"/>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300" h="96">
                    <a:moveTo>
                      <a:pt x="278" y="96"/>
                    </a:moveTo>
                    <a:cubicBezTo>
                      <a:pt x="0" y="96"/>
                      <a:pt x="0" y="96"/>
                      <a:pt x="0" y="96"/>
                    </a:cubicBezTo>
                    <a:cubicBezTo>
                      <a:pt x="0" y="0"/>
                      <a:pt x="0" y="0"/>
                      <a:pt x="0" y="0"/>
                    </a:cubicBezTo>
                    <a:cubicBezTo>
                      <a:pt x="278" y="0"/>
                      <a:pt x="278" y="0"/>
                      <a:pt x="278" y="0"/>
                    </a:cubicBezTo>
                    <a:cubicBezTo>
                      <a:pt x="290" y="0"/>
                      <a:pt x="300" y="10"/>
                      <a:pt x="300" y="21"/>
                    </a:cubicBezTo>
                    <a:cubicBezTo>
                      <a:pt x="300" y="75"/>
                      <a:pt x="300" y="75"/>
                      <a:pt x="300" y="75"/>
                    </a:cubicBezTo>
                    <a:cubicBezTo>
                      <a:pt x="300" y="87"/>
                      <a:pt x="290" y="96"/>
                      <a:pt x="278" y="96"/>
                    </a:cubicBezTo>
                    <a:close/>
                  </a:path>
                </a:pathLst>
              </a:custGeom>
              <a:solidFill>
                <a:srgbClr val="6C1A4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87" name="íṣlîḑè">
                <a:extLst>
                  <a:ext uri="{FF2B5EF4-FFF2-40B4-BE49-F238E27FC236}">
                    <a16:creationId xmlns:a16="http://schemas.microsoft.com/office/drawing/2014/main" id="{33A5A70B-12FE-439D-80FA-4352262665EB}"/>
                  </a:ext>
                </a:extLst>
              </p:cNvPr>
              <p:cNvSpPr/>
              <p:nvPr/>
            </p:nvSpPr>
            <p:spPr bwMode="auto">
              <a:xfrm>
                <a:off x="1806" y="3287"/>
                <a:ext cx="365" cy="116"/>
              </a:xfrm>
              <a:custGeom>
                <a:avLst/>
                <a:gdLst>
                  <a:gd name="T0" fmla="*/ 281 w 302"/>
                  <a:gd name="T1" fmla="*/ 96 h 96"/>
                  <a:gd name="T2" fmla="*/ 0 w 302"/>
                  <a:gd name="T3" fmla="*/ 96 h 96"/>
                  <a:gd name="T4" fmla="*/ 0 w 302"/>
                  <a:gd name="T5" fmla="*/ 0 h 96"/>
                  <a:gd name="T6" fmla="*/ 281 w 302"/>
                  <a:gd name="T7" fmla="*/ 0 h 96"/>
                  <a:gd name="T8" fmla="*/ 302 w 302"/>
                  <a:gd name="T9" fmla="*/ 21 h 96"/>
                  <a:gd name="T10" fmla="*/ 302 w 302"/>
                  <a:gd name="T11" fmla="*/ 75 h 96"/>
                  <a:gd name="T12" fmla="*/ 281 w 30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302" h="96">
                    <a:moveTo>
                      <a:pt x="281" y="96"/>
                    </a:moveTo>
                    <a:cubicBezTo>
                      <a:pt x="0" y="96"/>
                      <a:pt x="0" y="96"/>
                      <a:pt x="0" y="96"/>
                    </a:cubicBezTo>
                    <a:cubicBezTo>
                      <a:pt x="0" y="0"/>
                      <a:pt x="0" y="0"/>
                      <a:pt x="0" y="0"/>
                    </a:cubicBezTo>
                    <a:cubicBezTo>
                      <a:pt x="281" y="0"/>
                      <a:pt x="281" y="0"/>
                      <a:pt x="281" y="0"/>
                    </a:cubicBezTo>
                    <a:cubicBezTo>
                      <a:pt x="293" y="0"/>
                      <a:pt x="302" y="10"/>
                      <a:pt x="302" y="21"/>
                    </a:cubicBezTo>
                    <a:cubicBezTo>
                      <a:pt x="302" y="75"/>
                      <a:pt x="302" y="75"/>
                      <a:pt x="302" y="75"/>
                    </a:cubicBezTo>
                    <a:cubicBezTo>
                      <a:pt x="302" y="87"/>
                      <a:pt x="293" y="96"/>
                      <a:pt x="281" y="96"/>
                    </a:cubicBezTo>
                    <a:close/>
                  </a:path>
                </a:pathLst>
              </a:custGeom>
              <a:solidFill>
                <a:srgbClr val="6C1A4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88" name="ïSļîḓê">
                <a:extLst>
                  <a:ext uri="{FF2B5EF4-FFF2-40B4-BE49-F238E27FC236}">
                    <a16:creationId xmlns:a16="http://schemas.microsoft.com/office/drawing/2014/main" id="{3B818C23-5E03-488E-B0A1-D31DB614D94E}"/>
                  </a:ext>
                </a:extLst>
              </p:cNvPr>
              <p:cNvSpPr/>
              <p:nvPr/>
            </p:nvSpPr>
            <p:spPr bwMode="auto">
              <a:xfrm>
                <a:off x="1806" y="3294"/>
                <a:ext cx="349" cy="101"/>
              </a:xfrm>
              <a:custGeom>
                <a:avLst/>
                <a:gdLst>
                  <a:gd name="T0" fmla="*/ 271 w 289"/>
                  <a:gd name="T1" fmla="*/ 84 h 84"/>
                  <a:gd name="T2" fmla="*/ 0 w 289"/>
                  <a:gd name="T3" fmla="*/ 84 h 84"/>
                  <a:gd name="T4" fmla="*/ 0 w 289"/>
                  <a:gd name="T5" fmla="*/ 0 h 84"/>
                  <a:gd name="T6" fmla="*/ 271 w 289"/>
                  <a:gd name="T7" fmla="*/ 0 h 84"/>
                  <a:gd name="T8" fmla="*/ 289 w 289"/>
                  <a:gd name="T9" fmla="*/ 18 h 84"/>
                  <a:gd name="T10" fmla="*/ 289 w 289"/>
                  <a:gd name="T11" fmla="*/ 66 h 84"/>
                  <a:gd name="T12" fmla="*/ 271 w 289"/>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289" h="84">
                    <a:moveTo>
                      <a:pt x="271" y="84"/>
                    </a:moveTo>
                    <a:cubicBezTo>
                      <a:pt x="0" y="84"/>
                      <a:pt x="0" y="84"/>
                      <a:pt x="0" y="84"/>
                    </a:cubicBezTo>
                    <a:cubicBezTo>
                      <a:pt x="0" y="0"/>
                      <a:pt x="0" y="0"/>
                      <a:pt x="0" y="0"/>
                    </a:cubicBezTo>
                    <a:cubicBezTo>
                      <a:pt x="271" y="0"/>
                      <a:pt x="271" y="0"/>
                      <a:pt x="271" y="0"/>
                    </a:cubicBezTo>
                    <a:cubicBezTo>
                      <a:pt x="281" y="0"/>
                      <a:pt x="289" y="8"/>
                      <a:pt x="289" y="18"/>
                    </a:cubicBezTo>
                    <a:cubicBezTo>
                      <a:pt x="289" y="66"/>
                      <a:pt x="289" y="66"/>
                      <a:pt x="289" y="66"/>
                    </a:cubicBezTo>
                    <a:cubicBezTo>
                      <a:pt x="289" y="76"/>
                      <a:pt x="281" y="84"/>
                      <a:pt x="271"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89" name="ïṣļiḑê">
                <a:extLst>
                  <a:ext uri="{FF2B5EF4-FFF2-40B4-BE49-F238E27FC236}">
                    <a16:creationId xmlns:a16="http://schemas.microsoft.com/office/drawing/2014/main" id="{54C303F0-ED42-46DC-B189-F8447465462A}"/>
                  </a:ext>
                </a:extLst>
              </p:cNvPr>
              <p:cNvSpPr/>
              <p:nvPr/>
            </p:nvSpPr>
            <p:spPr bwMode="auto">
              <a:xfrm>
                <a:off x="2188" y="3323"/>
                <a:ext cx="92" cy="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90" name="îSľíḑe">
                <a:extLst>
                  <a:ext uri="{FF2B5EF4-FFF2-40B4-BE49-F238E27FC236}">
                    <a16:creationId xmlns:a16="http://schemas.microsoft.com/office/drawing/2014/main" id="{A26A961C-FF8C-4719-A215-27B8E81FA371}"/>
                  </a:ext>
                </a:extLst>
              </p:cNvPr>
              <p:cNvSpPr/>
              <p:nvPr/>
            </p:nvSpPr>
            <p:spPr bwMode="auto">
              <a:xfrm>
                <a:off x="2196" y="3333"/>
                <a:ext cx="77" cy="8"/>
              </a:xfrm>
              <a:prstGeom prst="rect">
                <a:avLst/>
              </a:prstGeom>
              <a:solidFill>
                <a:srgbClr val="0A194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91" name="îṡḷïdé">
                <a:extLst>
                  <a:ext uri="{FF2B5EF4-FFF2-40B4-BE49-F238E27FC236}">
                    <a16:creationId xmlns:a16="http://schemas.microsoft.com/office/drawing/2014/main" id="{9ADACC2D-2AE9-48B1-B949-D783546DBD00}"/>
                  </a:ext>
                </a:extLst>
              </p:cNvPr>
              <p:cNvSpPr/>
              <p:nvPr/>
            </p:nvSpPr>
            <p:spPr bwMode="auto">
              <a:xfrm>
                <a:off x="2196" y="3347"/>
                <a:ext cx="77" cy="7"/>
              </a:xfrm>
              <a:prstGeom prst="rect">
                <a:avLst/>
              </a:prstGeom>
              <a:solidFill>
                <a:srgbClr val="0A194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92" name="íšḻíḓe">
                <a:extLst>
                  <a:ext uri="{FF2B5EF4-FFF2-40B4-BE49-F238E27FC236}">
                    <a16:creationId xmlns:a16="http://schemas.microsoft.com/office/drawing/2014/main" id="{CC053BDF-7EB6-425F-A25E-EDF74C93BB04}"/>
                  </a:ext>
                </a:extLst>
              </p:cNvPr>
              <p:cNvSpPr/>
              <p:nvPr/>
            </p:nvSpPr>
            <p:spPr bwMode="auto">
              <a:xfrm>
                <a:off x="1940" y="3602"/>
                <a:ext cx="362" cy="117"/>
              </a:xfrm>
              <a:custGeom>
                <a:avLst/>
                <a:gdLst>
                  <a:gd name="T0" fmla="*/ 279 w 300"/>
                  <a:gd name="T1" fmla="*/ 97 h 97"/>
                  <a:gd name="T2" fmla="*/ 0 w 300"/>
                  <a:gd name="T3" fmla="*/ 97 h 97"/>
                  <a:gd name="T4" fmla="*/ 0 w 300"/>
                  <a:gd name="T5" fmla="*/ 0 h 97"/>
                  <a:gd name="T6" fmla="*/ 279 w 300"/>
                  <a:gd name="T7" fmla="*/ 0 h 97"/>
                  <a:gd name="T8" fmla="*/ 300 w 300"/>
                  <a:gd name="T9" fmla="*/ 22 h 97"/>
                  <a:gd name="T10" fmla="*/ 300 w 300"/>
                  <a:gd name="T11" fmla="*/ 76 h 97"/>
                  <a:gd name="T12" fmla="*/ 279 w 300"/>
                  <a:gd name="T13" fmla="*/ 97 h 97"/>
                </a:gdLst>
                <a:ahLst/>
                <a:cxnLst>
                  <a:cxn ang="0">
                    <a:pos x="T0" y="T1"/>
                  </a:cxn>
                  <a:cxn ang="0">
                    <a:pos x="T2" y="T3"/>
                  </a:cxn>
                  <a:cxn ang="0">
                    <a:pos x="T4" y="T5"/>
                  </a:cxn>
                  <a:cxn ang="0">
                    <a:pos x="T6" y="T7"/>
                  </a:cxn>
                  <a:cxn ang="0">
                    <a:pos x="T8" y="T9"/>
                  </a:cxn>
                  <a:cxn ang="0">
                    <a:pos x="T10" y="T11"/>
                  </a:cxn>
                  <a:cxn ang="0">
                    <a:pos x="T12" y="T13"/>
                  </a:cxn>
                </a:cxnLst>
                <a:rect l="0" t="0" r="r" b="b"/>
                <a:pathLst>
                  <a:path w="300" h="97">
                    <a:moveTo>
                      <a:pt x="279" y="97"/>
                    </a:moveTo>
                    <a:cubicBezTo>
                      <a:pt x="0" y="97"/>
                      <a:pt x="0" y="97"/>
                      <a:pt x="0" y="97"/>
                    </a:cubicBezTo>
                    <a:cubicBezTo>
                      <a:pt x="0" y="0"/>
                      <a:pt x="0" y="0"/>
                      <a:pt x="0" y="0"/>
                    </a:cubicBezTo>
                    <a:cubicBezTo>
                      <a:pt x="279" y="0"/>
                      <a:pt x="279" y="0"/>
                      <a:pt x="279" y="0"/>
                    </a:cubicBezTo>
                    <a:cubicBezTo>
                      <a:pt x="291" y="0"/>
                      <a:pt x="300" y="10"/>
                      <a:pt x="300" y="22"/>
                    </a:cubicBezTo>
                    <a:cubicBezTo>
                      <a:pt x="300" y="76"/>
                      <a:pt x="300" y="76"/>
                      <a:pt x="300" y="76"/>
                    </a:cubicBezTo>
                    <a:cubicBezTo>
                      <a:pt x="300" y="87"/>
                      <a:pt x="291" y="97"/>
                      <a:pt x="279" y="97"/>
                    </a:cubicBezTo>
                    <a:close/>
                  </a:path>
                </a:pathLst>
              </a:custGeom>
              <a:solidFill>
                <a:srgbClr val="0A19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93" name="ïṧľïḑè">
                <a:extLst>
                  <a:ext uri="{FF2B5EF4-FFF2-40B4-BE49-F238E27FC236}">
                    <a16:creationId xmlns:a16="http://schemas.microsoft.com/office/drawing/2014/main" id="{F599B8A7-6FF0-4FF2-88AC-80DBE7557032}"/>
                  </a:ext>
                </a:extLst>
              </p:cNvPr>
              <p:cNvSpPr/>
              <p:nvPr/>
            </p:nvSpPr>
            <p:spPr bwMode="auto">
              <a:xfrm>
                <a:off x="1818" y="3602"/>
                <a:ext cx="362" cy="117"/>
              </a:xfrm>
              <a:custGeom>
                <a:avLst/>
                <a:gdLst>
                  <a:gd name="T0" fmla="*/ 278 w 300"/>
                  <a:gd name="T1" fmla="*/ 97 h 97"/>
                  <a:gd name="T2" fmla="*/ 0 w 300"/>
                  <a:gd name="T3" fmla="*/ 97 h 97"/>
                  <a:gd name="T4" fmla="*/ 0 w 300"/>
                  <a:gd name="T5" fmla="*/ 0 h 97"/>
                  <a:gd name="T6" fmla="*/ 278 w 300"/>
                  <a:gd name="T7" fmla="*/ 0 h 97"/>
                  <a:gd name="T8" fmla="*/ 300 w 300"/>
                  <a:gd name="T9" fmla="*/ 22 h 97"/>
                  <a:gd name="T10" fmla="*/ 300 w 300"/>
                  <a:gd name="T11" fmla="*/ 76 h 97"/>
                  <a:gd name="T12" fmla="*/ 278 w 300"/>
                  <a:gd name="T13" fmla="*/ 97 h 97"/>
                </a:gdLst>
                <a:ahLst/>
                <a:cxnLst>
                  <a:cxn ang="0">
                    <a:pos x="T0" y="T1"/>
                  </a:cxn>
                  <a:cxn ang="0">
                    <a:pos x="T2" y="T3"/>
                  </a:cxn>
                  <a:cxn ang="0">
                    <a:pos x="T4" y="T5"/>
                  </a:cxn>
                  <a:cxn ang="0">
                    <a:pos x="T6" y="T7"/>
                  </a:cxn>
                  <a:cxn ang="0">
                    <a:pos x="T8" y="T9"/>
                  </a:cxn>
                  <a:cxn ang="0">
                    <a:pos x="T10" y="T11"/>
                  </a:cxn>
                  <a:cxn ang="0">
                    <a:pos x="T12" y="T13"/>
                  </a:cxn>
                </a:cxnLst>
                <a:rect l="0" t="0" r="r" b="b"/>
                <a:pathLst>
                  <a:path w="300" h="97">
                    <a:moveTo>
                      <a:pt x="278" y="97"/>
                    </a:moveTo>
                    <a:cubicBezTo>
                      <a:pt x="0" y="97"/>
                      <a:pt x="0" y="97"/>
                      <a:pt x="0" y="97"/>
                    </a:cubicBezTo>
                    <a:cubicBezTo>
                      <a:pt x="0" y="0"/>
                      <a:pt x="0" y="0"/>
                      <a:pt x="0" y="0"/>
                    </a:cubicBezTo>
                    <a:cubicBezTo>
                      <a:pt x="278" y="0"/>
                      <a:pt x="278" y="0"/>
                      <a:pt x="278" y="0"/>
                    </a:cubicBezTo>
                    <a:cubicBezTo>
                      <a:pt x="290" y="0"/>
                      <a:pt x="300" y="10"/>
                      <a:pt x="300" y="22"/>
                    </a:cubicBezTo>
                    <a:cubicBezTo>
                      <a:pt x="300" y="76"/>
                      <a:pt x="300" y="76"/>
                      <a:pt x="300" y="76"/>
                    </a:cubicBezTo>
                    <a:cubicBezTo>
                      <a:pt x="300" y="87"/>
                      <a:pt x="290" y="97"/>
                      <a:pt x="278" y="97"/>
                    </a:cubicBezTo>
                    <a:close/>
                  </a:path>
                </a:pathLst>
              </a:custGeom>
              <a:solidFill>
                <a:srgbClr val="0A19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94" name="iṩḻiḑe">
                <a:extLst>
                  <a:ext uri="{FF2B5EF4-FFF2-40B4-BE49-F238E27FC236}">
                    <a16:creationId xmlns:a16="http://schemas.microsoft.com/office/drawing/2014/main" id="{8959BF87-DF26-405C-99AD-02795AFC98C4}"/>
                  </a:ext>
                </a:extLst>
              </p:cNvPr>
              <p:cNvSpPr/>
              <p:nvPr/>
            </p:nvSpPr>
            <p:spPr bwMode="auto">
              <a:xfrm>
                <a:off x="1818" y="3610"/>
                <a:ext cx="345" cy="101"/>
              </a:xfrm>
              <a:custGeom>
                <a:avLst/>
                <a:gdLst>
                  <a:gd name="T0" fmla="*/ 268 w 286"/>
                  <a:gd name="T1" fmla="*/ 84 h 84"/>
                  <a:gd name="T2" fmla="*/ 0 w 286"/>
                  <a:gd name="T3" fmla="*/ 84 h 84"/>
                  <a:gd name="T4" fmla="*/ 0 w 286"/>
                  <a:gd name="T5" fmla="*/ 0 h 84"/>
                  <a:gd name="T6" fmla="*/ 268 w 286"/>
                  <a:gd name="T7" fmla="*/ 0 h 84"/>
                  <a:gd name="T8" fmla="*/ 286 w 286"/>
                  <a:gd name="T9" fmla="*/ 18 h 84"/>
                  <a:gd name="T10" fmla="*/ 286 w 286"/>
                  <a:gd name="T11" fmla="*/ 65 h 84"/>
                  <a:gd name="T12" fmla="*/ 268 w 286"/>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286" h="84">
                    <a:moveTo>
                      <a:pt x="268" y="84"/>
                    </a:moveTo>
                    <a:cubicBezTo>
                      <a:pt x="0" y="84"/>
                      <a:pt x="0" y="84"/>
                      <a:pt x="0" y="84"/>
                    </a:cubicBezTo>
                    <a:cubicBezTo>
                      <a:pt x="0" y="0"/>
                      <a:pt x="0" y="0"/>
                      <a:pt x="0" y="0"/>
                    </a:cubicBezTo>
                    <a:cubicBezTo>
                      <a:pt x="268" y="0"/>
                      <a:pt x="268" y="0"/>
                      <a:pt x="268" y="0"/>
                    </a:cubicBezTo>
                    <a:cubicBezTo>
                      <a:pt x="278" y="0"/>
                      <a:pt x="286" y="8"/>
                      <a:pt x="286" y="18"/>
                    </a:cubicBezTo>
                    <a:cubicBezTo>
                      <a:pt x="286" y="65"/>
                      <a:pt x="286" y="65"/>
                      <a:pt x="286" y="65"/>
                    </a:cubicBezTo>
                    <a:cubicBezTo>
                      <a:pt x="286" y="76"/>
                      <a:pt x="278" y="84"/>
                      <a:pt x="268"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95" name="ïš1íḍè">
                <a:extLst>
                  <a:ext uri="{FF2B5EF4-FFF2-40B4-BE49-F238E27FC236}">
                    <a16:creationId xmlns:a16="http://schemas.microsoft.com/office/drawing/2014/main" id="{AC74C84C-3D02-4F4F-ADC8-A7798B27D982}"/>
                  </a:ext>
                </a:extLst>
              </p:cNvPr>
              <p:cNvSpPr/>
              <p:nvPr/>
            </p:nvSpPr>
            <p:spPr bwMode="auto">
              <a:xfrm>
                <a:off x="2196" y="3639"/>
                <a:ext cx="94" cy="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96" name="îs1iḓe">
                <a:extLst>
                  <a:ext uri="{FF2B5EF4-FFF2-40B4-BE49-F238E27FC236}">
                    <a16:creationId xmlns:a16="http://schemas.microsoft.com/office/drawing/2014/main" id="{2F6F401D-C4D5-42BB-8838-DBC72F388C1A}"/>
                  </a:ext>
                </a:extLst>
              </p:cNvPr>
              <p:cNvSpPr/>
              <p:nvPr/>
            </p:nvSpPr>
            <p:spPr bwMode="auto">
              <a:xfrm>
                <a:off x="2206" y="3649"/>
                <a:ext cx="76" cy="8"/>
              </a:xfrm>
              <a:prstGeom prst="rect">
                <a:avLst/>
              </a:prstGeom>
              <a:solidFill>
                <a:srgbClr val="0A194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97" name="îsḻïḋê">
                <a:extLst>
                  <a:ext uri="{FF2B5EF4-FFF2-40B4-BE49-F238E27FC236}">
                    <a16:creationId xmlns:a16="http://schemas.microsoft.com/office/drawing/2014/main" id="{DA9A8BF5-6C51-4194-961E-D1BD74DA539B}"/>
                  </a:ext>
                </a:extLst>
              </p:cNvPr>
              <p:cNvSpPr/>
              <p:nvPr/>
            </p:nvSpPr>
            <p:spPr bwMode="auto">
              <a:xfrm>
                <a:off x="2206" y="3662"/>
                <a:ext cx="76" cy="8"/>
              </a:xfrm>
              <a:prstGeom prst="rect">
                <a:avLst/>
              </a:prstGeom>
              <a:solidFill>
                <a:srgbClr val="0A194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98" name="ïṩḻídé">
                <a:extLst>
                  <a:ext uri="{FF2B5EF4-FFF2-40B4-BE49-F238E27FC236}">
                    <a16:creationId xmlns:a16="http://schemas.microsoft.com/office/drawing/2014/main" id="{B0EB2364-18BA-4FD7-9F66-95967DD2975F}"/>
                  </a:ext>
                </a:extLst>
              </p:cNvPr>
              <p:cNvSpPr/>
              <p:nvPr/>
            </p:nvSpPr>
            <p:spPr bwMode="auto">
              <a:xfrm>
                <a:off x="1912" y="3402"/>
                <a:ext cx="432" cy="90"/>
              </a:xfrm>
              <a:custGeom>
                <a:avLst/>
                <a:gdLst>
                  <a:gd name="T0" fmla="*/ 0 w 358"/>
                  <a:gd name="T1" fmla="*/ 0 h 75"/>
                  <a:gd name="T2" fmla="*/ 0 w 358"/>
                  <a:gd name="T3" fmla="*/ 75 h 75"/>
                  <a:gd name="T4" fmla="*/ 321 w 358"/>
                  <a:gd name="T5" fmla="*/ 75 h 75"/>
                  <a:gd name="T6" fmla="*/ 358 w 358"/>
                  <a:gd name="T7" fmla="*/ 37 h 75"/>
                  <a:gd name="T8" fmla="*/ 347 w 358"/>
                  <a:gd name="T9" fmla="*/ 11 h 75"/>
                  <a:gd name="T10" fmla="*/ 321 w 358"/>
                  <a:gd name="T11" fmla="*/ 0 h 75"/>
                  <a:gd name="T12" fmla="*/ 0 w 358"/>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358" h="75">
                    <a:moveTo>
                      <a:pt x="0" y="0"/>
                    </a:moveTo>
                    <a:cubicBezTo>
                      <a:pt x="0" y="75"/>
                      <a:pt x="0" y="75"/>
                      <a:pt x="0" y="75"/>
                    </a:cubicBezTo>
                    <a:cubicBezTo>
                      <a:pt x="321" y="75"/>
                      <a:pt x="321" y="75"/>
                      <a:pt x="321" y="75"/>
                    </a:cubicBezTo>
                    <a:cubicBezTo>
                      <a:pt x="341" y="75"/>
                      <a:pt x="358" y="58"/>
                      <a:pt x="358" y="37"/>
                    </a:cubicBezTo>
                    <a:cubicBezTo>
                      <a:pt x="358" y="27"/>
                      <a:pt x="354" y="17"/>
                      <a:pt x="347" y="11"/>
                    </a:cubicBezTo>
                    <a:cubicBezTo>
                      <a:pt x="340" y="4"/>
                      <a:pt x="331" y="0"/>
                      <a:pt x="321" y="0"/>
                    </a:cubicBezTo>
                    <a:lnTo>
                      <a:pt x="0" y="0"/>
                    </a:lnTo>
                    <a:close/>
                  </a:path>
                </a:pathLst>
              </a:custGeom>
              <a:solidFill>
                <a:srgbClr val="D2655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599" name="îŝľïde">
                <a:extLst>
                  <a:ext uri="{FF2B5EF4-FFF2-40B4-BE49-F238E27FC236}">
                    <a16:creationId xmlns:a16="http://schemas.microsoft.com/office/drawing/2014/main" id="{78C7E316-1378-4C75-A82E-96E28E39D0B8}"/>
                  </a:ext>
                </a:extLst>
              </p:cNvPr>
              <p:cNvSpPr/>
              <p:nvPr/>
            </p:nvSpPr>
            <p:spPr bwMode="auto">
              <a:xfrm>
                <a:off x="1868" y="3402"/>
                <a:ext cx="370" cy="90"/>
              </a:xfrm>
              <a:custGeom>
                <a:avLst/>
                <a:gdLst>
                  <a:gd name="T0" fmla="*/ 0 w 307"/>
                  <a:gd name="T1" fmla="*/ 0 h 75"/>
                  <a:gd name="T2" fmla="*/ 0 w 307"/>
                  <a:gd name="T3" fmla="*/ 75 h 75"/>
                  <a:gd name="T4" fmla="*/ 270 w 307"/>
                  <a:gd name="T5" fmla="*/ 75 h 75"/>
                  <a:gd name="T6" fmla="*/ 307 w 307"/>
                  <a:gd name="T7" fmla="*/ 37 h 75"/>
                  <a:gd name="T8" fmla="*/ 296 w 307"/>
                  <a:gd name="T9" fmla="*/ 11 h 75"/>
                  <a:gd name="T10" fmla="*/ 270 w 307"/>
                  <a:gd name="T11" fmla="*/ 0 h 75"/>
                  <a:gd name="T12" fmla="*/ 0 w 307"/>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307" h="75">
                    <a:moveTo>
                      <a:pt x="0" y="0"/>
                    </a:moveTo>
                    <a:cubicBezTo>
                      <a:pt x="0" y="75"/>
                      <a:pt x="0" y="75"/>
                      <a:pt x="0" y="75"/>
                    </a:cubicBezTo>
                    <a:cubicBezTo>
                      <a:pt x="270" y="75"/>
                      <a:pt x="270" y="75"/>
                      <a:pt x="270" y="75"/>
                    </a:cubicBezTo>
                    <a:cubicBezTo>
                      <a:pt x="290" y="75"/>
                      <a:pt x="307" y="58"/>
                      <a:pt x="307" y="37"/>
                    </a:cubicBezTo>
                    <a:cubicBezTo>
                      <a:pt x="307" y="27"/>
                      <a:pt x="303" y="17"/>
                      <a:pt x="296" y="11"/>
                    </a:cubicBezTo>
                    <a:cubicBezTo>
                      <a:pt x="289" y="4"/>
                      <a:pt x="280" y="0"/>
                      <a:pt x="270" y="0"/>
                    </a:cubicBezTo>
                    <a:lnTo>
                      <a:pt x="0" y="0"/>
                    </a:lnTo>
                    <a:close/>
                  </a:path>
                </a:pathLst>
              </a:custGeom>
              <a:solidFill>
                <a:srgbClr val="FC9F7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00" name="iṥḷîďè">
                <a:extLst>
                  <a:ext uri="{FF2B5EF4-FFF2-40B4-BE49-F238E27FC236}">
                    <a16:creationId xmlns:a16="http://schemas.microsoft.com/office/drawing/2014/main" id="{D5E03EAB-3455-41B7-8EC7-23F4AE088F43}"/>
                  </a:ext>
                </a:extLst>
              </p:cNvPr>
              <p:cNvSpPr/>
              <p:nvPr/>
            </p:nvSpPr>
            <p:spPr bwMode="auto">
              <a:xfrm>
                <a:off x="1868" y="3417"/>
                <a:ext cx="342" cy="58"/>
              </a:xfrm>
              <a:custGeom>
                <a:avLst/>
                <a:gdLst>
                  <a:gd name="T0" fmla="*/ 0 w 284"/>
                  <a:gd name="T1" fmla="*/ 0 h 48"/>
                  <a:gd name="T2" fmla="*/ 0 w 284"/>
                  <a:gd name="T3" fmla="*/ 48 h 48"/>
                  <a:gd name="T4" fmla="*/ 259 w 284"/>
                  <a:gd name="T5" fmla="*/ 48 h 48"/>
                  <a:gd name="T6" fmla="*/ 284 w 284"/>
                  <a:gd name="T7" fmla="*/ 24 h 48"/>
                  <a:gd name="T8" fmla="*/ 277 w 284"/>
                  <a:gd name="T9" fmla="*/ 7 h 48"/>
                  <a:gd name="T10" fmla="*/ 259 w 284"/>
                  <a:gd name="T11" fmla="*/ 0 h 48"/>
                  <a:gd name="T12" fmla="*/ 0 w 28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84" h="48">
                    <a:moveTo>
                      <a:pt x="0" y="0"/>
                    </a:moveTo>
                    <a:cubicBezTo>
                      <a:pt x="0" y="48"/>
                      <a:pt x="0" y="48"/>
                      <a:pt x="0" y="48"/>
                    </a:cubicBezTo>
                    <a:cubicBezTo>
                      <a:pt x="259" y="48"/>
                      <a:pt x="259" y="48"/>
                      <a:pt x="259" y="48"/>
                    </a:cubicBezTo>
                    <a:cubicBezTo>
                      <a:pt x="273" y="48"/>
                      <a:pt x="284" y="37"/>
                      <a:pt x="284" y="24"/>
                    </a:cubicBezTo>
                    <a:cubicBezTo>
                      <a:pt x="284" y="17"/>
                      <a:pt x="281" y="11"/>
                      <a:pt x="277" y="7"/>
                    </a:cubicBezTo>
                    <a:cubicBezTo>
                      <a:pt x="272" y="2"/>
                      <a:pt x="266" y="0"/>
                      <a:pt x="259"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01" name="îsļîḓé">
                <a:extLst>
                  <a:ext uri="{FF2B5EF4-FFF2-40B4-BE49-F238E27FC236}">
                    <a16:creationId xmlns:a16="http://schemas.microsoft.com/office/drawing/2014/main" id="{6821FD0D-93E0-4E51-8C07-7E315275F630}"/>
                  </a:ext>
                </a:extLst>
              </p:cNvPr>
              <p:cNvSpPr/>
              <p:nvPr/>
            </p:nvSpPr>
            <p:spPr bwMode="auto">
              <a:xfrm>
                <a:off x="1806" y="3318"/>
                <a:ext cx="337" cy="0"/>
              </a:xfrm>
              <a:prstGeom prst="line">
                <a:avLst/>
              </a:prstGeom>
              <a:noFill/>
              <a:ln w="9525" cap="flat">
                <a:solidFill>
                  <a:srgbClr val="B0ACBF"/>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02" name="iṧḻiḍè">
                <a:extLst>
                  <a:ext uri="{FF2B5EF4-FFF2-40B4-BE49-F238E27FC236}">
                    <a16:creationId xmlns:a16="http://schemas.microsoft.com/office/drawing/2014/main" id="{3426BB5C-7D24-49C1-97DC-77B560DF90B4}"/>
                  </a:ext>
                </a:extLst>
              </p:cNvPr>
              <p:cNvSpPr/>
              <p:nvPr/>
            </p:nvSpPr>
            <p:spPr bwMode="auto">
              <a:xfrm>
                <a:off x="1806" y="3338"/>
                <a:ext cx="337" cy="0"/>
              </a:xfrm>
              <a:prstGeom prst="line">
                <a:avLst/>
              </a:prstGeom>
              <a:noFill/>
              <a:ln w="9525" cap="flat">
                <a:solidFill>
                  <a:srgbClr val="B0ACBF"/>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03" name="î$liḍe">
                <a:extLst>
                  <a:ext uri="{FF2B5EF4-FFF2-40B4-BE49-F238E27FC236}">
                    <a16:creationId xmlns:a16="http://schemas.microsoft.com/office/drawing/2014/main" id="{1E86412F-6008-4D7D-858F-5A5BCF98C92B}"/>
                  </a:ext>
                </a:extLst>
              </p:cNvPr>
              <p:cNvSpPr/>
              <p:nvPr/>
            </p:nvSpPr>
            <p:spPr bwMode="auto">
              <a:xfrm>
                <a:off x="1806" y="3357"/>
                <a:ext cx="337" cy="0"/>
              </a:xfrm>
              <a:prstGeom prst="line">
                <a:avLst/>
              </a:prstGeom>
              <a:noFill/>
              <a:ln w="9525" cap="flat">
                <a:solidFill>
                  <a:srgbClr val="B0ACBF"/>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04" name="iṡḷíḓé">
                <a:extLst>
                  <a:ext uri="{FF2B5EF4-FFF2-40B4-BE49-F238E27FC236}">
                    <a16:creationId xmlns:a16="http://schemas.microsoft.com/office/drawing/2014/main" id="{53C87FD7-855E-4A10-870D-D99C8B314A33}"/>
                  </a:ext>
                </a:extLst>
              </p:cNvPr>
              <p:cNvSpPr/>
              <p:nvPr/>
            </p:nvSpPr>
            <p:spPr bwMode="auto">
              <a:xfrm>
                <a:off x="1806" y="3376"/>
                <a:ext cx="337" cy="0"/>
              </a:xfrm>
              <a:prstGeom prst="line">
                <a:avLst/>
              </a:prstGeom>
              <a:noFill/>
              <a:ln w="9525" cap="flat">
                <a:solidFill>
                  <a:srgbClr val="B0ACBF"/>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05" name="ïṥ1iďè">
                <a:extLst>
                  <a:ext uri="{FF2B5EF4-FFF2-40B4-BE49-F238E27FC236}">
                    <a16:creationId xmlns:a16="http://schemas.microsoft.com/office/drawing/2014/main" id="{68EFBEB6-5A6B-4195-96A2-8F7AF41744D9}"/>
                  </a:ext>
                </a:extLst>
              </p:cNvPr>
              <p:cNvSpPr/>
              <p:nvPr/>
            </p:nvSpPr>
            <p:spPr bwMode="auto">
              <a:xfrm>
                <a:off x="1793" y="3521"/>
                <a:ext cx="337" cy="0"/>
              </a:xfrm>
              <a:prstGeom prst="line">
                <a:avLst/>
              </a:prstGeom>
              <a:noFill/>
              <a:ln w="9525" cap="flat">
                <a:solidFill>
                  <a:srgbClr val="B0ACBF"/>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06" name="íšlîḍe">
                <a:extLst>
                  <a:ext uri="{FF2B5EF4-FFF2-40B4-BE49-F238E27FC236}">
                    <a16:creationId xmlns:a16="http://schemas.microsoft.com/office/drawing/2014/main" id="{4B9DF7DB-46CD-4FC9-8814-A00A25A0BF3B}"/>
                  </a:ext>
                </a:extLst>
              </p:cNvPr>
              <p:cNvSpPr/>
              <p:nvPr/>
            </p:nvSpPr>
            <p:spPr bwMode="auto">
              <a:xfrm>
                <a:off x="1793" y="3540"/>
                <a:ext cx="337" cy="0"/>
              </a:xfrm>
              <a:prstGeom prst="line">
                <a:avLst/>
              </a:prstGeom>
              <a:noFill/>
              <a:ln w="9525" cap="flat">
                <a:solidFill>
                  <a:srgbClr val="B0ACBF"/>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07" name="íśļíḍè">
                <a:extLst>
                  <a:ext uri="{FF2B5EF4-FFF2-40B4-BE49-F238E27FC236}">
                    <a16:creationId xmlns:a16="http://schemas.microsoft.com/office/drawing/2014/main" id="{DDB28669-6FC6-4117-943D-6E5378C95E4F}"/>
                  </a:ext>
                </a:extLst>
              </p:cNvPr>
              <p:cNvSpPr/>
              <p:nvPr/>
            </p:nvSpPr>
            <p:spPr bwMode="auto">
              <a:xfrm>
                <a:off x="1793" y="3559"/>
                <a:ext cx="337" cy="0"/>
              </a:xfrm>
              <a:prstGeom prst="line">
                <a:avLst/>
              </a:prstGeom>
              <a:noFill/>
              <a:ln w="9525" cap="flat">
                <a:solidFill>
                  <a:srgbClr val="B0ACBF"/>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08" name="îṡlïḍê">
                <a:extLst>
                  <a:ext uri="{FF2B5EF4-FFF2-40B4-BE49-F238E27FC236}">
                    <a16:creationId xmlns:a16="http://schemas.microsoft.com/office/drawing/2014/main" id="{CF4FA76D-9E0A-446C-8338-8F27025D4EDC}"/>
                  </a:ext>
                </a:extLst>
              </p:cNvPr>
              <p:cNvSpPr/>
              <p:nvPr/>
            </p:nvSpPr>
            <p:spPr bwMode="auto">
              <a:xfrm>
                <a:off x="1793" y="3579"/>
                <a:ext cx="337" cy="0"/>
              </a:xfrm>
              <a:prstGeom prst="line">
                <a:avLst/>
              </a:prstGeom>
              <a:noFill/>
              <a:ln w="9525" cap="flat">
                <a:solidFill>
                  <a:srgbClr val="B0ACBF"/>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09" name="ïs1îḍé">
                <a:extLst>
                  <a:ext uri="{FF2B5EF4-FFF2-40B4-BE49-F238E27FC236}">
                    <a16:creationId xmlns:a16="http://schemas.microsoft.com/office/drawing/2014/main" id="{46957BEC-066F-44DA-B313-D6B799A271DD}"/>
                  </a:ext>
                </a:extLst>
              </p:cNvPr>
              <p:cNvSpPr/>
              <p:nvPr/>
            </p:nvSpPr>
            <p:spPr bwMode="auto">
              <a:xfrm>
                <a:off x="1818" y="3632"/>
                <a:ext cx="337" cy="0"/>
              </a:xfrm>
              <a:prstGeom prst="line">
                <a:avLst/>
              </a:prstGeom>
              <a:noFill/>
              <a:ln w="9525" cap="flat">
                <a:solidFill>
                  <a:srgbClr val="B0ACBF"/>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10" name="îśľïḑè">
                <a:extLst>
                  <a:ext uri="{FF2B5EF4-FFF2-40B4-BE49-F238E27FC236}">
                    <a16:creationId xmlns:a16="http://schemas.microsoft.com/office/drawing/2014/main" id="{F1D905C9-49C0-43B0-92C2-DC0101037CA1}"/>
                  </a:ext>
                </a:extLst>
              </p:cNvPr>
              <p:cNvSpPr/>
              <p:nvPr/>
            </p:nvSpPr>
            <p:spPr bwMode="auto">
              <a:xfrm>
                <a:off x="1818" y="3651"/>
                <a:ext cx="337" cy="0"/>
              </a:xfrm>
              <a:prstGeom prst="line">
                <a:avLst/>
              </a:prstGeom>
              <a:noFill/>
              <a:ln w="9525" cap="flat">
                <a:solidFill>
                  <a:srgbClr val="B0ACBF"/>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11" name="îSḷîḓé">
                <a:extLst>
                  <a:ext uri="{FF2B5EF4-FFF2-40B4-BE49-F238E27FC236}">
                    <a16:creationId xmlns:a16="http://schemas.microsoft.com/office/drawing/2014/main" id="{FF751F50-F2BC-4121-B45D-3318C52F1CE3}"/>
                  </a:ext>
                </a:extLst>
              </p:cNvPr>
              <p:cNvSpPr/>
              <p:nvPr/>
            </p:nvSpPr>
            <p:spPr bwMode="auto">
              <a:xfrm>
                <a:off x="1818" y="3670"/>
                <a:ext cx="337" cy="0"/>
              </a:xfrm>
              <a:prstGeom prst="line">
                <a:avLst/>
              </a:prstGeom>
              <a:noFill/>
              <a:ln w="9525" cap="flat">
                <a:solidFill>
                  <a:srgbClr val="B0ACBF"/>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12" name="íSḻiḓe">
                <a:extLst>
                  <a:ext uri="{FF2B5EF4-FFF2-40B4-BE49-F238E27FC236}">
                    <a16:creationId xmlns:a16="http://schemas.microsoft.com/office/drawing/2014/main" id="{CCF6CBA9-F957-4749-BEC2-7BFF7968A447}"/>
                  </a:ext>
                </a:extLst>
              </p:cNvPr>
              <p:cNvSpPr/>
              <p:nvPr/>
            </p:nvSpPr>
            <p:spPr bwMode="auto">
              <a:xfrm>
                <a:off x="1818" y="3690"/>
                <a:ext cx="337" cy="0"/>
              </a:xfrm>
              <a:prstGeom prst="line">
                <a:avLst/>
              </a:prstGeom>
              <a:noFill/>
              <a:ln w="9525" cap="flat">
                <a:solidFill>
                  <a:srgbClr val="B0ACBF"/>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13" name="îšḻíḑè">
                <a:extLst>
                  <a:ext uri="{FF2B5EF4-FFF2-40B4-BE49-F238E27FC236}">
                    <a16:creationId xmlns:a16="http://schemas.microsoft.com/office/drawing/2014/main" id="{F465799B-FFBD-4D86-8677-88384DA84634}"/>
                  </a:ext>
                </a:extLst>
              </p:cNvPr>
              <p:cNvSpPr/>
              <p:nvPr/>
            </p:nvSpPr>
            <p:spPr bwMode="auto">
              <a:xfrm>
                <a:off x="4351" y="1315"/>
                <a:ext cx="1018" cy="79"/>
              </a:xfrm>
              <a:prstGeom prst="rect">
                <a:avLst/>
              </a:prstGeom>
              <a:solidFill>
                <a:srgbClr val="D2655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14" name="ísliḋê">
                <a:extLst>
                  <a:ext uri="{FF2B5EF4-FFF2-40B4-BE49-F238E27FC236}">
                    <a16:creationId xmlns:a16="http://schemas.microsoft.com/office/drawing/2014/main" id="{70607A47-8612-4052-AE7D-B2420A7C5772}"/>
                  </a:ext>
                </a:extLst>
              </p:cNvPr>
              <p:cNvSpPr/>
              <p:nvPr/>
            </p:nvSpPr>
            <p:spPr bwMode="auto">
              <a:xfrm>
                <a:off x="4425" y="1251"/>
                <a:ext cx="516" cy="69"/>
              </a:xfrm>
              <a:prstGeom prst="rect">
                <a:avLst/>
              </a:prstGeom>
              <a:solidFill>
                <a:srgbClr val="6C1A4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15" name="išľîďe">
                <a:extLst>
                  <a:ext uri="{FF2B5EF4-FFF2-40B4-BE49-F238E27FC236}">
                    <a16:creationId xmlns:a16="http://schemas.microsoft.com/office/drawing/2014/main" id="{6103FC16-78A9-451D-8633-0B5794FF1277}"/>
                  </a:ext>
                </a:extLst>
              </p:cNvPr>
              <p:cNvSpPr/>
              <p:nvPr/>
            </p:nvSpPr>
            <p:spPr bwMode="auto">
              <a:xfrm>
                <a:off x="4261" y="1251"/>
                <a:ext cx="516" cy="69"/>
              </a:xfrm>
              <a:prstGeom prst="rect">
                <a:avLst/>
              </a:prstGeom>
              <a:solidFill>
                <a:srgbClr val="F1474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16" name="îśḷíḓè">
                <a:extLst>
                  <a:ext uri="{FF2B5EF4-FFF2-40B4-BE49-F238E27FC236}">
                    <a16:creationId xmlns:a16="http://schemas.microsoft.com/office/drawing/2014/main" id="{94141191-9E18-419D-AEBA-3CE771E6057C}"/>
                  </a:ext>
                </a:extLst>
              </p:cNvPr>
              <p:cNvSpPr/>
              <p:nvPr/>
            </p:nvSpPr>
            <p:spPr bwMode="auto">
              <a:xfrm>
                <a:off x="3606" y="3262"/>
                <a:ext cx="157" cy="183"/>
              </a:xfrm>
              <a:custGeom>
                <a:avLst/>
                <a:gdLst>
                  <a:gd name="T0" fmla="*/ 0 w 130"/>
                  <a:gd name="T1" fmla="*/ 129 h 152"/>
                  <a:gd name="T2" fmla="*/ 0 w 130"/>
                  <a:gd name="T3" fmla="*/ 35 h 152"/>
                  <a:gd name="T4" fmla="*/ 35 w 130"/>
                  <a:gd name="T5" fmla="*/ 0 h 152"/>
                  <a:gd name="T6" fmla="*/ 70 w 130"/>
                  <a:gd name="T7" fmla="*/ 35 h 152"/>
                  <a:gd name="T8" fmla="*/ 70 w 130"/>
                  <a:gd name="T9" fmla="*/ 152 h 152"/>
                  <a:gd name="T10" fmla="*/ 130 w 130"/>
                  <a:gd name="T11" fmla="*/ 152 h 152"/>
                  <a:gd name="T12" fmla="*/ 130 w 130"/>
                  <a:gd name="T13" fmla="*/ 78 h 152"/>
                  <a:gd name="T14" fmla="*/ 83 w 130"/>
                  <a:gd name="T15" fmla="*/ 31 h 152"/>
                  <a:gd name="T16" fmla="*/ 36 w 130"/>
                  <a:gd name="T17" fmla="*/ 78 h 152"/>
                  <a:gd name="T18" fmla="*/ 36 w 130"/>
                  <a:gd name="T19"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152">
                    <a:moveTo>
                      <a:pt x="0" y="129"/>
                    </a:moveTo>
                    <a:cubicBezTo>
                      <a:pt x="0" y="35"/>
                      <a:pt x="0" y="35"/>
                      <a:pt x="0" y="35"/>
                    </a:cubicBezTo>
                    <a:cubicBezTo>
                      <a:pt x="0" y="16"/>
                      <a:pt x="15" y="0"/>
                      <a:pt x="35" y="0"/>
                    </a:cubicBezTo>
                    <a:cubicBezTo>
                      <a:pt x="54" y="0"/>
                      <a:pt x="70" y="16"/>
                      <a:pt x="70" y="35"/>
                    </a:cubicBezTo>
                    <a:cubicBezTo>
                      <a:pt x="70" y="152"/>
                      <a:pt x="70" y="152"/>
                      <a:pt x="70" y="152"/>
                    </a:cubicBezTo>
                    <a:cubicBezTo>
                      <a:pt x="130" y="152"/>
                      <a:pt x="130" y="152"/>
                      <a:pt x="130" y="152"/>
                    </a:cubicBezTo>
                    <a:cubicBezTo>
                      <a:pt x="130" y="78"/>
                      <a:pt x="130" y="78"/>
                      <a:pt x="130" y="78"/>
                    </a:cubicBezTo>
                    <a:cubicBezTo>
                      <a:pt x="130" y="52"/>
                      <a:pt x="109" y="31"/>
                      <a:pt x="83" y="31"/>
                    </a:cubicBezTo>
                    <a:cubicBezTo>
                      <a:pt x="57" y="31"/>
                      <a:pt x="36" y="52"/>
                      <a:pt x="36" y="78"/>
                    </a:cubicBezTo>
                    <a:cubicBezTo>
                      <a:pt x="36" y="152"/>
                      <a:pt x="36" y="152"/>
                      <a:pt x="36" y="152"/>
                    </a:cubicBezTo>
                  </a:path>
                </a:pathLst>
              </a:custGeom>
              <a:noFill/>
              <a:ln w="14288" cap="flat">
                <a:solidFill>
                  <a:srgbClr val="0A194D"/>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17" name="îSḷîḑè">
                <a:extLst>
                  <a:ext uri="{FF2B5EF4-FFF2-40B4-BE49-F238E27FC236}">
                    <a16:creationId xmlns:a16="http://schemas.microsoft.com/office/drawing/2014/main" id="{2BBB1F35-AA83-46C8-82D5-5F1A81B04773}"/>
                  </a:ext>
                </a:extLst>
              </p:cNvPr>
              <p:cNvSpPr/>
              <p:nvPr/>
            </p:nvSpPr>
            <p:spPr bwMode="auto">
              <a:xfrm>
                <a:off x="4043" y="3300"/>
                <a:ext cx="50" cy="61"/>
              </a:xfrm>
              <a:custGeom>
                <a:avLst/>
                <a:gdLst>
                  <a:gd name="T0" fmla="*/ 42 w 42"/>
                  <a:gd name="T1" fmla="*/ 50 h 50"/>
                  <a:gd name="T2" fmla="*/ 0 w 42"/>
                  <a:gd name="T3" fmla="*/ 50 h 50"/>
                  <a:gd name="T4" fmla="*/ 0 w 42"/>
                  <a:gd name="T5" fmla="*/ 21 h 50"/>
                  <a:gd name="T6" fmla="*/ 21 w 42"/>
                  <a:gd name="T7" fmla="*/ 0 h 50"/>
                  <a:gd name="T8" fmla="*/ 42 w 42"/>
                  <a:gd name="T9" fmla="*/ 21 h 50"/>
                  <a:gd name="T10" fmla="*/ 42 w 42"/>
                  <a:gd name="T11" fmla="*/ 50 h 50"/>
                </a:gdLst>
                <a:ahLst/>
                <a:cxnLst>
                  <a:cxn ang="0">
                    <a:pos x="T0" y="T1"/>
                  </a:cxn>
                  <a:cxn ang="0">
                    <a:pos x="T2" y="T3"/>
                  </a:cxn>
                  <a:cxn ang="0">
                    <a:pos x="T4" y="T5"/>
                  </a:cxn>
                  <a:cxn ang="0">
                    <a:pos x="T6" y="T7"/>
                  </a:cxn>
                  <a:cxn ang="0">
                    <a:pos x="T8" y="T9"/>
                  </a:cxn>
                  <a:cxn ang="0">
                    <a:pos x="T10" y="T11"/>
                  </a:cxn>
                </a:cxnLst>
                <a:rect l="0" t="0" r="r" b="b"/>
                <a:pathLst>
                  <a:path w="42" h="50">
                    <a:moveTo>
                      <a:pt x="42" y="50"/>
                    </a:moveTo>
                    <a:cubicBezTo>
                      <a:pt x="0" y="50"/>
                      <a:pt x="0" y="50"/>
                      <a:pt x="0" y="50"/>
                    </a:cubicBezTo>
                    <a:cubicBezTo>
                      <a:pt x="0" y="21"/>
                      <a:pt x="0" y="21"/>
                      <a:pt x="0" y="21"/>
                    </a:cubicBezTo>
                    <a:cubicBezTo>
                      <a:pt x="0" y="9"/>
                      <a:pt x="9" y="0"/>
                      <a:pt x="21" y="0"/>
                    </a:cubicBezTo>
                    <a:cubicBezTo>
                      <a:pt x="32" y="0"/>
                      <a:pt x="42" y="9"/>
                      <a:pt x="42" y="21"/>
                    </a:cubicBezTo>
                    <a:lnTo>
                      <a:pt x="42" y="50"/>
                    </a:lnTo>
                    <a:close/>
                  </a:path>
                </a:pathLst>
              </a:custGeom>
              <a:solidFill>
                <a:srgbClr val="6075B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18" name="ïṣliďé">
                <a:extLst>
                  <a:ext uri="{FF2B5EF4-FFF2-40B4-BE49-F238E27FC236}">
                    <a16:creationId xmlns:a16="http://schemas.microsoft.com/office/drawing/2014/main" id="{89806376-192A-4E3C-BEA7-8ACB6F0A9C1D}"/>
                  </a:ext>
                </a:extLst>
              </p:cNvPr>
              <p:cNvSpPr/>
              <p:nvPr/>
            </p:nvSpPr>
            <p:spPr bwMode="auto">
              <a:xfrm>
                <a:off x="3958" y="3283"/>
                <a:ext cx="65" cy="78"/>
              </a:xfrm>
              <a:custGeom>
                <a:avLst/>
                <a:gdLst>
                  <a:gd name="T0" fmla="*/ 54 w 54"/>
                  <a:gd name="T1" fmla="*/ 64 h 64"/>
                  <a:gd name="T2" fmla="*/ 0 w 54"/>
                  <a:gd name="T3" fmla="*/ 64 h 64"/>
                  <a:gd name="T4" fmla="*/ 0 w 54"/>
                  <a:gd name="T5" fmla="*/ 27 h 64"/>
                  <a:gd name="T6" fmla="*/ 27 w 54"/>
                  <a:gd name="T7" fmla="*/ 0 h 64"/>
                  <a:gd name="T8" fmla="*/ 54 w 54"/>
                  <a:gd name="T9" fmla="*/ 27 h 64"/>
                  <a:gd name="T10" fmla="*/ 54 w 54"/>
                  <a:gd name="T11" fmla="*/ 64 h 64"/>
                </a:gdLst>
                <a:ahLst/>
                <a:cxnLst>
                  <a:cxn ang="0">
                    <a:pos x="T0" y="T1"/>
                  </a:cxn>
                  <a:cxn ang="0">
                    <a:pos x="T2" y="T3"/>
                  </a:cxn>
                  <a:cxn ang="0">
                    <a:pos x="T4" y="T5"/>
                  </a:cxn>
                  <a:cxn ang="0">
                    <a:pos x="T6" y="T7"/>
                  </a:cxn>
                  <a:cxn ang="0">
                    <a:pos x="T8" y="T9"/>
                  </a:cxn>
                  <a:cxn ang="0">
                    <a:pos x="T10" y="T11"/>
                  </a:cxn>
                </a:cxnLst>
                <a:rect l="0" t="0" r="r" b="b"/>
                <a:pathLst>
                  <a:path w="54" h="64">
                    <a:moveTo>
                      <a:pt x="54" y="64"/>
                    </a:moveTo>
                    <a:cubicBezTo>
                      <a:pt x="0" y="64"/>
                      <a:pt x="0" y="64"/>
                      <a:pt x="0" y="64"/>
                    </a:cubicBezTo>
                    <a:cubicBezTo>
                      <a:pt x="0" y="27"/>
                      <a:pt x="0" y="27"/>
                      <a:pt x="0" y="27"/>
                    </a:cubicBezTo>
                    <a:cubicBezTo>
                      <a:pt x="0" y="12"/>
                      <a:pt x="12" y="0"/>
                      <a:pt x="27" y="0"/>
                    </a:cubicBezTo>
                    <a:cubicBezTo>
                      <a:pt x="42" y="0"/>
                      <a:pt x="54" y="12"/>
                      <a:pt x="54" y="27"/>
                    </a:cubicBezTo>
                    <a:lnTo>
                      <a:pt x="54" y="64"/>
                    </a:lnTo>
                    <a:close/>
                  </a:path>
                </a:pathLst>
              </a:custGeom>
              <a:solidFill>
                <a:srgbClr val="FFBE6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19" name="î$ḷiḑè">
                <a:extLst>
                  <a:ext uri="{FF2B5EF4-FFF2-40B4-BE49-F238E27FC236}">
                    <a16:creationId xmlns:a16="http://schemas.microsoft.com/office/drawing/2014/main" id="{9CF17E8B-AC28-4771-A305-7172E3703E56}"/>
                  </a:ext>
                </a:extLst>
              </p:cNvPr>
              <p:cNvSpPr/>
              <p:nvPr/>
            </p:nvSpPr>
            <p:spPr bwMode="auto">
              <a:xfrm>
                <a:off x="3880" y="3346"/>
                <a:ext cx="332" cy="232"/>
              </a:xfrm>
              <a:custGeom>
                <a:avLst/>
                <a:gdLst>
                  <a:gd name="T0" fmla="*/ 232 w 275"/>
                  <a:gd name="T1" fmla="*/ 192 h 192"/>
                  <a:gd name="T2" fmla="*/ 43 w 275"/>
                  <a:gd name="T3" fmla="*/ 192 h 192"/>
                  <a:gd name="T4" fmla="*/ 0 w 275"/>
                  <a:gd name="T5" fmla="*/ 149 h 192"/>
                  <a:gd name="T6" fmla="*/ 0 w 275"/>
                  <a:gd name="T7" fmla="*/ 42 h 192"/>
                  <a:gd name="T8" fmla="*/ 43 w 275"/>
                  <a:gd name="T9" fmla="*/ 0 h 192"/>
                  <a:gd name="T10" fmla="*/ 232 w 275"/>
                  <a:gd name="T11" fmla="*/ 0 h 192"/>
                  <a:gd name="T12" fmla="*/ 275 w 275"/>
                  <a:gd name="T13" fmla="*/ 42 h 192"/>
                  <a:gd name="T14" fmla="*/ 275 w 275"/>
                  <a:gd name="T15" fmla="*/ 149 h 192"/>
                  <a:gd name="T16" fmla="*/ 232 w 275"/>
                  <a:gd name="T17"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 h="192">
                    <a:moveTo>
                      <a:pt x="232" y="192"/>
                    </a:moveTo>
                    <a:cubicBezTo>
                      <a:pt x="43" y="192"/>
                      <a:pt x="43" y="192"/>
                      <a:pt x="43" y="192"/>
                    </a:cubicBezTo>
                    <a:cubicBezTo>
                      <a:pt x="19" y="192"/>
                      <a:pt x="0" y="173"/>
                      <a:pt x="0" y="149"/>
                    </a:cubicBezTo>
                    <a:cubicBezTo>
                      <a:pt x="0" y="42"/>
                      <a:pt x="0" y="42"/>
                      <a:pt x="0" y="42"/>
                    </a:cubicBezTo>
                    <a:cubicBezTo>
                      <a:pt x="0" y="19"/>
                      <a:pt x="19" y="0"/>
                      <a:pt x="43" y="0"/>
                    </a:cubicBezTo>
                    <a:cubicBezTo>
                      <a:pt x="232" y="0"/>
                      <a:pt x="232" y="0"/>
                      <a:pt x="232" y="0"/>
                    </a:cubicBezTo>
                    <a:cubicBezTo>
                      <a:pt x="255" y="0"/>
                      <a:pt x="275" y="19"/>
                      <a:pt x="275" y="42"/>
                    </a:cubicBezTo>
                    <a:cubicBezTo>
                      <a:pt x="275" y="149"/>
                      <a:pt x="275" y="149"/>
                      <a:pt x="275" y="149"/>
                    </a:cubicBezTo>
                    <a:cubicBezTo>
                      <a:pt x="275" y="173"/>
                      <a:pt x="255" y="192"/>
                      <a:pt x="232" y="192"/>
                    </a:cubicBezTo>
                    <a:close/>
                  </a:path>
                </a:pathLst>
              </a:custGeom>
              <a:solidFill>
                <a:srgbClr val="86849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20" name="iṡḻïḑê">
                <a:extLst>
                  <a:ext uri="{FF2B5EF4-FFF2-40B4-BE49-F238E27FC236}">
                    <a16:creationId xmlns:a16="http://schemas.microsoft.com/office/drawing/2014/main" id="{947F4790-9056-4449-A95C-8DF4BAD376B7}"/>
                  </a:ext>
                </a:extLst>
              </p:cNvPr>
              <p:cNvSpPr/>
              <p:nvPr/>
            </p:nvSpPr>
            <p:spPr bwMode="auto">
              <a:xfrm>
                <a:off x="3826" y="3346"/>
                <a:ext cx="331" cy="232"/>
              </a:xfrm>
              <a:custGeom>
                <a:avLst/>
                <a:gdLst>
                  <a:gd name="T0" fmla="*/ 232 w 275"/>
                  <a:gd name="T1" fmla="*/ 192 h 192"/>
                  <a:gd name="T2" fmla="*/ 43 w 275"/>
                  <a:gd name="T3" fmla="*/ 192 h 192"/>
                  <a:gd name="T4" fmla="*/ 0 w 275"/>
                  <a:gd name="T5" fmla="*/ 149 h 192"/>
                  <a:gd name="T6" fmla="*/ 0 w 275"/>
                  <a:gd name="T7" fmla="*/ 42 h 192"/>
                  <a:gd name="T8" fmla="*/ 43 w 275"/>
                  <a:gd name="T9" fmla="*/ 0 h 192"/>
                  <a:gd name="T10" fmla="*/ 232 w 275"/>
                  <a:gd name="T11" fmla="*/ 0 h 192"/>
                  <a:gd name="T12" fmla="*/ 275 w 275"/>
                  <a:gd name="T13" fmla="*/ 42 h 192"/>
                  <a:gd name="T14" fmla="*/ 275 w 275"/>
                  <a:gd name="T15" fmla="*/ 149 h 192"/>
                  <a:gd name="T16" fmla="*/ 232 w 275"/>
                  <a:gd name="T17"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 h="192">
                    <a:moveTo>
                      <a:pt x="232" y="192"/>
                    </a:moveTo>
                    <a:cubicBezTo>
                      <a:pt x="43" y="192"/>
                      <a:pt x="43" y="192"/>
                      <a:pt x="43" y="192"/>
                    </a:cubicBezTo>
                    <a:cubicBezTo>
                      <a:pt x="19" y="192"/>
                      <a:pt x="0" y="173"/>
                      <a:pt x="0" y="149"/>
                    </a:cubicBezTo>
                    <a:cubicBezTo>
                      <a:pt x="0" y="42"/>
                      <a:pt x="0" y="42"/>
                      <a:pt x="0" y="42"/>
                    </a:cubicBezTo>
                    <a:cubicBezTo>
                      <a:pt x="0" y="19"/>
                      <a:pt x="19" y="0"/>
                      <a:pt x="43" y="0"/>
                    </a:cubicBezTo>
                    <a:cubicBezTo>
                      <a:pt x="232" y="0"/>
                      <a:pt x="232" y="0"/>
                      <a:pt x="232" y="0"/>
                    </a:cubicBezTo>
                    <a:cubicBezTo>
                      <a:pt x="255" y="0"/>
                      <a:pt x="275" y="19"/>
                      <a:pt x="275" y="42"/>
                    </a:cubicBezTo>
                    <a:cubicBezTo>
                      <a:pt x="275" y="149"/>
                      <a:pt x="275" y="149"/>
                      <a:pt x="275" y="149"/>
                    </a:cubicBezTo>
                    <a:cubicBezTo>
                      <a:pt x="275" y="173"/>
                      <a:pt x="255" y="192"/>
                      <a:pt x="232" y="192"/>
                    </a:cubicBezTo>
                    <a:close/>
                  </a:path>
                </a:pathLst>
              </a:custGeom>
              <a:solidFill>
                <a:srgbClr val="B0ACB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621" name="iṧ1îḍé">
                <a:extLst>
                  <a:ext uri="{FF2B5EF4-FFF2-40B4-BE49-F238E27FC236}">
                    <a16:creationId xmlns:a16="http://schemas.microsoft.com/office/drawing/2014/main" id="{DC5A689D-F66D-4105-985C-26CDCC93A254}"/>
                  </a:ext>
                </a:extLst>
              </p:cNvPr>
              <p:cNvSpPr/>
              <p:nvPr/>
            </p:nvSpPr>
            <p:spPr bwMode="auto">
              <a:xfrm>
                <a:off x="3886" y="3397"/>
                <a:ext cx="201" cy="126"/>
              </a:xfrm>
              <a:prstGeom prst="rect">
                <a:avLst/>
              </a:prstGeom>
              <a:solidFill>
                <a:srgbClr val="0A194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grpSp>
        <p:sp>
          <p:nvSpPr>
            <p:cNvPr id="390" name="í$1îḓé">
              <a:extLst>
                <a:ext uri="{FF2B5EF4-FFF2-40B4-BE49-F238E27FC236}">
                  <a16:creationId xmlns:a16="http://schemas.microsoft.com/office/drawing/2014/main" id="{5825DF42-AA67-4A32-9699-A5F32B57FD9C}"/>
                </a:ext>
              </a:extLst>
            </p:cNvPr>
            <p:cNvSpPr/>
            <p:nvPr/>
          </p:nvSpPr>
          <p:spPr bwMode="auto">
            <a:xfrm>
              <a:off x="5429251" y="5324476"/>
              <a:ext cx="401638" cy="300038"/>
            </a:xfrm>
            <a:custGeom>
              <a:avLst/>
              <a:gdLst>
                <a:gd name="T0" fmla="*/ 210 w 210"/>
                <a:gd name="T1" fmla="*/ 156 h 156"/>
                <a:gd name="T2" fmla="*/ 0 w 210"/>
                <a:gd name="T3" fmla="*/ 156 h 156"/>
                <a:gd name="T4" fmla="*/ 0 w 210"/>
                <a:gd name="T5" fmla="*/ 59 h 156"/>
                <a:gd name="T6" fmla="*/ 59 w 210"/>
                <a:gd name="T7" fmla="*/ 0 h 156"/>
                <a:gd name="T8" fmla="*/ 152 w 210"/>
                <a:gd name="T9" fmla="*/ 0 h 156"/>
                <a:gd name="T10" fmla="*/ 210 w 210"/>
                <a:gd name="T11" fmla="*/ 59 h 156"/>
                <a:gd name="T12" fmla="*/ 210 w 210"/>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210" h="156">
                  <a:moveTo>
                    <a:pt x="210" y="156"/>
                  </a:moveTo>
                  <a:cubicBezTo>
                    <a:pt x="0" y="156"/>
                    <a:pt x="0" y="156"/>
                    <a:pt x="0" y="156"/>
                  </a:cubicBezTo>
                  <a:cubicBezTo>
                    <a:pt x="0" y="59"/>
                    <a:pt x="0" y="59"/>
                    <a:pt x="0" y="59"/>
                  </a:cubicBezTo>
                  <a:cubicBezTo>
                    <a:pt x="0" y="27"/>
                    <a:pt x="26" y="0"/>
                    <a:pt x="59" y="0"/>
                  </a:cubicBezTo>
                  <a:cubicBezTo>
                    <a:pt x="152" y="0"/>
                    <a:pt x="152" y="0"/>
                    <a:pt x="152" y="0"/>
                  </a:cubicBezTo>
                  <a:cubicBezTo>
                    <a:pt x="184" y="0"/>
                    <a:pt x="210" y="27"/>
                    <a:pt x="210" y="59"/>
                  </a:cubicBezTo>
                  <a:lnTo>
                    <a:pt x="210" y="156"/>
                  </a:lnTo>
                  <a:close/>
                </a:path>
              </a:pathLst>
            </a:custGeom>
            <a:solidFill>
              <a:srgbClr val="6075B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391" name="îṧļïḋé">
              <a:extLst>
                <a:ext uri="{FF2B5EF4-FFF2-40B4-BE49-F238E27FC236}">
                  <a16:creationId xmlns:a16="http://schemas.microsoft.com/office/drawing/2014/main" id="{2445E8E3-F9E1-46DA-AB5F-05AB4E111E7B}"/>
                </a:ext>
              </a:extLst>
            </p:cNvPr>
            <p:cNvSpPr/>
            <p:nvPr/>
          </p:nvSpPr>
          <p:spPr bwMode="auto">
            <a:xfrm>
              <a:off x="5570538" y="5324476"/>
              <a:ext cx="403225" cy="300038"/>
            </a:xfrm>
            <a:custGeom>
              <a:avLst/>
              <a:gdLst>
                <a:gd name="T0" fmla="*/ 210 w 210"/>
                <a:gd name="T1" fmla="*/ 156 h 156"/>
                <a:gd name="T2" fmla="*/ 0 w 210"/>
                <a:gd name="T3" fmla="*/ 156 h 156"/>
                <a:gd name="T4" fmla="*/ 0 w 210"/>
                <a:gd name="T5" fmla="*/ 59 h 156"/>
                <a:gd name="T6" fmla="*/ 58 w 210"/>
                <a:gd name="T7" fmla="*/ 0 h 156"/>
                <a:gd name="T8" fmla="*/ 151 w 210"/>
                <a:gd name="T9" fmla="*/ 0 h 156"/>
                <a:gd name="T10" fmla="*/ 210 w 210"/>
                <a:gd name="T11" fmla="*/ 59 h 156"/>
                <a:gd name="T12" fmla="*/ 210 w 210"/>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210" h="156">
                  <a:moveTo>
                    <a:pt x="210" y="156"/>
                  </a:moveTo>
                  <a:cubicBezTo>
                    <a:pt x="0" y="156"/>
                    <a:pt x="0" y="156"/>
                    <a:pt x="0" y="156"/>
                  </a:cubicBezTo>
                  <a:cubicBezTo>
                    <a:pt x="0" y="59"/>
                    <a:pt x="0" y="59"/>
                    <a:pt x="0" y="59"/>
                  </a:cubicBezTo>
                  <a:cubicBezTo>
                    <a:pt x="0" y="27"/>
                    <a:pt x="26" y="0"/>
                    <a:pt x="58" y="0"/>
                  </a:cubicBezTo>
                  <a:cubicBezTo>
                    <a:pt x="151" y="0"/>
                    <a:pt x="151" y="0"/>
                    <a:pt x="151" y="0"/>
                  </a:cubicBezTo>
                  <a:cubicBezTo>
                    <a:pt x="184" y="0"/>
                    <a:pt x="210" y="27"/>
                    <a:pt x="210" y="59"/>
                  </a:cubicBezTo>
                  <a:lnTo>
                    <a:pt x="210" y="156"/>
                  </a:lnTo>
                  <a:close/>
                </a:path>
              </a:pathLst>
            </a:custGeom>
            <a:solidFill>
              <a:srgbClr val="2B356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392" name="îSḻïḓê">
              <a:extLst>
                <a:ext uri="{FF2B5EF4-FFF2-40B4-BE49-F238E27FC236}">
                  <a16:creationId xmlns:a16="http://schemas.microsoft.com/office/drawing/2014/main" id="{37BD70B2-5650-4CD9-A68C-C9D450220A8C}"/>
                </a:ext>
              </a:extLst>
            </p:cNvPr>
            <p:cNvSpPr/>
            <p:nvPr/>
          </p:nvSpPr>
          <p:spPr bwMode="auto">
            <a:xfrm>
              <a:off x="5565776" y="5397501"/>
              <a:ext cx="577850" cy="536575"/>
            </a:xfrm>
            <a:prstGeom prst="rect">
              <a:avLst/>
            </a:prstGeom>
            <a:solidFill>
              <a:srgbClr val="BF784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393" name="íṣḷiḋè">
              <a:extLst>
                <a:ext uri="{FF2B5EF4-FFF2-40B4-BE49-F238E27FC236}">
                  <a16:creationId xmlns:a16="http://schemas.microsoft.com/office/drawing/2014/main" id="{292FEDCD-CE8B-478E-9C96-469E9F83769F}"/>
                </a:ext>
              </a:extLst>
            </p:cNvPr>
            <p:cNvSpPr/>
            <p:nvPr/>
          </p:nvSpPr>
          <p:spPr bwMode="auto">
            <a:xfrm>
              <a:off x="5324476" y="5397501"/>
              <a:ext cx="576263" cy="536575"/>
            </a:xfrm>
            <a:prstGeom prst="rect">
              <a:avLst/>
            </a:prstGeom>
            <a:solidFill>
              <a:srgbClr val="DD976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394" name="îṥļïḍê">
              <a:extLst>
                <a:ext uri="{FF2B5EF4-FFF2-40B4-BE49-F238E27FC236}">
                  <a16:creationId xmlns:a16="http://schemas.microsoft.com/office/drawing/2014/main" id="{5A858FD1-E24C-41BF-BAF9-ABA574AC6014}"/>
                </a:ext>
              </a:extLst>
            </p:cNvPr>
            <p:cNvSpPr/>
            <p:nvPr/>
          </p:nvSpPr>
          <p:spPr bwMode="auto">
            <a:xfrm>
              <a:off x="5529263" y="5470526"/>
              <a:ext cx="166688" cy="79375"/>
            </a:xfrm>
            <a:custGeom>
              <a:avLst/>
              <a:gdLst>
                <a:gd name="T0" fmla="*/ 70 w 87"/>
                <a:gd name="T1" fmla="*/ 41 h 41"/>
                <a:gd name="T2" fmla="*/ 17 w 87"/>
                <a:gd name="T3" fmla="*/ 41 h 41"/>
                <a:gd name="T4" fmla="*/ 0 w 87"/>
                <a:gd name="T5" fmla="*/ 24 h 41"/>
                <a:gd name="T6" fmla="*/ 0 w 87"/>
                <a:gd name="T7" fmla="*/ 17 h 41"/>
                <a:gd name="T8" fmla="*/ 17 w 87"/>
                <a:gd name="T9" fmla="*/ 0 h 41"/>
                <a:gd name="T10" fmla="*/ 70 w 87"/>
                <a:gd name="T11" fmla="*/ 0 h 41"/>
                <a:gd name="T12" fmla="*/ 87 w 87"/>
                <a:gd name="T13" fmla="*/ 17 h 41"/>
                <a:gd name="T14" fmla="*/ 87 w 87"/>
                <a:gd name="T15" fmla="*/ 24 h 41"/>
                <a:gd name="T16" fmla="*/ 70 w 87"/>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41">
                  <a:moveTo>
                    <a:pt x="70" y="41"/>
                  </a:moveTo>
                  <a:cubicBezTo>
                    <a:pt x="17" y="41"/>
                    <a:pt x="17" y="41"/>
                    <a:pt x="17" y="41"/>
                  </a:cubicBezTo>
                  <a:cubicBezTo>
                    <a:pt x="8" y="41"/>
                    <a:pt x="0" y="33"/>
                    <a:pt x="0" y="24"/>
                  </a:cubicBezTo>
                  <a:cubicBezTo>
                    <a:pt x="0" y="17"/>
                    <a:pt x="0" y="17"/>
                    <a:pt x="0" y="17"/>
                  </a:cubicBezTo>
                  <a:cubicBezTo>
                    <a:pt x="0" y="8"/>
                    <a:pt x="8" y="0"/>
                    <a:pt x="17" y="0"/>
                  </a:cubicBezTo>
                  <a:cubicBezTo>
                    <a:pt x="70" y="0"/>
                    <a:pt x="70" y="0"/>
                    <a:pt x="70" y="0"/>
                  </a:cubicBezTo>
                  <a:cubicBezTo>
                    <a:pt x="79" y="0"/>
                    <a:pt x="87" y="8"/>
                    <a:pt x="87" y="17"/>
                  </a:cubicBezTo>
                  <a:cubicBezTo>
                    <a:pt x="87" y="24"/>
                    <a:pt x="87" y="24"/>
                    <a:pt x="87" y="24"/>
                  </a:cubicBezTo>
                  <a:cubicBezTo>
                    <a:pt x="87" y="33"/>
                    <a:pt x="79" y="41"/>
                    <a:pt x="70" y="41"/>
                  </a:cubicBezTo>
                  <a:close/>
                </a:path>
              </a:pathLst>
            </a:custGeom>
            <a:solidFill>
              <a:srgbClr val="2D2D3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395" name="í$lïḓê">
              <a:extLst>
                <a:ext uri="{FF2B5EF4-FFF2-40B4-BE49-F238E27FC236}">
                  <a16:creationId xmlns:a16="http://schemas.microsoft.com/office/drawing/2014/main" id="{DE223888-412F-4A47-A016-FAA1B32822DD}"/>
                </a:ext>
              </a:extLst>
            </p:cNvPr>
            <p:cNvSpPr/>
            <p:nvPr/>
          </p:nvSpPr>
          <p:spPr bwMode="auto">
            <a:xfrm>
              <a:off x="6259513" y="5397501"/>
              <a:ext cx="577850" cy="536575"/>
            </a:xfrm>
            <a:prstGeom prst="rect">
              <a:avLst/>
            </a:prstGeom>
            <a:solidFill>
              <a:srgbClr val="BF784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396" name="í$ľiḍê">
              <a:extLst>
                <a:ext uri="{FF2B5EF4-FFF2-40B4-BE49-F238E27FC236}">
                  <a16:creationId xmlns:a16="http://schemas.microsoft.com/office/drawing/2014/main" id="{C8D8512F-C597-49DF-BBCD-C40E9B133F17}"/>
                </a:ext>
              </a:extLst>
            </p:cNvPr>
            <p:cNvSpPr/>
            <p:nvPr/>
          </p:nvSpPr>
          <p:spPr bwMode="auto">
            <a:xfrm>
              <a:off x="6016626" y="5397501"/>
              <a:ext cx="577850" cy="536575"/>
            </a:xfrm>
            <a:prstGeom prst="rect">
              <a:avLst/>
            </a:prstGeom>
            <a:solidFill>
              <a:srgbClr val="DD976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397" name="ïślíḍè">
              <a:extLst>
                <a:ext uri="{FF2B5EF4-FFF2-40B4-BE49-F238E27FC236}">
                  <a16:creationId xmlns:a16="http://schemas.microsoft.com/office/drawing/2014/main" id="{64B6860E-4D08-40D1-8840-4EE96B8778EB}"/>
                </a:ext>
              </a:extLst>
            </p:cNvPr>
            <p:cNvSpPr/>
            <p:nvPr/>
          </p:nvSpPr>
          <p:spPr bwMode="auto">
            <a:xfrm>
              <a:off x="6223001" y="5470526"/>
              <a:ext cx="166688" cy="79375"/>
            </a:xfrm>
            <a:custGeom>
              <a:avLst/>
              <a:gdLst>
                <a:gd name="T0" fmla="*/ 70 w 87"/>
                <a:gd name="T1" fmla="*/ 41 h 41"/>
                <a:gd name="T2" fmla="*/ 17 w 87"/>
                <a:gd name="T3" fmla="*/ 41 h 41"/>
                <a:gd name="T4" fmla="*/ 0 w 87"/>
                <a:gd name="T5" fmla="*/ 24 h 41"/>
                <a:gd name="T6" fmla="*/ 0 w 87"/>
                <a:gd name="T7" fmla="*/ 17 h 41"/>
                <a:gd name="T8" fmla="*/ 17 w 87"/>
                <a:gd name="T9" fmla="*/ 0 h 41"/>
                <a:gd name="T10" fmla="*/ 70 w 87"/>
                <a:gd name="T11" fmla="*/ 0 h 41"/>
                <a:gd name="T12" fmla="*/ 87 w 87"/>
                <a:gd name="T13" fmla="*/ 17 h 41"/>
                <a:gd name="T14" fmla="*/ 87 w 87"/>
                <a:gd name="T15" fmla="*/ 24 h 41"/>
                <a:gd name="T16" fmla="*/ 70 w 87"/>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41">
                  <a:moveTo>
                    <a:pt x="70" y="41"/>
                  </a:moveTo>
                  <a:cubicBezTo>
                    <a:pt x="17" y="41"/>
                    <a:pt x="17" y="41"/>
                    <a:pt x="17" y="41"/>
                  </a:cubicBezTo>
                  <a:cubicBezTo>
                    <a:pt x="8" y="41"/>
                    <a:pt x="0" y="33"/>
                    <a:pt x="0" y="24"/>
                  </a:cubicBezTo>
                  <a:cubicBezTo>
                    <a:pt x="0" y="17"/>
                    <a:pt x="0" y="17"/>
                    <a:pt x="0" y="17"/>
                  </a:cubicBezTo>
                  <a:cubicBezTo>
                    <a:pt x="0" y="8"/>
                    <a:pt x="8" y="0"/>
                    <a:pt x="17" y="0"/>
                  </a:cubicBezTo>
                  <a:cubicBezTo>
                    <a:pt x="70" y="0"/>
                    <a:pt x="70" y="0"/>
                    <a:pt x="70" y="0"/>
                  </a:cubicBezTo>
                  <a:cubicBezTo>
                    <a:pt x="80" y="0"/>
                    <a:pt x="87" y="8"/>
                    <a:pt x="87" y="17"/>
                  </a:cubicBezTo>
                  <a:cubicBezTo>
                    <a:pt x="87" y="24"/>
                    <a:pt x="87" y="24"/>
                    <a:pt x="87" y="24"/>
                  </a:cubicBezTo>
                  <a:cubicBezTo>
                    <a:pt x="87" y="33"/>
                    <a:pt x="80" y="41"/>
                    <a:pt x="70" y="41"/>
                  </a:cubicBezTo>
                  <a:close/>
                </a:path>
              </a:pathLst>
            </a:custGeom>
            <a:solidFill>
              <a:srgbClr val="2D2D3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398" name="ï$ḻíḋê">
              <a:extLst>
                <a:ext uri="{FF2B5EF4-FFF2-40B4-BE49-F238E27FC236}">
                  <a16:creationId xmlns:a16="http://schemas.microsoft.com/office/drawing/2014/main" id="{6ABA3FAF-D06E-460D-A77D-3C8670135204}"/>
                </a:ext>
              </a:extLst>
            </p:cNvPr>
            <p:cNvSpPr/>
            <p:nvPr/>
          </p:nvSpPr>
          <p:spPr bwMode="auto">
            <a:xfrm>
              <a:off x="5969001" y="4121151"/>
              <a:ext cx="301625" cy="87313"/>
            </a:xfrm>
            <a:prstGeom prst="rect">
              <a:avLst/>
            </a:prstGeom>
            <a:solidFill>
              <a:srgbClr val="0A194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399" name="îsḻïde">
              <a:extLst>
                <a:ext uri="{FF2B5EF4-FFF2-40B4-BE49-F238E27FC236}">
                  <a16:creationId xmlns:a16="http://schemas.microsoft.com/office/drawing/2014/main" id="{A253ED19-CF83-4CBE-802C-D81D38C61085}"/>
                </a:ext>
              </a:extLst>
            </p:cNvPr>
            <p:cNvSpPr/>
            <p:nvPr/>
          </p:nvSpPr>
          <p:spPr bwMode="auto">
            <a:xfrm>
              <a:off x="5884863" y="4121151"/>
              <a:ext cx="301625" cy="87313"/>
            </a:xfrm>
            <a:prstGeom prst="rect">
              <a:avLst/>
            </a:prstGeom>
            <a:solidFill>
              <a:srgbClr val="6075B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00" name="iṧlïḍê">
              <a:extLst>
                <a:ext uri="{FF2B5EF4-FFF2-40B4-BE49-F238E27FC236}">
                  <a16:creationId xmlns:a16="http://schemas.microsoft.com/office/drawing/2014/main" id="{EB143AED-50C0-4DBD-A27C-9916E75883E8}"/>
                </a:ext>
              </a:extLst>
            </p:cNvPr>
            <p:cNvSpPr/>
            <p:nvPr/>
          </p:nvSpPr>
          <p:spPr bwMode="auto">
            <a:xfrm>
              <a:off x="5273676" y="4178301"/>
              <a:ext cx="730250" cy="206375"/>
            </a:xfrm>
            <a:custGeom>
              <a:avLst/>
              <a:gdLst>
                <a:gd name="T0" fmla="*/ 381 w 381"/>
                <a:gd name="T1" fmla="*/ 0 h 108"/>
                <a:gd name="T2" fmla="*/ 381 w 381"/>
                <a:gd name="T3" fmla="*/ 0 h 108"/>
                <a:gd name="T4" fmla="*/ 354 w 381"/>
                <a:gd name="T5" fmla="*/ 31 h 108"/>
                <a:gd name="T6" fmla="*/ 354 w 381"/>
                <a:gd name="T7" fmla="*/ 51 h 108"/>
                <a:gd name="T8" fmla="*/ 298 w 381"/>
                <a:gd name="T9" fmla="*/ 107 h 108"/>
                <a:gd name="T10" fmla="*/ 245 w 381"/>
                <a:gd name="T11" fmla="*/ 108 h 108"/>
                <a:gd name="T12" fmla="*/ 200 w 381"/>
                <a:gd name="T13" fmla="*/ 66 h 108"/>
                <a:gd name="T14" fmla="*/ 199 w 381"/>
                <a:gd name="T15" fmla="*/ 60 h 108"/>
                <a:gd name="T16" fmla="*/ 153 w 381"/>
                <a:gd name="T17" fmla="*/ 12 h 108"/>
                <a:gd name="T18" fmla="*/ 13 w 381"/>
                <a:gd name="T19" fmla="*/ 12 h 108"/>
                <a:gd name="T20" fmla="*/ 1 w 381"/>
                <a:gd name="T21" fmla="*/ 6 h 108"/>
                <a:gd name="T22" fmla="*/ 0 w 381"/>
                <a:gd name="T23" fmla="*/ 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1" h="108">
                  <a:moveTo>
                    <a:pt x="381" y="0"/>
                  </a:moveTo>
                  <a:cubicBezTo>
                    <a:pt x="381" y="0"/>
                    <a:pt x="381" y="0"/>
                    <a:pt x="381" y="0"/>
                  </a:cubicBezTo>
                  <a:cubicBezTo>
                    <a:pt x="366" y="2"/>
                    <a:pt x="354" y="15"/>
                    <a:pt x="354" y="31"/>
                  </a:cubicBezTo>
                  <a:cubicBezTo>
                    <a:pt x="354" y="51"/>
                    <a:pt x="354" y="51"/>
                    <a:pt x="354" y="51"/>
                  </a:cubicBezTo>
                  <a:cubicBezTo>
                    <a:pt x="353" y="82"/>
                    <a:pt x="328" y="107"/>
                    <a:pt x="298" y="107"/>
                  </a:cubicBezTo>
                  <a:cubicBezTo>
                    <a:pt x="245" y="108"/>
                    <a:pt x="245" y="108"/>
                    <a:pt x="245" y="108"/>
                  </a:cubicBezTo>
                  <a:cubicBezTo>
                    <a:pt x="221" y="108"/>
                    <a:pt x="201" y="90"/>
                    <a:pt x="200" y="66"/>
                  </a:cubicBezTo>
                  <a:cubicBezTo>
                    <a:pt x="199" y="60"/>
                    <a:pt x="199" y="60"/>
                    <a:pt x="199" y="60"/>
                  </a:cubicBezTo>
                  <a:cubicBezTo>
                    <a:pt x="198" y="35"/>
                    <a:pt x="178" y="15"/>
                    <a:pt x="153" y="12"/>
                  </a:cubicBezTo>
                  <a:cubicBezTo>
                    <a:pt x="13" y="12"/>
                    <a:pt x="13" y="12"/>
                    <a:pt x="13" y="12"/>
                  </a:cubicBezTo>
                  <a:cubicBezTo>
                    <a:pt x="8" y="12"/>
                    <a:pt x="4" y="10"/>
                    <a:pt x="1" y="6"/>
                  </a:cubicBezTo>
                  <a:cubicBezTo>
                    <a:pt x="0" y="4"/>
                    <a:pt x="0" y="4"/>
                    <a:pt x="0" y="4"/>
                  </a:cubicBezTo>
                </a:path>
              </a:pathLst>
            </a:custGeom>
            <a:noFill/>
            <a:ln w="1587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01" name="íṧliḑé">
              <a:extLst>
                <a:ext uri="{FF2B5EF4-FFF2-40B4-BE49-F238E27FC236}">
                  <a16:creationId xmlns:a16="http://schemas.microsoft.com/office/drawing/2014/main" id="{3CEFF3F1-6B0C-4029-A818-9C18AAE284CA}"/>
                </a:ext>
              </a:extLst>
            </p:cNvPr>
            <p:cNvSpPr/>
            <p:nvPr/>
          </p:nvSpPr>
          <p:spPr bwMode="auto">
            <a:xfrm>
              <a:off x="5576888" y="4186238"/>
              <a:ext cx="482600" cy="473075"/>
            </a:xfrm>
            <a:custGeom>
              <a:avLst/>
              <a:gdLst>
                <a:gd name="T0" fmla="*/ 252 w 252"/>
                <a:gd name="T1" fmla="*/ 0 h 247"/>
                <a:gd name="T2" fmla="*/ 252 w 252"/>
                <a:gd name="T3" fmla="*/ 0 h 247"/>
                <a:gd name="T4" fmla="*/ 227 w 252"/>
                <a:gd name="T5" fmla="*/ 26 h 247"/>
                <a:gd name="T6" fmla="*/ 232 w 252"/>
                <a:gd name="T7" fmla="*/ 175 h 247"/>
                <a:gd name="T8" fmla="*/ 161 w 252"/>
                <a:gd name="T9" fmla="*/ 246 h 247"/>
                <a:gd name="T10" fmla="*/ 94 w 252"/>
                <a:gd name="T11" fmla="*/ 179 h 247"/>
                <a:gd name="T12" fmla="*/ 91 w 252"/>
                <a:gd name="T13" fmla="*/ 34 h 247"/>
                <a:gd name="T14" fmla="*/ 66 w 252"/>
                <a:gd name="T15" fmla="*/ 9 h 247"/>
                <a:gd name="T16" fmla="*/ 0 w 252"/>
                <a:gd name="T17" fmla="*/ 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 h="247">
                  <a:moveTo>
                    <a:pt x="252" y="0"/>
                  </a:moveTo>
                  <a:cubicBezTo>
                    <a:pt x="252" y="0"/>
                    <a:pt x="252" y="0"/>
                    <a:pt x="252" y="0"/>
                  </a:cubicBezTo>
                  <a:cubicBezTo>
                    <a:pt x="238" y="1"/>
                    <a:pt x="227" y="12"/>
                    <a:pt x="227" y="26"/>
                  </a:cubicBezTo>
                  <a:cubicBezTo>
                    <a:pt x="232" y="175"/>
                    <a:pt x="232" y="175"/>
                    <a:pt x="232" y="175"/>
                  </a:cubicBezTo>
                  <a:cubicBezTo>
                    <a:pt x="233" y="215"/>
                    <a:pt x="200" y="247"/>
                    <a:pt x="161" y="246"/>
                  </a:cubicBezTo>
                  <a:cubicBezTo>
                    <a:pt x="125" y="245"/>
                    <a:pt x="95" y="215"/>
                    <a:pt x="94" y="179"/>
                  </a:cubicBezTo>
                  <a:cubicBezTo>
                    <a:pt x="91" y="34"/>
                    <a:pt x="91" y="34"/>
                    <a:pt x="91" y="34"/>
                  </a:cubicBezTo>
                  <a:cubicBezTo>
                    <a:pt x="91" y="20"/>
                    <a:pt x="80" y="9"/>
                    <a:pt x="66" y="9"/>
                  </a:cubicBezTo>
                  <a:cubicBezTo>
                    <a:pt x="0" y="9"/>
                    <a:pt x="0" y="9"/>
                    <a:pt x="0" y="9"/>
                  </a:cubicBezTo>
                </a:path>
              </a:pathLst>
            </a:custGeom>
            <a:noFill/>
            <a:ln w="1587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02" name="íṡlïḋe">
              <a:extLst>
                <a:ext uri="{FF2B5EF4-FFF2-40B4-BE49-F238E27FC236}">
                  <a16:creationId xmlns:a16="http://schemas.microsoft.com/office/drawing/2014/main" id="{3E570296-3488-410D-BD63-4EBCAD0FB19B}"/>
                </a:ext>
              </a:extLst>
            </p:cNvPr>
            <p:cNvSpPr/>
            <p:nvPr/>
          </p:nvSpPr>
          <p:spPr bwMode="auto">
            <a:xfrm>
              <a:off x="6032501" y="4176713"/>
              <a:ext cx="80963" cy="22225"/>
            </a:xfrm>
            <a:custGeom>
              <a:avLst/>
              <a:gdLst>
                <a:gd name="T0" fmla="*/ 36 w 42"/>
                <a:gd name="T1" fmla="*/ 12 h 12"/>
                <a:gd name="T2" fmla="*/ 6 w 42"/>
                <a:gd name="T3" fmla="*/ 12 h 12"/>
                <a:gd name="T4" fmla="*/ 0 w 42"/>
                <a:gd name="T5" fmla="*/ 6 h 12"/>
                <a:gd name="T6" fmla="*/ 6 w 42"/>
                <a:gd name="T7" fmla="*/ 0 h 12"/>
                <a:gd name="T8" fmla="*/ 36 w 42"/>
                <a:gd name="T9" fmla="*/ 0 h 12"/>
                <a:gd name="T10" fmla="*/ 42 w 42"/>
                <a:gd name="T11" fmla="*/ 6 h 12"/>
                <a:gd name="T12" fmla="*/ 36 w 4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2" h="12">
                  <a:moveTo>
                    <a:pt x="36" y="12"/>
                  </a:moveTo>
                  <a:cubicBezTo>
                    <a:pt x="6" y="12"/>
                    <a:pt x="6" y="12"/>
                    <a:pt x="6" y="12"/>
                  </a:cubicBezTo>
                  <a:cubicBezTo>
                    <a:pt x="3" y="12"/>
                    <a:pt x="0" y="9"/>
                    <a:pt x="0" y="6"/>
                  </a:cubicBezTo>
                  <a:cubicBezTo>
                    <a:pt x="0" y="2"/>
                    <a:pt x="3" y="0"/>
                    <a:pt x="6" y="0"/>
                  </a:cubicBezTo>
                  <a:cubicBezTo>
                    <a:pt x="36" y="0"/>
                    <a:pt x="36" y="0"/>
                    <a:pt x="36" y="0"/>
                  </a:cubicBezTo>
                  <a:cubicBezTo>
                    <a:pt x="40" y="0"/>
                    <a:pt x="42" y="2"/>
                    <a:pt x="42" y="6"/>
                  </a:cubicBezTo>
                  <a:cubicBezTo>
                    <a:pt x="42" y="9"/>
                    <a:pt x="40" y="12"/>
                    <a:pt x="36"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03" name="is1iďè">
              <a:extLst>
                <a:ext uri="{FF2B5EF4-FFF2-40B4-BE49-F238E27FC236}">
                  <a16:creationId xmlns:a16="http://schemas.microsoft.com/office/drawing/2014/main" id="{7B93F9F9-4FF9-48C4-B9C3-160EDF738CDD}"/>
                </a:ext>
              </a:extLst>
            </p:cNvPr>
            <p:cNvSpPr/>
            <p:nvPr/>
          </p:nvSpPr>
          <p:spPr bwMode="auto">
            <a:xfrm>
              <a:off x="5937251" y="4168776"/>
              <a:ext cx="82550" cy="25400"/>
            </a:xfrm>
            <a:custGeom>
              <a:avLst/>
              <a:gdLst>
                <a:gd name="T0" fmla="*/ 37 w 43"/>
                <a:gd name="T1" fmla="*/ 13 h 13"/>
                <a:gd name="T2" fmla="*/ 6 w 43"/>
                <a:gd name="T3" fmla="*/ 13 h 13"/>
                <a:gd name="T4" fmla="*/ 0 w 43"/>
                <a:gd name="T5" fmla="*/ 7 h 13"/>
                <a:gd name="T6" fmla="*/ 6 w 43"/>
                <a:gd name="T7" fmla="*/ 0 h 13"/>
                <a:gd name="T8" fmla="*/ 37 w 43"/>
                <a:gd name="T9" fmla="*/ 0 h 13"/>
                <a:gd name="T10" fmla="*/ 43 w 43"/>
                <a:gd name="T11" fmla="*/ 7 h 13"/>
                <a:gd name="T12" fmla="*/ 37 w 43"/>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43" h="13">
                  <a:moveTo>
                    <a:pt x="37" y="13"/>
                  </a:moveTo>
                  <a:cubicBezTo>
                    <a:pt x="6" y="13"/>
                    <a:pt x="6" y="13"/>
                    <a:pt x="6" y="13"/>
                  </a:cubicBezTo>
                  <a:cubicBezTo>
                    <a:pt x="3" y="13"/>
                    <a:pt x="0" y="10"/>
                    <a:pt x="0" y="7"/>
                  </a:cubicBezTo>
                  <a:cubicBezTo>
                    <a:pt x="0" y="3"/>
                    <a:pt x="3" y="0"/>
                    <a:pt x="6" y="0"/>
                  </a:cubicBezTo>
                  <a:cubicBezTo>
                    <a:pt x="37" y="0"/>
                    <a:pt x="37" y="0"/>
                    <a:pt x="37" y="0"/>
                  </a:cubicBezTo>
                  <a:cubicBezTo>
                    <a:pt x="40" y="0"/>
                    <a:pt x="43" y="3"/>
                    <a:pt x="43" y="7"/>
                  </a:cubicBezTo>
                  <a:cubicBezTo>
                    <a:pt x="43" y="10"/>
                    <a:pt x="40" y="13"/>
                    <a:pt x="37"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04" name="ïSḻídé">
              <a:extLst>
                <a:ext uri="{FF2B5EF4-FFF2-40B4-BE49-F238E27FC236}">
                  <a16:creationId xmlns:a16="http://schemas.microsoft.com/office/drawing/2014/main" id="{C400A34D-B4E8-4FF2-86A4-7361ABBB8E7B}"/>
                </a:ext>
              </a:extLst>
            </p:cNvPr>
            <p:cNvSpPr/>
            <p:nvPr/>
          </p:nvSpPr>
          <p:spPr bwMode="auto">
            <a:xfrm>
              <a:off x="6664326" y="2087563"/>
              <a:ext cx="1617663" cy="125413"/>
            </a:xfrm>
            <a:prstGeom prst="rect">
              <a:avLst/>
            </a:prstGeom>
            <a:solidFill>
              <a:srgbClr val="FC9F7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05" name="ïṣ1iďé">
              <a:extLst>
                <a:ext uri="{FF2B5EF4-FFF2-40B4-BE49-F238E27FC236}">
                  <a16:creationId xmlns:a16="http://schemas.microsoft.com/office/drawing/2014/main" id="{E975D221-DDAD-4788-97C0-3C1C7B799103}"/>
                </a:ext>
              </a:extLst>
            </p:cNvPr>
            <p:cNvSpPr/>
            <p:nvPr/>
          </p:nvSpPr>
          <p:spPr bwMode="auto">
            <a:xfrm>
              <a:off x="4497388" y="3135313"/>
              <a:ext cx="147638" cy="315913"/>
            </a:xfrm>
            <a:custGeom>
              <a:avLst/>
              <a:gdLst>
                <a:gd name="T0" fmla="*/ 45 w 77"/>
                <a:gd name="T1" fmla="*/ 165 h 165"/>
                <a:gd name="T2" fmla="*/ 31 w 77"/>
                <a:gd name="T3" fmla="*/ 165 h 165"/>
                <a:gd name="T4" fmla="*/ 0 w 77"/>
                <a:gd name="T5" fmla="*/ 133 h 165"/>
                <a:gd name="T6" fmla="*/ 0 w 77"/>
                <a:gd name="T7" fmla="*/ 32 h 165"/>
                <a:gd name="T8" fmla="*/ 31 w 77"/>
                <a:gd name="T9" fmla="*/ 0 h 165"/>
                <a:gd name="T10" fmla="*/ 45 w 77"/>
                <a:gd name="T11" fmla="*/ 0 h 165"/>
                <a:gd name="T12" fmla="*/ 77 w 77"/>
                <a:gd name="T13" fmla="*/ 32 h 165"/>
                <a:gd name="T14" fmla="*/ 77 w 77"/>
                <a:gd name="T15" fmla="*/ 133 h 165"/>
                <a:gd name="T16" fmla="*/ 45 w 77"/>
                <a:gd name="T17"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165">
                  <a:moveTo>
                    <a:pt x="45" y="165"/>
                  </a:moveTo>
                  <a:cubicBezTo>
                    <a:pt x="31" y="165"/>
                    <a:pt x="31" y="165"/>
                    <a:pt x="31" y="165"/>
                  </a:cubicBezTo>
                  <a:cubicBezTo>
                    <a:pt x="14" y="165"/>
                    <a:pt x="0" y="150"/>
                    <a:pt x="0" y="133"/>
                  </a:cubicBezTo>
                  <a:cubicBezTo>
                    <a:pt x="0" y="32"/>
                    <a:pt x="0" y="32"/>
                    <a:pt x="0" y="32"/>
                  </a:cubicBezTo>
                  <a:cubicBezTo>
                    <a:pt x="0" y="15"/>
                    <a:pt x="14" y="0"/>
                    <a:pt x="31" y="0"/>
                  </a:cubicBezTo>
                  <a:cubicBezTo>
                    <a:pt x="45" y="0"/>
                    <a:pt x="45" y="0"/>
                    <a:pt x="45" y="0"/>
                  </a:cubicBezTo>
                  <a:cubicBezTo>
                    <a:pt x="62" y="0"/>
                    <a:pt x="77" y="15"/>
                    <a:pt x="77" y="32"/>
                  </a:cubicBezTo>
                  <a:cubicBezTo>
                    <a:pt x="77" y="133"/>
                    <a:pt x="77" y="133"/>
                    <a:pt x="77" y="133"/>
                  </a:cubicBezTo>
                  <a:cubicBezTo>
                    <a:pt x="77" y="150"/>
                    <a:pt x="62" y="165"/>
                    <a:pt x="45" y="165"/>
                  </a:cubicBezTo>
                  <a:close/>
                </a:path>
              </a:pathLst>
            </a:custGeom>
            <a:solidFill>
              <a:srgbClr val="F4A89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06" name="ísḷídé">
              <a:extLst>
                <a:ext uri="{FF2B5EF4-FFF2-40B4-BE49-F238E27FC236}">
                  <a16:creationId xmlns:a16="http://schemas.microsoft.com/office/drawing/2014/main" id="{A099EBE6-087C-4CD6-ACB9-7CE8633EF3F4}"/>
                </a:ext>
              </a:extLst>
            </p:cNvPr>
            <p:cNvSpPr/>
            <p:nvPr/>
          </p:nvSpPr>
          <p:spPr bwMode="auto">
            <a:xfrm>
              <a:off x="4398963" y="2678113"/>
              <a:ext cx="176213" cy="134938"/>
            </a:xfrm>
            <a:custGeom>
              <a:avLst/>
              <a:gdLst>
                <a:gd name="T0" fmla="*/ 92 w 92"/>
                <a:gd name="T1" fmla="*/ 12 h 71"/>
                <a:gd name="T2" fmla="*/ 80 w 92"/>
                <a:gd name="T3" fmla="*/ 0 h 71"/>
                <a:gd name="T4" fmla="*/ 0 w 92"/>
                <a:gd name="T5" fmla="*/ 59 h 71"/>
                <a:gd name="T6" fmla="*/ 9 w 92"/>
                <a:gd name="T7" fmla="*/ 71 h 71"/>
                <a:gd name="T8" fmla="*/ 92 w 92"/>
                <a:gd name="T9" fmla="*/ 12 h 71"/>
              </a:gdLst>
              <a:ahLst/>
              <a:cxnLst>
                <a:cxn ang="0">
                  <a:pos x="T0" y="T1"/>
                </a:cxn>
                <a:cxn ang="0">
                  <a:pos x="T2" y="T3"/>
                </a:cxn>
                <a:cxn ang="0">
                  <a:pos x="T4" y="T5"/>
                </a:cxn>
                <a:cxn ang="0">
                  <a:pos x="T6" y="T7"/>
                </a:cxn>
                <a:cxn ang="0">
                  <a:pos x="T8" y="T9"/>
                </a:cxn>
              </a:cxnLst>
              <a:rect l="0" t="0" r="r" b="b"/>
              <a:pathLst>
                <a:path w="92" h="71">
                  <a:moveTo>
                    <a:pt x="92" y="12"/>
                  </a:moveTo>
                  <a:cubicBezTo>
                    <a:pt x="80" y="0"/>
                    <a:pt x="80" y="0"/>
                    <a:pt x="80" y="0"/>
                  </a:cubicBezTo>
                  <a:cubicBezTo>
                    <a:pt x="80" y="0"/>
                    <a:pt x="23" y="9"/>
                    <a:pt x="0" y="59"/>
                  </a:cubicBezTo>
                  <a:cubicBezTo>
                    <a:pt x="9" y="71"/>
                    <a:pt x="9" y="71"/>
                    <a:pt x="9" y="71"/>
                  </a:cubicBezTo>
                  <a:lnTo>
                    <a:pt x="9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07" name="iŝļíďê">
              <a:extLst>
                <a:ext uri="{FF2B5EF4-FFF2-40B4-BE49-F238E27FC236}">
                  <a16:creationId xmlns:a16="http://schemas.microsoft.com/office/drawing/2014/main" id="{8C376141-4F41-4F54-8863-910A57C73F59}"/>
                </a:ext>
              </a:extLst>
            </p:cNvPr>
            <p:cNvSpPr/>
            <p:nvPr/>
          </p:nvSpPr>
          <p:spPr bwMode="auto">
            <a:xfrm>
              <a:off x="4365626" y="2681288"/>
              <a:ext cx="558800" cy="554038"/>
            </a:xfrm>
            <a:custGeom>
              <a:avLst/>
              <a:gdLst>
                <a:gd name="T0" fmla="*/ 291 w 292"/>
                <a:gd name="T1" fmla="*/ 152 h 289"/>
                <a:gd name="T2" fmla="*/ 290 w 292"/>
                <a:gd name="T3" fmla="*/ 158 h 289"/>
                <a:gd name="T4" fmla="*/ 284 w 292"/>
                <a:gd name="T5" fmla="*/ 187 h 289"/>
                <a:gd name="T6" fmla="*/ 98 w 292"/>
                <a:gd name="T7" fmla="*/ 123 h 289"/>
                <a:gd name="T8" fmla="*/ 64 w 292"/>
                <a:gd name="T9" fmla="*/ 287 h 289"/>
                <a:gd name="T10" fmla="*/ 5 w 292"/>
                <a:gd name="T11" fmla="*/ 131 h 289"/>
                <a:gd name="T12" fmla="*/ 155 w 292"/>
                <a:gd name="T13" fmla="*/ 2 h 289"/>
                <a:gd name="T14" fmla="*/ 161 w 292"/>
                <a:gd name="T15" fmla="*/ 2 h 289"/>
                <a:gd name="T16" fmla="*/ 270 w 292"/>
                <a:gd name="T17" fmla="*/ 69 h 289"/>
                <a:gd name="T18" fmla="*/ 271 w 292"/>
                <a:gd name="T19" fmla="*/ 69 h 289"/>
                <a:gd name="T20" fmla="*/ 286 w 292"/>
                <a:gd name="T21" fmla="*/ 105 h 289"/>
                <a:gd name="T22" fmla="*/ 291 w 292"/>
                <a:gd name="T23" fmla="*/ 15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2" h="289">
                  <a:moveTo>
                    <a:pt x="291" y="152"/>
                  </a:moveTo>
                  <a:cubicBezTo>
                    <a:pt x="290" y="154"/>
                    <a:pt x="290" y="156"/>
                    <a:pt x="290" y="158"/>
                  </a:cubicBezTo>
                  <a:cubicBezTo>
                    <a:pt x="289" y="168"/>
                    <a:pt x="287" y="177"/>
                    <a:pt x="284" y="187"/>
                  </a:cubicBezTo>
                  <a:cubicBezTo>
                    <a:pt x="270" y="226"/>
                    <a:pt x="136" y="108"/>
                    <a:pt x="98" y="123"/>
                  </a:cubicBezTo>
                  <a:cubicBezTo>
                    <a:pt x="79" y="130"/>
                    <a:pt x="67" y="289"/>
                    <a:pt x="64" y="287"/>
                  </a:cubicBezTo>
                  <a:cubicBezTo>
                    <a:pt x="0" y="229"/>
                    <a:pt x="3" y="157"/>
                    <a:pt x="5" y="131"/>
                  </a:cubicBezTo>
                  <a:cubicBezTo>
                    <a:pt x="11" y="56"/>
                    <a:pt x="80" y="0"/>
                    <a:pt x="155" y="2"/>
                  </a:cubicBezTo>
                  <a:cubicBezTo>
                    <a:pt x="157" y="2"/>
                    <a:pt x="159" y="2"/>
                    <a:pt x="161" y="2"/>
                  </a:cubicBezTo>
                  <a:cubicBezTo>
                    <a:pt x="208" y="6"/>
                    <a:pt x="248" y="32"/>
                    <a:pt x="270" y="69"/>
                  </a:cubicBezTo>
                  <a:cubicBezTo>
                    <a:pt x="271" y="69"/>
                    <a:pt x="271" y="69"/>
                    <a:pt x="271" y="69"/>
                  </a:cubicBezTo>
                  <a:cubicBezTo>
                    <a:pt x="277" y="80"/>
                    <a:pt x="282" y="92"/>
                    <a:pt x="286" y="105"/>
                  </a:cubicBezTo>
                  <a:cubicBezTo>
                    <a:pt x="290" y="119"/>
                    <a:pt x="292" y="135"/>
                    <a:pt x="291" y="152"/>
                  </a:cubicBezTo>
                  <a:close/>
                </a:path>
              </a:pathLst>
            </a:custGeom>
            <a:solidFill>
              <a:srgbClr val="F388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08" name="îŝḷïḑê">
              <a:extLst>
                <a:ext uri="{FF2B5EF4-FFF2-40B4-BE49-F238E27FC236}">
                  <a16:creationId xmlns:a16="http://schemas.microsoft.com/office/drawing/2014/main" id="{AAE82AE6-DA30-437F-B66A-737DE1DEDE00}"/>
                </a:ext>
              </a:extLst>
            </p:cNvPr>
            <p:cNvSpPr/>
            <p:nvPr/>
          </p:nvSpPr>
          <p:spPr bwMode="auto">
            <a:xfrm>
              <a:off x="4465638" y="2974976"/>
              <a:ext cx="101600" cy="98425"/>
            </a:xfrm>
            <a:custGeom>
              <a:avLst/>
              <a:gdLst>
                <a:gd name="T0" fmla="*/ 52 w 53"/>
                <a:gd name="T1" fmla="*/ 27 h 52"/>
                <a:gd name="T2" fmla="*/ 50 w 53"/>
                <a:gd name="T3" fmla="*/ 36 h 52"/>
                <a:gd name="T4" fmla="*/ 44 w 53"/>
                <a:gd name="T5" fmla="*/ 45 h 52"/>
                <a:gd name="T6" fmla="*/ 26 w 53"/>
                <a:gd name="T7" fmla="*/ 52 h 52"/>
                <a:gd name="T8" fmla="*/ 11 w 53"/>
                <a:gd name="T9" fmla="*/ 51 h 52"/>
                <a:gd name="T10" fmla="*/ 0 w 53"/>
                <a:gd name="T11" fmla="*/ 50 h 52"/>
                <a:gd name="T12" fmla="*/ 2 w 53"/>
                <a:gd name="T13" fmla="*/ 17 h 52"/>
                <a:gd name="T14" fmla="*/ 2 w 53"/>
                <a:gd name="T15" fmla="*/ 17 h 52"/>
                <a:gd name="T16" fmla="*/ 2 w 53"/>
                <a:gd name="T17" fmla="*/ 10 h 52"/>
                <a:gd name="T18" fmla="*/ 2 w 53"/>
                <a:gd name="T19" fmla="*/ 6 h 52"/>
                <a:gd name="T20" fmla="*/ 2 w 53"/>
                <a:gd name="T21" fmla="*/ 1 h 52"/>
                <a:gd name="T22" fmla="*/ 2 w 53"/>
                <a:gd name="T23" fmla="*/ 0 h 52"/>
                <a:gd name="T24" fmla="*/ 3 w 53"/>
                <a:gd name="T25" fmla="*/ 0 h 52"/>
                <a:gd name="T26" fmla="*/ 29 w 53"/>
                <a:gd name="T27" fmla="*/ 1 h 52"/>
                <a:gd name="T28" fmla="*/ 45 w 53"/>
                <a:gd name="T29" fmla="*/ 9 h 52"/>
                <a:gd name="T30" fmla="*/ 51 w 53"/>
                <a:gd name="T31" fmla="*/ 18 h 52"/>
                <a:gd name="T32" fmla="*/ 52 w 53"/>
                <a:gd name="T33"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52">
                  <a:moveTo>
                    <a:pt x="52" y="27"/>
                  </a:moveTo>
                  <a:cubicBezTo>
                    <a:pt x="52" y="30"/>
                    <a:pt x="52" y="33"/>
                    <a:pt x="50" y="36"/>
                  </a:cubicBezTo>
                  <a:cubicBezTo>
                    <a:pt x="49" y="39"/>
                    <a:pt x="47" y="42"/>
                    <a:pt x="44" y="45"/>
                  </a:cubicBezTo>
                  <a:cubicBezTo>
                    <a:pt x="39" y="49"/>
                    <a:pt x="33" y="52"/>
                    <a:pt x="26" y="52"/>
                  </a:cubicBezTo>
                  <a:cubicBezTo>
                    <a:pt x="11" y="51"/>
                    <a:pt x="11" y="51"/>
                    <a:pt x="11" y="51"/>
                  </a:cubicBezTo>
                  <a:cubicBezTo>
                    <a:pt x="0" y="50"/>
                    <a:pt x="0" y="50"/>
                    <a:pt x="0" y="50"/>
                  </a:cubicBezTo>
                  <a:cubicBezTo>
                    <a:pt x="2" y="17"/>
                    <a:pt x="2" y="17"/>
                    <a:pt x="2" y="17"/>
                  </a:cubicBezTo>
                  <a:cubicBezTo>
                    <a:pt x="2" y="17"/>
                    <a:pt x="2" y="17"/>
                    <a:pt x="2" y="17"/>
                  </a:cubicBezTo>
                  <a:cubicBezTo>
                    <a:pt x="2" y="10"/>
                    <a:pt x="2" y="10"/>
                    <a:pt x="2" y="10"/>
                  </a:cubicBezTo>
                  <a:cubicBezTo>
                    <a:pt x="2" y="6"/>
                    <a:pt x="2" y="6"/>
                    <a:pt x="2" y="6"/>
                  </a:cubicBezTo>
                  <a:cubicBezTo>
                    <a:pt x="2" y="1"/>
                    <a:pt x="2" y="1"/>
                    <a:pt x="2" y="1"/>
                  </a:cubicBezTo>
                  <a:cubicBezTo>
                    <a:pt x="2" y="0"/>
                    <a:pt x="2" y="0"/>
                    <a:pt x="2" y="0"/>
                  </a:cubicBezTo>
                  <a:cubicBezTo>
                    <a:pt x="3" y="0"/>
                    <a:pt x="3" y="0"/>
                    <a:pt x="3" y="0"/>
                  </a:cubicBezTo>
                  <a:cubicBezTo>
                    <a:pt x="29" y="1"/>
                    <a:pt x="29" y="1"/>
                    <a:pt x="29" y="1"/>
                  </a:cubicBezTo>
                  <a:cubicBezTo>
                    <a:pt x="35" y="2"/>
                    <a:pt x="41" y="5"/>
                    <a:pt x="45" y="9"/>
                  </a:cubicBezTo>
                  <a:cubicBezTo>
                    <a:pt x="48" y="12"/>
                    <a:pt x="50" y="15"/>
                    <a:pt x="51" y="18"/>
                  </a:cubicBezTo>
                  <a:cubicBezTo>
                    <a:pt x="52" y="21"/>
                    <a:pt x="53" y="24"/>
                    <a:pt x="52" y="27"/>
                  </a:cubicBezTo>
                  <a:close/>
                </a:path>
              </a:pathLst>
            </a:custGeom>
            <a:solidFill>
              <a:srgbClr val="FFDCD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09" name="iSḷidè">
              <a:extLst>
                <a:ext uri="{FF2B5EF4-FFF2-40B4-BE49-F238E27FC236}">
                  <a16:creationId xmlns:a16="http://schemas.microsoft.com/office/drawing/2014/main" id="{0D5AE651-AF52-46A3-9E0B-9AAAD353D492}"/>
                </a:ext>
              </a:extLst>
            </p:cNvPr>
            <p:cNvSpPr/>
            <p:nvPr/>
          </p:nvSpPr>
          <p:spPr bwMode="auto">
            <a:xfrm>
              <a:off x="4464051" y="2767013"/>
              <a:ext cx="447675" cy="558800"/>
            </a:xfrm>
            <a:custGeom>
              <a:avLst/>
              <a:gdLst>
                <a:gd name="T0" fmla="*/ 0 w 234"/>
                <a:gd name="T1" fmla="*/ 177 h 292"/>
                <a:gd name="T2" fmla="*/ 0 w 234"/>
                <a:gd name="T3" fmla="*/ 181 h 292"/>
                <a:gd name="T4" fmla="*/ 0 w 234"/>
                <a:gd name="T5" fmla="*/ 182 h 292"/>
                <a:gd name="T6" fmla="*/ 12 w 234"/>
                <a:gd name="T7" fmla="*/ 228 h 292"/>
                <a:gd name="T8" fmla="*/ 13 w 234"/>
                <a:gd name="T9" fmla="*/ 230 h 292"/>
                <a:gd name="T10" fmla="*/ 66 w 234"/>
                <a:gd name="T11" fmla="*/ 281 h 292"/>
                <a:gd name="T12" fmla="*/ 66 w 234"/>
                <a:gd name="T13" fmla="*/ 281 h 292"/>
                <a:gd name="T14" fmla="*/ 94 w 234"/>
                <a:gd name="T15" fmla="*/ 290 h 292"/>
                <a:gd name="T16" fmla="*/ 105 w 234"/>
                <a:gd name="T17" fmla="*/ 291 h 292"/>
                <a:gd name="T18" fmla="*/ 110 w 234"/>
                <a:gd name="T19" fmla="*/ 292 h 292"/>
                <a:gd name="T20" fmla="*/ 125 w 234"/>
                <a:gd name="T21" fmla="*/ 291 h 292"/>
                <a:gd name="T22" fmla="*/ 130 w 234"/>
                <a:gd name="T23" fmla="*/ 291 h 292"/>
                <a:gd name="T24" fmla="*/ 228 w 234"/>
                <a:gd name="T25" fmla="*/ 200 h 292"/>
                <a:gd name="T26" fmla="*/ 230 w 234"/>
                <a:gd name="T27" fmla="*/ 184 h 292"/>
                <a:gd name="T28" fmla="*/ 231 w 234"/>
                <a:gd name="T29" fmla="*/ 175 h 292"/>
                <a:gd name="T30" fmla="*/ 234 w 234"/>
                <a:gd name="T31" fmla="*/ 121 h 292"/>
                <a:gd name="T32" fmla="*/ 233 w 234"/>
                <a:gd name="T33" fmla="*/ 97 h 292"/>
                <a:gd name="T34" fmla="*/ 229 w 234"/>
                <a:gd name="T35" fmla="*/ 79 h 292"/>
                <a:gd name="T36" fmla="*/ 206 w 234"/>
                <a:gd name="T37" fmla="*/ 39 h 292"/>
                <a:gd name="T38" fmla="*/ 126 w 234"/>
                <a:gd name="T39" fmla="*/ 1 h 292"/>
                <a:gd name="T40" fmla="*/ 61 w 234"/>
                <a:gd name="T41" fmla="*/ 17 h 292"/>
                <a:gd name="T42" fmla="*/ 53 w 234"/>
                <a:gd name="T43" fmla="*/ 23 h 292"/>
                <a:gd name="T44" fmla="*/ 20 w 234"/>
                <a:gd name="T45" fmla="*/ 58 h 292"/>
                <a:gd name="T46" fmla="*/ 20 w 234"/>
                <a:gd name="T47" fmla="*/ 58 h 292"/>
                <a:gd name="T48" fmla="*/ 14 w 234"/>
                <a:gd name="T49" fmla="*/ 69 h 292"/>
                <a:gd name="T50" fmla="*/ 13 w 234"/>
                <a:gd name="T51" fmla="*/ 71 h 292"/>
                <a:gd name="T52" fmla="*/ 8 w 234"/>
                <a:gd name="T53" fmla="*/ 86 h 292"/>
                <a:gd name="T54" fmla="*/ 4 w 234"/>
                <a:gd name="T55" fmla="*/ 108 h 292"/>
                <a:gd name="T56" fmla="*/ 3 w 234"/>
                <a:gd name="T57" fmla="*/ 109 h 292"/>
                <a:gd name="T58" fmla="*/ 3 w 234"/>
                <a:gd name="T59" fmla="*/ 114 h 292"/>
                <a:gd name="T60" fmla="*/ 3 w 234"/>
                <a:gd name="T61" fmla="*/ 118 h 292"/>
                <a:gd name="T62" fmla="*/ 3 w 234"/>
                <a:gd name="T63" fmla="*/ 125 h 292"/>
                <a:gd name="T64" fmla="*/ 3 w 234"/>
                <a:gd name="T65" fmla="*/ 125 h 292"/>
                <a:gd name="T66" fmla="*/ 3 w 234"/>
                <a:gd name="T67" fmla="*/ 125 h 292"/>
                <a:gd name="T68" fmla="*/ 3 w 234"/>
                <a:gd name="T69" fmla="*/ 126 h 292"/>
                <a:gd name="T70" fmla="*/ 2 w 234"/>
                <a:gd name="T71" fmla="*/ 129 h 292"/>
                <a:gd name="T72" fmla="*/ 1 w 234"/>
                <a:gd name="T73" fmla="*/ 158 h 292"/>
                <a:gd name="T74" fmla="*/ 0 w 234"/>
                <a:gd name="T75" fmla="*/ 168 h 292"/>
                <a:gd name="T76" fmla="*/ 0 w 234"/>
                <a:gd name="T77" fmla="*/ 172 h 292"/>
                <a:gd name="T78" fmla="*/ 0 w 234"/>
                <a:gd name="T79" fmla="*/ 173 h 292"/>
                <a:gd name="T80" fmla="*/ 0 w 234"/>
                <a:gd name="T81" fmla="*/ 17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4" h="292">
                  <a:moveTo>
                    <a:pt x="0" y="177"/>
                  </a:moveTo>
                  <a:cubicBezTo>
                    <a:pt x="0" y="179"/>
                    <a:pt x="0" y="180"/>
                    <a:pt x="0" y="181"/>
                  </a:cubicBezTo>
                  <a:cubicBezTo>
                    <a:pt x="0" y="182"/>
                    <a:pt x="0" y="182"/>
                    <a:pt x="0" y="182"/>
                  </a:cubicBezTo>
                  <a:cubicBezTo>
                    <a:pt x="1" y="199"/>
                    <a:pt x="5" y="214"/>
                    <a:pt x="12" y="228"/>
                  </a:cubicBezTo>
                  <a:cubicBezTo>
                    <a:pt x="13" y="229"/>
                    <a:pt x="13" y="230"/>
                    <a:pt x="13" y="230"/>
                  </a:cubicBezTo>
                  <a:cubicBezTo>
                    <a:pt x="25" y="252"/>
                    <a:pt x="43" y="270"/>
                    <a:pt x="66" y="281"/>
                  </a:cubicBezTo>
                  <a:cubicBezTo>
                    <a:pt x="66" y="281"/>
                    <a:pt x="66" y="281"/>
                    <a:pt x="66" y="281"/>
                  </a:cubicBezTo>
                  <a:cubicBezTo>
                    <a:pt x="75" y="285"/>
                    <a:pt x="84" y="288"/>
                    <a:pt x="94" y="290"/>
                  </a:cubicBezTo>
                  <a:cubicBezTo>
                    <a:pt x="98" y="290"/>
                    <a:pt x="101" y="291"/>
                    <a:pt x="105" y="291"/>
                  </a:cubicBezTo>
                  <a:cubicBezTo>
                    <a:pt x="107" y="291"/>
                    <a:pt x="108" y="292"/>
                    <a:pt x="110" y="292"/>
                  </a:cubicBezTo>
                  <a:cubicBezTo>
                    <a:pt x="115" y="292"/>
                    <a:pt x="120" y="292"/>
                    <a:pt x="125" y="291"/>
                  </a:cubicBezTo>
                  <a:cubicBezTo>
                    <a:pt x="127" y="291"/>
                    <a:pt x="128" y="291"/>
                    <a:pt x="130" y="291"/>
                  </a:cubicBezTo>
                  <a:cubicBezTo>
                    <a:pt x="179" y="285"/>
                    <a:pt x="219" y="248"/>
                    <a:pt x="228" y="200"/>
                  </a:cubicBezTo>
                  <a:cubicBezTo>
                    <a:pt x="229" y="194"/>
                    <a:pt x="230" y="189"/>
                    <a:pt x="230" y="184"/>
                  </a:cubicBezTo>
                  <a:cubicBezTo>
                    <a:pt x="231" y="175"/>
                    <a:pt x="231" y="175"/>
                    <a:pt x="231" y="175"/>
                  </a:cubicBezTo>
                  <a:cubicBezTo>
                    <a:pt x="234" y="121"/>
                    <a:pt x="234" y="121"/>
                    <a:pt x="234" y="121"/>
                  </a:cubicBezTo>
                  <a:cubicBezTo>
                    <a:pt x="234" y="113"/>
                    <a:pt x="234" y="105"/>
                    <a:pt x="233" y="97"/>
                  </a:cubicBezTo>
                  <a:cubicBezTo>
                    <a:pt x="232" y="91"/>
                    <a:pt x="231" y="85"/>
                    <a:pt x="229" y="79"/>
                  </a:cubicBezTo>
                  <a:cubicBezTo>
                    <a:pt x="224" y="64"/>
                    <a:pt x="217" y="50"/>
                    <a:pt x="206" y="39"/>
                  </a:cubicBezTo>
                  <a:cubicBezTo>
                    <a:pt x="186" y="17"/>
                    <a:pt x="158" y="3"/>
                    <a:pt x="126" y="1"/>
                  </a:cubicBezTo>
                  <a:cubicBezTo>
                    <a:pt x="102" y="0"/>
                    <a:pt x="80" y="6"/>
                    <a:pt x="61" y="17"/>
                  </a:cubicBezTo>
                  <a:cubicBezTo>
                    <a:pt x="58" y="19"/>
                    <a:pt x="55" y="21"/>
                    <a:pt x="53" y="23"/>
                  </a:cubicBezTo>
                  <a:cubicBezTo>
                    <a:pt x="40" y="32"/>
                    <a:pt x="28" y="44"/>
                    <a:pt x="20" y="58"/>
                  </a:cubicBezTo>
                  <a:cubicBezTo>
                    <a:pt x="20" y="58"/>
                    <a:pt x="20" y="58"/>
                    <a:pt x="20" y="58"/>
                  </a:cubicBezTo>
                  <a:cubicBezTo>
                    <a:pt x="18" y="61"/>
                    <a:pt x="16" y="65"/>
                    <a:pt x="14" y="69"/>
                  </a:cubicBezTo>
                  <a:cubicBezTo>
                    <a:pt x="14" y="70"/>
                    <a:pt x="14" y="70"/>
                    <a:pt x="13" y="71"/>
                  </a:cubicBezTo>
                  <a:cubicBezTo>
                    <a:pt x="11" y="76"/>
                    <a:pt x="9" y="81"/>
                    <a:pt x="8" y="86"/>
                  </a:cubicBezTo>
                  <a:cubicBezTo>
                    <a:pt x="6" y="93"/>
                    <a:pt x="4" y="100"/>
                    <a:pt x="4" y="108"/>
                  </a:cubicBezTo>
                  <a:cubicBezTo>
                    <a:pt x="3" y="109"/>
                    <a:pt x="3" y="109"/>
                    <a:pt x="3" y="109"/>
                  </a:cubicBezTo>
                  <a:cubicBezTo>
                    <a:pt x="3" y="114"/>
                    <a:pt x="3" y="114"/>
                    <a:pt x="3" y="114"/>
                  </a:cubicBezTo>
                  <a:cubicBezTo>
                    <a:pt x="3" y="118"/>
                    <a:pt x="3" y="118"/>
                    <a:pt x="3" y="118"/>
                  </a:cubicBezTo>
                  <a:cubicBezTo>
                    <a:pt x="3" y="125"/>
                    <a:pt x="3" y="125"/>
                    <a:pt x="3" y="125"/>
                  </a:cubicBezTo>
                  <a:cubicBezTo>
                    <a:pt x="3" y="125"/>
                    <a:pt x="3" y="125"/>
                    <a:pt x="3" y="125"/>
                  </a:cubicBezTo>
                  <a:cubicBezTo>
                    <a:pt x="3" y="125"/>
                    <a:pt x="3" y="125"/>
                    <a:pt x="3" y="125"/>
                  </a:cubicBezTo>
                  <a:cubicBezTo>
                    <a:pt x="3" y="126"/>
                    <a:pt x="3" y="126"/>
                    <a:pt x="3" y="126"/>
                  </a:cubicBezTo>
                  <a:cubicBezTo>
                    <a:pt x="2" y="129"/>
                    <a:pt x="2" y="129"/>
                    <a:pt x="2" y="129"/>
                  </a:cubicBezTo>
                  <a:cubicBezTo>
                    <a:pt x="1" y="158"/>
                    <a:pt x="1" y="158"/>
                    <a:pt x="1" y="158"/>
                  </a:cubicBezTo>
                  <a:cubicBezTo>
                    <a:pt x="0" y="168"/>
                    <a:pt x="0" y="168"/>
                    <a:pt x="0" y="168"/>
                  </a:cubicBezTo>
                  <a:cubicBezTo>
                    <a:pt x="0" y="172"/>
                    <a:pt x="0" y="172"/>
                    <a:pt x="0" y="172"/>
                  </a:cubicBezTo>
                  <a:cubicBezTo>
                    <a:pt x="0" y="173"/>
                    <a:pt x="0" y="173"/>
                    <a:pt x="0" y="173"/>
                  </a:cubicBezTo>
                  <a:cubicBezTo>
                    <a:pt x="0" y="174"/>
                    <a:pt x="0" y="176"/>
                    <a:pt x="0" y="177"/>
                  </a:cubicBez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10" name="išḷîḍê">
              <a:extLst>
                <a:ext uri="{FF2B5EF4-FFF2-40B4-BE49-F238E27FC236}">
                  <a16:creationId xmlns:a16="http://schemas.microsoft.com/office/drawing/2014/main" id="{FC7219E8-FF00-4789-B675-C933271F0476}"/>
                </a:ext>
              </a:extLst>
            </p:cNvPr>
            <p:cNvSpPr/>
            <p:nvPr/>
          </p:nvSpPr>
          <p:spPr bwMode="auto">
            <a:xfrm>
              <a:off x="4430713" y="3014663"/>
              <a:ext cx="58738" cy="85725"/>
            </a:xfrm>
            <a:custGeom>
              <a:avLst/>
              <a:gdLst>
                <a:gd name="T0" fmla="*/ 0 w 31"/>
                <a:gd name="T1" fmla="*/ 20 h 45"/>
                <a:gd name="T2" fmla="*/ 17 w 31"/>
                <a:gd name="T3" fmla="*/ 44 h 45"/>
                <a:gd name="T4" fmla="*/ 20 w 31"/>
                <a:gd name="T5" fmla="*/ 44 h 45"/>
                <a:gd name="T6" fmla="*/ 22 w 31"/>
                <a:gd name="T7" fmla="*/ 44 h 45"/>
                <a:gd name="T8" fmla="*/ 29 w 31"/>
                <a:gd name="T9" fmla="*/ 45 h 45"/>
                <a:gd name="T10" fmla="*/ 30 w 31"/>
                <a:gd name="T11" fmla="*/ 30 h 45"/>
                <a:gd name="T12" fmla="*/ 30 w 31"/>
                <a:gd name="T13" fmla="*/ 27 h 45"/>
                <a:gd name="T14" fmla="*/ 31 w 31"/>
                <a:gd name="T15" fmla="*/ 0 h 45"/>
                <a:gd name="T16" fmla="*/ 24 w 31"/>
                <a:gd name="T17" fmla="*/ 0 h 45"/>
                <a:gd name="T18" fmla="*/ 22 w 31"/>
                <a:gd name="T19" fmla="*/ 0 h 45"/>
                <a:gd name="T20" fmla="*/ 22 w 31"/>
                <a:gd name="T21" fmla="*/ 0 h 45"/>
                <a:gd name="T22" fmla="*/ 19 w 31"/>
                <a:gd name="T23" fmla="*/ 0 h 45"/>
                <a:gd name="T24" fmla="*/ 19 w 31"/>
                <a:gd name="T25" fmla="*/ 0 h 45"/>
                <a:gd name="T26" fmla="*/ 8 w 31"/>
                <a:gd name="T27" fmla="*/ 5 h 45"/>
                <a:gd name="T28" fmla="*/ 0 w 31"/>
                <a:gd name="T29"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45">
                  <a:moveTo>
                    <a:pt x="0" y="20"/>
                  </a:moveTo>
                  <a:cubicBezTo>
                    <a:pt x="0" y="31"/>
                    <a:pt x="7" y="41"/>
                    <a:pt x="17" y="44"/>
                  </a:cubicBezTo>
                  <a:cubicBezTo>
                    <a:pt x="18" y="44"/>
                    <a:pt x="19" y="44"/>
                    <a:pt x="20" y="44"/>
                  </a:cubicBezTo>
                  <a:cubicBezTo>
                    <a:pt x="21" y="44"/>
                    <a:pt x="21" y="44"/>
                    <a:pt x="22" y="44"/>
                  </a:cubicBezTo>
                  <a:cubicBezTo>
                    <a:pt x="29" y="45"/>
                    <a:pt x="29" y="45"/>
                    <a:pt x="29" y="45"/>
                  </a:cubicBezTo>
                  <a:cubicBezTo>
                    <a:pt x="30" y="30"/>
                    <a:pt x="30" y="30"/>
                    <a:pt x="30" y="30"/>
                  </a:cubicBezTo>
                  <a:cubicBezTo>
                    <a:pt x="30" y="27"/>
                    <a:pt x="30" y="27"/>
                    <a:pt x="30" y="27"/>
                  </a:cubicBezTo>
                  <a:cubicBezTo>
                    <a:pt x="31" y="0"/>
                    <a:pt x="31" y="0"/>
                    <a:pt x="31" y="0"/>
                  </a:cubicBezTo>
                  <a:cubicBezTo>
                    <a:pt x="24" y="0"/>
                    <a:pt x="24" y="0"/>
                    <a:pt x="24" y="0"/>
                  </a:cubicBezTo>
                  <a:cubicBezTo>
                    <a:pt x="23" y="0"/>
                    <a:pt x="23" y="0"/>
                    <a:pt x="22" y="0"/>
                  </a:cubicBezTo>
                  <a:cubicBezTo>
                    <a:pt x="22" y="0"/>
                    <a:pt x="22" y="0"/>
                    <a:pt x="22" y="0"/>
                  </a:cubicBezTo>
                  <a:cubicBezTo>
                    <a:pt x="21" y="0"/>
                    <a:pt x="20" y="0"/>
                    <a:pt x="19" y="0"/>
                  </a:cubicBezTo>
                  <a:cubicBezTo>
                    <a:pt x="19" y="0"/>
                    <a:pt x="19" y="0"/>
                    <a:pt x="19" y="0"/>
                  </a:cubicBezTo>
                  <a:cubicBezTo>
                    <a:pt x="15" y="0"/>
                    <a:pt x="11" y="2"/>
                    <a:pt x="8" y="5"/>
                  </a:cubicBezTo>
                  <a:cubicBezTo>
                    <a:pt x="3" y="9"/>
                    <a:pt x="0" y="14"/>
                    <a:pt x="0" y="20"/>
                  </a:cubicBezTo>
                  <a:close/>
                </a:path>
              </a:pathLst>
            </a:custGeom>
            <a:solidFill>
              <a:srgbClr val="FFDCD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11" name="î$ľîḍe">
              <a:extLst>
                <a:ext uri="{FF2B5EF4-FFF2-40B4-BE49-F238E27FC236}">
                  <a16:creationId xmlns:a16="http://schemas.microsoft.com/office/drawing/2014/main" id="{0BD96B2E-2E2A-4376-9E07-F340810ABB84}"/>
                </a:ext>
              </a:extLst>
            </p:cNvPr>
            <p:cNvSpPr/>
            <p:nvPr/>
          </p:nvSpPr>
          <p:spPr bwMode="auto">
            <a:xfrm>
              <a:off x="4430713" y="2914651"/>
              <a:ext cx="219075" cy="415925"/>
            </a:xfrm>
            <a:custGeom>
              <a:avLst/>
              <a:gdLst>
                <a:gd name="T0" fmla="*/ 17 w 114"/>
                <a:gd name="T1" fmla="*/ 96 h 217"/>
                <a:gd name="T2" fmla="*/ 17 w 114"/>
                <a:gd name="T3" fmla="*/ 96 h 217"/>
                <a:gd name="T4" fmla="*/ 17 w 114"/>
                <a:gd name="T5" fmla="*/ 100 h 217"/>
                <a:gd name="T6" fmla="*/ 17 w 114"/>
                <a:gd name="T7" fmla="*/ 104 h 217"/>
                <a:gd name="T8" fmla="*/ 17 w 114"/>
                <a:gd name="T9" fmla="*/ 105 h 217"/>
                <a:gd name="T10" fmla="*/ 18 w 114"/>
                <a:gd name="T11" fmla="*/ 106 h 217"/>
                <a:gd name="T12" fmla="*/ 29 w 114"/>
                <a:gd name="T13" fmla="*/ 151 h 217"/>
                <a:gd name="T14" fmla="*/ 30 w 114"/>
                <a:gd name="T15" fmla="*/ 153 h 217"/>
                <a:gd name="T16" fmla="*/ 84 w 114"/>
                <a:gd name="T17" fmla="*/ 205 h 217"/>
                <a:gd name="T18" fmla="*/ 84 w 114"/>
                <a:gd name="T19" fmla="*/ 205 h 217"/>
                <a:gd name="T20" fmla="*/ 105 w 114"/>
                <a:gd name="T21" fmla="*/ 215 h 217"/>
                <a:gd name="T22" fmla="*/ 113 w 114"/>
                <a:gd name="T23" fmla="*/ 213 h 217"/>
                <a:gd name="T24" fmla="*/ 71 w 114"/>
                <a:gd name="T25" fmla="*/ 154 h 217"/>
                <a:gd name="T26" fmla="*/ 63 w 114"/>
                <a:gd name="T27" fmla="*/ 77 h 217"/>
                <a:gd name="T28" fmla="*/ 63 w 114"/>
                <a:gd name="T29" fmla="*/ 75 h 217"/>
                <a:gd name="T30" fmla="*/ 64 w 114"/>
                <a:gd name="T31" fmla="*/ 41 h 217"/>
                <a:gd name="T32" fmla="*/ 64 w 114"/>
                <a:gd name="T33" fmla="*/ 41 h 217"/>
                <a:gd name="T34" fmla="*/ 66 w 114"/>
                <a:gd name="T35" fmla="*/ 19 h 217"/>
                <a:gd name="T36" fmla="*/ 26 w 114"/>
                <a:gd name="T37" fmla="*/ 10 h 217"/>
                <a:gd name="T38" fmla="*/ 21 w 114"/>
                <a:gd name="T39" fmla="*/ 31 h 217"/>
                <a:gd name="T40" fmla="*/ 21 w 114"/>
                <a:gd name="T41" fmla="*/ 32 h 217"/>
                <a:gd name="T42" fmla="*/ 21 w 114"/>
                <a:gd name="T43" fmla="*/ 32 h 217"/>
                <a:gd name="T44" fmla="*/ 21 w 114"/>
                <a:gd name="T45" fmla="*/ 33 h 217"/>
                <a:gd name="T46" fmla="*/ 21 w 114"/>
                <a:gd name="T47" fmla="*/ 38 h 217"/>
                <a:gd name="T48" fmla="*/ 21 w 114"/>
                <a:gd name="T49" fmla="*/ 43 h 217"/>
                <a:gd name="T50" fmla="*/ 20 w 114"/>
                <a:gd name="T51" fmla="*/ 49 h 217"/>
                <a:gd name="T52" fmla="*/ 20 w 114"/>
                <a:gd name="T53" fmla="*/ 49 h 217"/>
                <a:gd name="T54" fmla="*/ 20 w 114"/>
                <a:gd name="T55" fmla="*/ 49 h 217"/>
                <a:gd name="T56" fmla="*/ 19 w 114"/>
                <a:gd name="T57" fmla="*/ 52 h 217"/>
                <a:gd name="T58" fmla="*/ 8 w 114"/>
                <a:gd name="T59" fmla="*/ 57 h 217"/>
                <a:gd name="T60" fmla="*/ 0 w 114"/>
                <a:gd name="T61" fmla="*/ 72 h 217"/>
                <a:gd name="T62" fmla="*/ 17 w 114"/>
                <a:gd name="T63"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4" h="217">
                  <a:moveTo>
                    <a:pt x="17" y="96"/>
                  </a:moveTo>
                  <a:cubicBezTo>
                    <a:pt x="17" y="96"/>
                    <a:pt x="17" y="96"/>
                    <a:pt x="17" y="96"/>
                  </a:cubicBezTo>
                  <a:cubicBezTo>
                    <a:pt x="17" y="97"/>
                    <a:pt x="17" y="99"/>
                    <a:pt x="17" y="100"/>
                  </a:cubicBezTo>
                  <a:cubicBezTo>
                    <a:pt x="17" y="102"/>
                    <a:pt x="17" y="103"/>
                    <a:pt x="17" y="104"/>
                  </a:cubicBezTo>
                  <a:cubicBezTo>
                    <a:pt x="17" y="105"/>
                    <a:pt x="17" y="105"/>
                    <a:pt x="17" y="105"/>
                  </a:cubicBezTo>
                  <a:cubicBezTo>
                    <a:pt x="18" y="106"/>
                    <a:pt x="18" y="106"/>
                    <a:pt x="18" y="106"/>
                  </a:cubicBezTo>
                  <a:cubicBezTo>
                    <a:pt x="18" y="122"/>
                    <a:pt x="22" y="137"/>
                    <a:pt x="29" y="151"/>
                  </a:cubicBezTo>
                  <a:cubicBezTo>
                    <a:pt x="30" y="152"/>
                    <a:pt x="30" y="153"/>
                    <a:pt x="30" y="153"/>
                  </a:cubicBezTo>
                  <a:cubicBezTo>
                    <a:pt x="42" y="176"/>
                    <a:pt x="61" y="194"/>
                    <a:pt x="84" y="205"/>
                  </a:cubicBezTo>
                  <a:cubicBezTo>
                    <a:pt x="84" y="205"/>
                    <a:pt x="84" y="205"/>
                    <a:pt x="84" y="205"/>
                  </a:cubicBezTo>
                  <a:cubicBezTo>
                    <a:pt x="104" y="217"/>
                    <a:pt x="105" y="215"/>
                    <a:pt x="105" y="215"/>
                  </a:cubicBezTo>
                  <a:cubicBezTo>
                    <a:pt x="105" y="215"/>
                    <a:pt x="114" y="214"/>
                    <a:pt x="113" y="213"/>
                  </a:cubicBezTo>
                  <a:cubicBezTo>
                    <a:pt x="105" y="208"/>
                    <a:pt x="84" y="188"/>
                    <a:pt x="71" y="154"/>
                  </a:cubicBezTo>
                  <a:cubicBezTo>
                    <a:pt x="64" y="135"/>
                    <a:pt x="63" y="105"/>
                    <a:pt x="63" y="77"/>
                  </a:cubicBezTo>
                  <a:cubicBezTo>
                    <a:pt x="63" y="75"/>
                    <a:pt x="63" y="75"/>
                    <a:pt x="63" y="75"/>
                  </a:cubicBezTo>
                  <a:cubicBezTo>
                    <a:pt x="63" y="63"/>
                    <a:pt x="64" y="51"/>
                    <a:pt x="64" y="41"/>
                  </a:cubicBezTo>
                  <a:cubicBezTo>
                    <a:pt x="64" y="41"/>
                    <a:pt x="64" y="41"/>
                    <a:pt x="64" y="41"/>
                  </a:cubicBezTo>
                  <a:cubicBezTo>
                    <a:pt x="65" y="28"/>
                    <a:pt x="66" y="19"/>
                    <a:pt x="66" y="19"/>
                  </a:cubicBezTo>
                  <a:cubicBezTo>
                    <a:pt x="57" y="0"/>
                    <a:pt x="41" y="1"/>
                    <a:pt x="26" y="10"/>
                  </a:cubicBezTo>
                  <a:cubicBezTo>
                    <a:pt x="23" y="17"/>
                    <a:pt x="22" y="24"/>
                    <a:pt x="21" y="31"/>
                  </a:cubicBezTo>
                  <a:cubicBezTo>
                    <a:pt x="21" y="31"/>
                    <a:pt x="21" y="32"/>
                    <a:pt x="21" y="32"/>
                  </a:cubicBezTo>
                  <a:cubicBezTo>
                    <a:pt x="21" y="32"/>
                    <a:pt x="21" y="32"/>
                    <a:pt x="21" y="32"/>
                  </a:cubicBezTo>
                  <a:cubicBezTo>
                    <a:pt x="21" y="33"/>
                    <a:pt x="21" y="33"/>
                    <a:pt x="21" y="33"/>
                  </a:cubicBezTo>
                  <a:cubicBezTo>
                    <a:pt x="21" y="38"/>
                    <a:pt x="21" y="38"/>
                    <a:pt x="21" y="38"/>
                  </a:cubicBezTo>
                  <a:cubicBezTo>
                    <a:pt x="21" y="43"/>
                    <a:pt x="21" y="43"/>
                    <a:pt x="21" y="43"/>
                  </a:cubicBezTo>
                  <a:cubicBezTo>
                    <a:pt x="20" y="49"/>
                    <a:pt x="20" y="49"/>
                    <a:pt x="20" y="49"/>
                  </a:cubicBezTo>
                  <a:cubicBezTo>
                    <a:pt x="20" y="49"/>
                    <a:pt x="20" y="49"/>
                    <a:pt x="20" y="49"/>
                  </a:cubicBezTo>
                  <a:cubicBezTo>
                    <a:pt x="20" y="49"/>
                    <a:pt x="20" y="49"/>
                    <a:pt x="20" y="49"/>
                  </a:cubicBezTo>
                  <a:cubicBezTo>
                    <a:pt x="19" y="52"/>
                    <a:pt x="19" y="52"/>
                    <a:pt x="19" y="52"/>
                  </a:cubicBezTo>
                  <a:cubicBezTo>
                    <a:pt x="15" y="52"/>
                    <a:pt x="11" y="54"/>
                    <a:pt x="8" y="57"/>
                  </a:cubicBezTo>
                  <a:cubicBezTo>
                    <a:pt x="3" y="61"/>
                    <a:pt x="0" y="66"/>
                    <a:pt x="0" y="72"/>
                  </a:cubicBezTo>
                  <a:cubicBezTo>
                    <a:pt x="0" y="83"/>
                    <a:pt x="7" y="93"/>
                    <a:pt x="17" y="96"/>
                  </a:cubicBez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12" name="íš1íďe">
              <a:extLst>
                <a:ext uri="{FF2B5EF4-FFF2-40B4-BE49-F238E27FC236}">
                  <a16:creationId xmlns:a16="http://schemas.microsoft.com/office/drawing/2014/main" id="{26E65BE3-1E90-4BC3-BBA0-F1417E49BA3E}"/>
                </a:ext>
              </a:extLst>
            </p:cNvPr>
            <p:cNvSpPr/>
            <p:nvPr/>
          </p:nvSpPr>
          <p:spPr bwMode="auto">
            <a:xfrm>
              <a:off x="4446588" y="2836863"/>
              <a:ext cx="396875" cy="247650"/>
            </a:xfrm>
            <a:custGeom>
              <a:avLst/>
              <a:gdLst>
                <a:gd name="T0" fmla="*/ 205 w 207"/>
                <a:gd name="T1" fmla="*/ 24 h 130"/>
                <a:gd name="T2" fmla="*/ 197 w 207"/>
                <a:gd name="T3" fmla="*/ 49 h 130"/>
                <a:gd name="T4" fmla="*/ 177 w 207"/>
                <a:gd name="T5" fmla="*/ 58 h 130"/>
                <a:gd name="T6" fmla="*/ 46 w 207"/>
                <a:gd name="T7" fmla="*/ 102 h 130"/>
                <a:gd name="T8" fmla="*/ 34 w 207"/>
                <a:gd name="T9" fmla="*/ 124 h 130"/>
                <a:gd name="T10" fmla="*/ 25 w 207"/>
                <a:gd name="T11" fmla="*/ 129 h 130"/>
                <a:gd name="T12" fmla="*/ 25 w 207"/>
                <a:gd name="T13" fmla="*/ 129 h 130"/>
                <a:gd name="T14" fmla="*/ 16 w 207"/>
                <a:gd name="T15" fmla="*/ 121 h 130"/>
                <a:gd name="T16" fmla="*/ 0 w 207"/>
                <a:gd name="T17" fmla="*/ 31 h 130"/>
                <a:gd name="T18" fmla="*/ 13 w 207"/>
                <a:gd name="T19" fmla="*/ 8 h 130"/>
                <a:gd name="T20" fmla="*/ 34 w 207"/>
                <a:gd name="T21" fmla="*/ 0 h 130"/>
                <a:gd name="T22" fmla="*/ 175 w 207"/>
                <a:gd name="T23" fmla="*/ 0 h 130"/>
                <a:gd name="T24" fmla="*/ 205 w 207"/>
                <a:gd name="T25" fmla="*/ 2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7" h="130">
                  <a:moveTo>
                    <a:pt x="205" y="24"/>
                  </a:moveTo>
                  <a:cubicBezTo>
                    <a:pt x="207" y="34"/>
                    <a:pt x="204" y="43"/>
                    <a:pt x="197" y="49"/>
                  </a:cubicBezTo>
                  <a:cubicBezTo>
                    <a:pt x="192" y="55"/>
                    <a:pt x="185" y="58"/>
                    <a:pt x="177" y="58"/>
                  </a:cubicBezTo>
                  <a:cubicBezTo>
                    <a:pt x="177" y="58"/>
                    <a:pt x="63" y="67"/>
                    <a:pt x="46" y="102"/>
                  </a:cubicBezTo>
                  <a:cubicBezTo>
                    <a:pt x="34" y="124"/>
                    <a:pt x="34" y="124"/>
                    <a:pt x="34" y="124"/>
                  </a:cubicBezTo>
                  <a:cubicBezTo>
                    <a:pt x="32" y="128"/>
                    <a:pt x="29" y="130"/>
                    <a:pt x="25" y="129"/>
                  </a:cubicBezTo>
                  <a:cubicBezTo>
                    <a:pt x="25" y="129"/>
                    <a:pt x="25" y="129"/>
                    <a:pt x="25" y="129"/>
                  </a:cubicBezTo>
                  <a:cubicBezTo>
                    <a:pt x="20" y="129"/>
                    <a:pt x="16" y="125"/>
                    <a:pt x="16" y="121"/>
                  </a:cubicBezTo>
                  <a:cubicBezTo>
                    <a:pt x="13" y="99"/>
                    <a:pt x="0" y="36"/>
                    <a:pt x="0" y="31"/>
                  </a:cubicBezTo>
                  <a:cubicBezTo>
                    <a:pt x="0" y="23"/>
                    <a:pt x="8" y="14"/>
                    <a:pt x="13" y="8"/>
                  </a:cubicBezTo>
                  <a:cubicBezTo>
                    <a:pt x="18" y="3"/>
                    <a:pt x="26" y="0"/>
                    <a:pt x="34" y="0"/>
                  </a:cubicBezTo>
                  <a:cubicBezTo>
                    <a:pt x="175" y="0"/>
                    <a:pt x="175" y="0"/>
                    <a:pt x="175" y="0"/>
                  </a:cubicBezTo>
                  <a:cubicBezTo>
                    <a:pt x="190" y="0"/>
                    <a:pt x="203" y="10"/>
                    <a:pt x="205" y="24"/>
                  </a:cubicBezTo>
                  <a:close/>
                </a:path>
              </a:pathLst>
            </a:custGeom>
            <a:solidFill>
              <a:srgbClr val="F388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13" name="îṡlïďè">
              <a:extLst>
                <a:ext uri="{FF2B5EF4-FFF2-40B4-BE49-F238E27FC236}">
                  <a16:creationId xmlns:a16="http://schemas.microsoft.com/office/drawing/2014/main" id="{00C12598-A1D3-4720-B5E9-24B1317B22C6}"/>
                </a:ext>
              </a:extLst>
            </p:cNvPr>
            <p:cNvSpPr/>
            <p:nvPr/>
          </p:nvSpPr>
          <p:spPr bwMode="auto">
            <a:xfrm>
              <a:off x="4733926" y="3184526"/>
              <a:ext cx="50800" cy="17463"/>
            </a:xfrm>
            <a:custGeom>
              <a:avLst/>
              <a:gdLst>
                <a:gd name="T0" fmla="*/ 4 w 27"/>
                <a:gd name="T1" fmla="*/ 9 h 9"/>
                <a:gd name="T2" fmla="*/ 22 w 27"/>
                <a:gd name="T3" fmla="*/ 9 h 9"/>
                <a:gd name="T4" fmla="*/ 27 w 27"/>
                <a:gd name="T5" fmla="*/ 5 h 9"/>
                <a:gd name="T6" fmla="*/ 22 w 27"/>
                <a:gd name="T7" fmla="*/ 0 h 9"/>
                <a:gd name="T8" fmla="*/ 4 w 27"/>
                <a:gd name="T9" fmla="*/ 0 h 9"/>
                <a:gd name="T10" fmla="*/ 0 w 27"/>
                <a:gd name="T11" fmla="*/ 5 h 9"/>
                <a:gd name="T12" fmla="*/ 4 w 27"/>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7" h="9">
                  <a:moveTo>
                    <a:pt x="4" y="9"/>
                  </a:moveTo>
                  <a:cubicBezTo>
                    <a:pt x="22" y="9"/>
                    <a:pt x="22" y="9"/>
                    <a:pt x="22" y="9"/>
                  </a:cubicBezTo>
                  <a:cubicBezTo>
                    <a:pt x="25" y="9"/>
                    <a:pt x="27" y="7"/>
                    <a:pt x="27" y="5"/>
                  </a:cubicBezTo>
                  <a:cubicBezTo>
                    <a:pt x="27" y="2"/>
                    <a:pt x="25" y="0"/>
                    <a:pt x="22" y="0"/>
                  </a:cubicBezTo>
                  <a:cubicBezTo>
                    <a:pt x="4" y="0"/>
                    <a:pt x="4" y="0"/>
                    <a:pt x="4" y="0"/>
                  </a:cubicBezTo>
                  <a:cubicBezTo>
                    <a:pt x="2" y="0"/>
                    <a:pt x="0" y="2"/>
                    <a:pt x="0" y="5"/>
                  </a:cubicBezTo>
                  <a:cubicBezTo>
                    <a:pt x="0" y="7"/>
                    <a:pt x="2" y="9"/>
                    <a:pt x="4" y="9"/>
                  </a:cubicBezTo>
                  <a:close/>
                </a:path>
              </a:pathLst>
            </a:custGeom>
            <a:solidFill>
              <a:srgbClr val="F147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14" name="ïš1idê">
              <a:extLst>
                <a:ext uri="{FF2B5EF4-FFF2-40B4-BE49-F238E27FC236}">
                  <a16:creationId xmlns:a16="http://schemas.microsoft.com/office/drawing/2014/main" id="{607391BF-58D4-4417-917B-D5FC8408F93C}"/>
                </a:ext>
              </a:extLst>
            </p:cNvPr>
            <p:cNvSpPr/>
            <p:nvPr/>
          </p:nvSpPr>
          <p:spPr bwMode="auto">
            <a:xfrm>
              <a:off x="4732338" y="3194051"/>
              <a:ext cx="46038" cy="23813"/>
            </a:xfrm>
            <a:custGeom>
              <a:avLst/>
              <a:gdLst>
                <a:gd name="T0" fmla="*/ 6 w 24"/>
                <a:gd name="T1" fmla="*/ 12 h 12"/>
                <a:gd name="T2" fmla="*/ 19 w 24"/>
                <a:gd name="T3" fmla="*/ 12 h 12"/>
                <a:gd name="T4" fmla="*/ 24 w 24"/>
                <a:gd name="T5" fmla="*/ 6 h 12"/>
                <a:gd name="T6" fmla="*/ 19 w 24"/>
                <a:gd name="T7" fmla="*/ 0 h 12"/>
                <a:gd name="T8" fmla="*/ 6 w 24"/>
                <a:gd name="T9" fmla="*/ 0 h 12"/>
                <a:gd name="T10" fmla="*/ 0 w 24"/>
                <a:gd name="T11" fmla="*/ 6 h 12"/>
                <a:gd name="T12" fmla="*/ 6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6" y="12"/>
                  </a:moveTo>
                  <a:cubicBezTo>
                    <a:pt x="19" y="12"/>
                    <a:pt x="19" y="12"/>
                    <a:pt x="19" y="12"/>
                  </a:cubicBezTo>
                  <a:cubicBezTo>
                    <a:pt x="22" y="12"/>
                    <a:pt x="24" y="9"/>
                    <a:pt x="24" y="6"/>
                  </a:cubicBezTo>
                  <a:cubicBezTo>
                    <a:pt x="24" y="3"/>
                    <a:pt x="22" y="0"/>
                    <a:pt x="19" y="0"/>
                  </a:cubicBezTo>
                  <a:cubicBezTo>
                    <a:pt x="6" y="0"/>
                    <a:pt x="6" y="0"/>
                    <a:pt x="6" y="0"/>
                  </a:cubicBezTo>
                  <a:cubicBezTo>
                    <a:pt x="3" y="0"/>
                    <a:pt x="0" y="3"/>
                    <a:pt x="0" y="6"/>
                  </a:cubicBezTo>
                  <a:cubicBezTo>
                    <a:pt x="0" y="9"/>
                    <a:pt x="3" y="12"/>
                    <a:pt x="6" y="12"/>
                  </a:cubicBezTo>
                  <a:close/>
                </a:path>
              </a:pathLst>
            </a:custGeom>
            <a:solidFill>
              <a:srgbClr val="F147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15" name="ïṩ1íḋe">
              <a:extLst>
                <a:ext uri="{FF2B5EF4-FFF2-40B4-BE49-F238E27FC236}">
                  <a16:creationId xmlns:a16="http://schemas.microsoft.com/office/drawing/2014/main" id="{A0AD8FD5-149D-4857-B6D0-2FF43F42F4FF}"/>
                </a:ext>
              </a:extLst>
            </p:cNvPr>
            <p:cNvSpPr/>
            <p:nvPr/>
          </p:nvSpPr>
          <p:spPr bwMode="auto">
            <a:xfrm>
              <a:off x="4748213" y="3135313"/>
              <a:ext cx="49213" cy="14288"/>
            </a:xfrm>
            <a:custGeom>
              <a:avLst/>
              <a:gdLst>
                <a:gd name="T0" fmla="*/ 25 w 25"/>
                <a:gd name="T1" fmla="*/ 0 h 8"/>
                <a:gd name="T2" fmla="*/ 12 w 25"/>
                <a:gd name="T3" fmla="*/ 8 h 8"/>
                <a:gd name="T4" fmla="*/ 0 w 25"/>
                <a:gd name="T5" fmla="*/ 1 h 8"/>
                <a:gd name="T6" fmla="*/ 25 w 25"/>
                <a:gd name="T7" fmla="*/ 0 h 8"/>
              </a:gdLst>
              <a:ahLst/>
              <a:cxnLst>
                <a:cxn ang="0">
                  <a:pos x="T0" y="T1"/>
                </a:cxn>
                <a:cxn ang="0">
                  <a:pos x="T2" y="T3"/>
                </a:cxn>
                <a:cxn ang="0">
                  <a:pos x="T4" y="T5"/>
                </a:cxn>
                <a:cxn ang="0">
                  <a:pos x="T6" y="T7"/>
                </a:cxn>
              </a:cxnLst>
              <a:rect l="0" t="0" r="r" b="b"/>
              <a:pathLst>
                <a:path w="25" h="8">
                  <a:moveTo>
                    <a:pt x="25" y="0"/>
                  </a:moveTo>
                  <a:cubicBezTo>
                    <a:pt x="25" y="0"/>
                    <a:pt x="23" y="8"/>
                    <a:pt x="12" y="8"/>
                  </a:cubicBezTo>
                  <a:cubicBezTo>
                    <a:pt x="1" y="8"/>
                    <a:pt x="0" y="1"/>
                    <a:pt x="0" y="1"/>
                  </a:cubicBezTo>
                  <a:lnTo>
                    <a:pt x="25" y="0"/>
                  </a:ln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16" name="iṥľîďé">
              <a:extLst>
                <a:ext uri="{FF2B5EF4-FFF2-40B4-BE49-F238E27FC236}">
                  <a16:creationId xmlns:a16="http://schemas.microsoft.com/office/drawing/2014/main" id="{851F5C75-74EB-49E4-B07F-B26D2147E255}"/>
                </a:ext>
              </a:extLst>
            </p:cNvPr>
            <p:cNvSpPr/>
            <p:nvPr/>
          </p:nvSpPr>
          <p:spPr bwMode="auto">
            <a:xfrm>
              <a:off x="4432301" y="3087688"/>
              <a:ext cx="47625" cy="47625"/>
            </a:xfrm>
            <a:prstGeom prst="ellipse">
              <a:avLst/>
            </a:prstGeom>
            <a:solidFill>
              <a:srgbClr val="39467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17" name="îşlîḑé">
              <a:extLst>
                <a:ext uri="{FF2B5EF4-FFF2-40B4-BE49-F238E27FC236}">
                  <a16:creationId xmlns:a16="http://schemas.microsoft.com/office/drawing/2014/main" id="{531D20F2-E3CF-4AC7-81C3-63B638E6D28F}"/>
                </a:ext>
              </a:extLst>
            </p:cNvPr>
            <p:cNvSpPr/>
            <p:nvPr/>
          </p:nvSpPr>
          <p:spPr bwMode="auto">
            <a:xfrm>
              <a:off x="4486276" y="2703513"/>
              <a:ext cx="446088" cy="246063"/>
            </a:xfrm>
            <a:custGeom>
              <a:avLst/>
              <a:gdLst>
                <a:gd name="T0" fmla="*/ 176 w 233"/>
                <a:gd name="T1" fmla="*/ 88 h 128"/>
                <a:gd name="T2" fmla="*/ 225 w 233"/>
                <a:gd name="T3" fmla="*/ 128 h 128"/>
                <a:gd name="T4" fmla="*/ 175 w 233"/>
                <a:gd name="T5" fmla="*/ 43 h 128"/>
                <a:gd name="T6" fmla="*/ 8 w 233"/>
                <a:gd name="T7" fmla="*/ 54 h 128"/>
                <a:gd name="T8" fmla="*/ 1 w 233"/>
                <a:gd name="T9" fmla="*/ 87 h 128"/>
                <a:gd name="T10" fmla="*/ 176 w 233"/>
                <a:gd name="T11" fmla="*/ 88 h 128"/>
              </a:gdLst>
              <a:ahLst/>
              <a:cxnLst>
                <a:cxn ang="0">
                  <a:pos x="T0" y="T1"/>
                </a:cxn>
                <a:cxn ang="0">
                  <a:pos x="T2" y="T3"/>
                </a:cxn>
                <a:cxn ang="0">
                  <a:pos x="T4" y="T5"/>
                </a:cxn>
                <a:cxn ang="0">
                  <a:pos x="T6" y="T7"/>
                </a:cxn>
                <a:cxn ang="0">
                  <a:pos x="T8" y="T9"/>
                </a:cxn>
                <a:cxn ang="0">
                  <a:pos x="T10" y="T11"/>
                </a:cxn>
              </a:cxnLst>
              <a:rect l="0" t="0" r="r" b="b"/>
              <a:pathLst>
                <a:path w="233" h="128">
                  <a:moveTo>
                    <a:pt x="176" y="88"/>
                  </a:moveTo>
                  <a:cubicBezTo>
                    <a:pt x="176" y="88"/>
                    <a:pt x="211" y="87"/>
                    <a:pt x="225" y="128"/>
                  </a:cubicBezTo>
                  <a:cubicBezTo>
                    <a:pt x="225" y="128"/>
                    <a:pt x="233" y="86"/>
                    <a:pt x="175" y="43"/>
                  </a:cubicBezTo>
                  <a:cubicBezTo>
                    <a:pt x="118" y="0"/>
                    <a:pt x="16" y="36"/>
                    <a:pt x="8" y="54"/>
                  </a:cubicBezTo>
                  <a:cubicBezTo>
                    <a:pt x="0" y="73"/>
                    <a:pt x="1" y="87"/>
                    <a:pt x="1" y="87"/>
                  </a:cubicBezTo>
                  <a:lnTo>
                    <a:pt x="176" y="88"/>
                  </a:lnTo>
                  <a:close/>
                </a:path>
              </a:pathLst>
            </a:custGeom>
            <a:solidFill>
              <a:srgbClr val="F388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18" name="ïŝ1îḍé">
              <a:extLst>
                <a:ext uri="{FF2B5EF4-FFF2-40B4-BE49-F238E27FC236}">
                  <a16:creationId xmlns:a16="http://schemas.microsoft.com/office/drawing/2014/main" id="{516F7EE2-FBF9-434B-BB9F-8972539F3F47}"/>
                </a:ext>
              </a:extLst>
            </p:cNvPr>
            <p:cNvSpPr/>
            <p:nvPr/>
          </p:nvSpPr>
          <p:spPr bwMode="auto">
            <a:xfrm>
              <a:off x="4646613" y="2995613"/>
              <a:ext cx="77788" cy="22225"/>
            </a:xfrm>
            <a:custGeom>
              <a:avLst/>
              <a:gdLst>
                <a:gd name="T0" fmla="*/ 40 w 40"/>
                <a:gd name="T1" fmla="*/ 9 h 12"/>
                <a:gd name="T2" fmla="*/ 0 w 40"/>
                <a:gd name="T3" fmla="*/ 12 h 12"/>
              </a:gdLst>
              <a:ahLst/>
              <a:cxnLst>
                <a:cxn ang="0">
                  <a:pos x="T0" y="T1"/>
                </a:cxn>
                <a:cxn ang="0">
                  <a:pos x="T2" y="T3"/>
                </a:cxn>
              </a:cxnLst>
              <a:rect l="0" t="0" r="r" b="b"/>
              <a:pathLst>
                <a:path w="40" h="12">
                  <a:moveTo>
                    <a:pt x="40" y="9"/>
                  </a:moveTo>
                  <a:cubicBezTo>
                    <a:pt x="40" y="9"/>
                    <a:pt x="21" y="0"/>
                    <a:pt x="0" y="12"/>
                  </a:cubicBezTo>
                </a:path>
              </a:pathLst>
            </a:custGeom>
            <a:noFill/>
            <a:ln w="15875" cap="rnd">
              <a:solidFill>
                <a:srgbClr val="F3885E"/>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19" name="íS1íḓè">
              <a:extLst>
                <a:ext uri="{FF2B5EF4-FFF2-40B4-BE49-F238E27FC236}">
                  <a16:creationId xmlns:a16="http://schemas.microsoft.com/office/drawing/2014/main" id="{B38C203D-B32F-4511-A546-008C76C85164}"/>
                </a:ext>
              </a:extLst>
            </p:cNvPr>
            <p:cNvSpPr/>
            <p:nvPr/>
          </p:nvSpPr>
          <p:spPr bwMode="auto">
            <a:xfrm>
              <a:off x="4802188" y="2989263"/>
              <a:ext cx="77788" cy="23813"/>
            </a:xfrm>
            <a:custGeom>
              <a:avLst/>
              <a:gdLst>
                <a:gd name="T0" fmla="*/ 40 w 40"/>
                <a:gd name="T1" fmla="*/ 9 h 12"/>
                <a:gd name="T2" fmla="*/ 0 w 40"/>
                <a:gd name="T3" fmla="*/ 12 h 12"/>
              </a:gdLst>
              <a:ahLst/>
              <a:cxnLst>
                <a:cxn ang="0">
                  <a:pos x="T0" y="T1"/>
                </a:cxn>
                <a:cxn ang="0">
                  <a:pos x="T2" y="T3"/>
                </a:cxn>
              </a:cxnLst>
              <a:rect l="0" t="0" r="r" b="b"/>
              <a:pathLst>
                <a:path w="40" h="12">
                  <a:moveTo>
                    <a:pt x="40" y="9"/>
                  </a:moveTo>
                  <a:cubicBezTo>
                    <a:pt x="40" y="9"/>
                    <a:pt x="21" y="0"/>
                    <a:pt x="0" y="12"/>
                  </a:cubicBezTo>
                </a:path>
              </a:pathLst>
            </a:custGeom>
            <a:noFill/>
            <a:ln w="15875" cap="rnd">
              <a:solidFill>
                <a:srgbClr val="F3885E"/>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20" name="ïś1íḓê">
              <a:extLst>
                <a:ext uri="{FF2B5EF4-FFF2-40B4-BE49-F238E27FC236}">
                  <a16:creationId xmlns:a16="http://schemas.microsoft.com/office/drawing/2014/main" id="{8EB7C208-D105-479F-A208-FDEED545D4A0}"/>
                </a:ext>
              </a:extLst>
            </p:cNvPr>
            <p:cNvSpPr/>
            <p:nvPr/>
          </p:nvSpPr>
          <p:spPr bwMode="auto">
            <a:xfrm>
              <a:off x="4678363" y="3044826"/>
              <a:ext cx="19050" cy="38100"/>
            </a:xfrm>
            <a:custGeom>
              <a:avLst/>
              <a:gdLst>
                <a:gd name="T0" fmla="*/ 5 w 10"/>
                <a:gd name="T1" fmla="*/ 20 h 20"/>
                <a:gd name="T2" fmla="*/ 5 w 10"/>
                <a:gd name="T3" fmla="*/ 20 h 20"/>
                <a:gd name="T4" fmla="*/ 0 w 10"/>
                <a:gd name="T5" fmla="*/ 15 h 20"/>
                <a:gd name="T6" fmla="*/ 0 w 10"/>
                <a:gd name="T7" fmla="*/ 5 h 20"/>
                <a:gd name="T8" fmla="*/ 5 w 10"/>
                <a:gd name="T9" fmla="*/ 0 h 20"/>
                <a:gd name="T10" fmla="*/ 10 w 10"/>
                <a:gd name="T11" fmla="*/ 5 h 20"/>
                <a:gd name="T12" fmla="*/ 10 w 10"/>
                <a:gd name="T13" fmla="*/ 15 h 20"/>
                <a:gd name="T14" fmla="*/ 5 w 1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0">
                  <a:moveTo>
                    <a:pt x="5" y="20"/>
                  </a:moveTo>
                  <a:cubicBezTo>
                    <a:pt x="5" y="20"/>
                    <a:pt x="5" y="20"/>
                    <a:pt x="5" y="20"/>
                  </a:cubicBezTo>
                  <a:cubicBezTo>
                    <a:pt x="2" y="20"/>
                    <a:pt x="0" y="17"/>
                    <a:pt x="0" y="15"/>
                  </a:cubicBezTo>
                  <a:cubicBezTo>
                    <a:pt x="0" y="5"/>
                    <a:pt x="0" y="5"/>
                    <a:pt x="0" y="5"/>
                  </a:cubicBezTo>
                  <a:cubicBezTo>
                    <a:pt x="0" y="2"/>
                    <a:pt x="2" y="0"/>
                    <a:pt x="5" y="0"/>
                  </a:cubicBezTo>
                  <a:cubicBezTo>
                    <a:pt x="8" y="0"/>
                    <a:pt x="10" y="2"/>
                    <a:pt x="10" y="5"/>
                  </a:cubicBezTo>
                  <a:cubicBezTo>
                    <a:pt x="10" y="15"/>
                    <a:pt x="10" y="15"/>
                    <a:pt x="10" y="15"/>
                  </a:cubicBezTo>
                  <a:cubicBezTo>
                    <a:pt x="10" y="17"/>
                    <a:pt x="8" y="20"/>
                    <a:pt x="5" y="20"/>
                  </a:cubicBezTo>
                  <a:close/>
                </a:path>
              </a:pathLst>
            </a:custGeom>
            <a:solidFill>
              <a:srgbClr val="0A19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sp>
          <p:nvSpPr>
            <p:cNvPr id="421" name="išḷïḍè">
              <a:extLst>
                <a:ext uri="{FF2B5EF4-FFF2-40B4-BE49-F238E27FC236}">
                  <a16:creationId xmlns:a16="http://schemas.microsoft.com/office/drawing/2014/main" id="{CC0B71B4-EE94-42C2-991D-C74880FC1767}"/>
                </a:ext>
              </a:extLst>
            </p:cNvPr>
            <p:cNvSpPr/>
            <p:nvPr/>
          </p:nvSpPr>
          <p:spPr bwMode="auto">
            <a:xfrm>
              <a:off x="4830763" y="3044826"/>
              <a:ext cx="19050" cy="38100"/>
            </a:xfrm>
            <a:custGeom>
              <a:avLst/>
              <a:gdLst>
                <a:gd name="T0" fmla="*/ 5 w 10"/>
                <a:gd name="T1" fmla="*/ 20 h 20"/>
                <a:gd name="T2" fmla="*/ 5 w 10"/>
                <a:gd name="T3" fmla="*/ 20 h 20"/>
                <a:gd name="T4" fmla="*/ 0 w 10"/>
                <a:gd name="T5" fmla="*/ 15 h 20"/>
                <a:gd name="T6" fmla="*/ 0 w 10"/>
                <a:gd name="T7" fmla="*/ 5 h 20"/>
                <a:gd name="T8" fmla="*/ 5 w 10"/>
                <a:gd name="T9" fmla="*/ 0 h 20"/>
                <a:gd name="T10" fmla="*/ 10 w 10"/>
                <a:gd name="T11" fmla="*/ 5 h 20"/>
                <a:gd name="T12" fmla="*/ 10 w 10"/>
                <a:gd name="T13" fmla="*/ 15 h 20"/>
                <a:gd name="T14" fmla="*/ 5 w 1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0">
                  <a:moveTo>
                    <a:pt x="5" y="20"/>
                  </a:moveTo>
                  <a:cubicBezTo>
                    <a:pt x="5" y="20"/>
                    <a:pt x="5" y="20"/>
                    <a:pt x="5" y="20"/>
                  </a:cubicBezTo>
                  <a:cubicBezTo>
                    <a:pt x="2" y="20"/>
                    <a:pt x="0" y="17"/>
                    <a:pt x="0" y="15"/>
                  </a:cubicBezTo>
                  <a:cubicBezTo>
                    <a:pt x="0" y="5"/>
                    <a:pt x="0" y="5"/>
                    <a:pt x="0" y="5"/>
                  </a:cubicBezTo>
                  <a:cubicBezTo>
                    <a:pt x="0" y="2"/>
                    <a:pt x="2" y="0"/>
                    <a:pt x="5" y="0"/>
                  </a:cubicBezTo>
                  <a:cubicBezTo>
                    <a:pt x="7" y="0"/>
                    <a:pt x="10" y="2"/>
                    <a:pt x="10" y="5"/>
                  </a:cubicBezTo>
                  <a:cubicBezTo>
                    <a:pt x="10" y="15"/>
                    <a:pt x="10" y="15"/>
                    <a:pt x="10" y="15"/>
                  </a:cubicBezTo>
                  <a:cubicBezTo>
                    <a:pt x="10" y="17"/>
                    <a:pt x="7" y="20"/>
                    <a:pt x="5" y="20"/>
                  </a:cubicBezTo>
                  <a:close/>
                </a:path>
              </a:pathLst>
            </a:custGeom>
            <a:solidFill>
              <a:srgbClr val="0A19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cs typeface="Arial" panose="020B0604020202020204" pitchFamily="34" charset="0"/>
              </a:endParaRPr>
            </a:p>
          </p:txBody>
        </p:sp>
      </p:grpSp>
      <p:grpSp>
        <p:nvGrpSpPr>
          <p:cNvPr id="22" name="组合 21">
            <a:extLst>
              <a:ext uri="{FF2B5EF4-FFF2-40B4-BE49-F238E27FC236}">
                <a16:creationId xmlns:a16="http://schemas.microsoft.com/office/drawing/2014/main" id="{32FD64FB-58DE-3F24-5473-17E2A74BB9F0}"/>
              </a:ext>
            </a:extLst>
          </p:cNvPr>
          <p:cNvGrpSpPr/>
          <p:nvPr/>
        </p:nvGrpSpPr>
        <p:grpSpPr>
          <a:xfrm>
            <a:off x="118580" y="-11037"/>
            <a:ext cx="11981979" cy="250244"/>
            <a:chOff x="118580" y="-11037"/>
            <a:chExt cx="11981979" cy="250244"/>
          </a:xfrm>
        </p:grpSpPr>
        <p:grpSp>
          <p:nvGrpSpPr>
            <p:cNvPr id="3" name="组合 2">
              <a:extLst>
                <a:ext uri="{FF2B5EF4-FFF2-40B4-BE49-F238E27FC236}">
                  <a16:creationId xmlns:a16="http://schemas.microsoft.com/office/drawing/2014/main" id="{1F580ECA-AC12-22B3-7DE0-E28281943427}"/>
                </a:ext>
              </a:extLst>
            </p:cNvPr>
            <p:cNvGrpSpPr/>
            <p:nvPr/>
          </p:nvGrpSpPr>
          <p:grpSpPr>
            <a:xfrm>
              <a:off x="118580" y="-11037"/>
              <a:ext cx="11981979" cy="250244"/>
              <a:chOff x="474181" y="1053094"/>
              <a:chExt cx="11274184" cy="250244"/>
            </a:xfrm>
          </p:grpSpPr>
          <p:sp>
            <p:nvSpPr>
              <p:cNvPr id="4" name="文本框 3">
                <a:extLst>
                  <a:ext uri="{FF2B5EF4-FFF2-40B4-BE49-F238E27FC236}">
                    <a16:creationId xmlns:a16="http://schemas.microsoft.com/office/drawing/2014/main" id="{B7E20B02-B81C-45E8-222C-F4E7BF67EABD}"/>
                  </a:ext>
                </a:extLst>
              </p:cNvPr>
              <p:cNvSpPr txBox="1"/>
              <p:nvPr/>
            </p:nvSpPr>
            <p:spPr>
              <a:xfrm>
                <a:off x="47418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定义</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5" name="文本框 4">
                <a:extLst>
                  <a:ext uri="{FF2B5EF4-FFF2-40B4-BE49-F238E27FC236}">
                    <a16:creationId xmlns:a16="http://schemas.microsoft.com/office/drawing/2014/main" id="{4EA37D93-A9A8-9BDD-9FEE-958AD8CEB6B6}"/>
                  </a:ext>
                </a:extLst>
              </p:cNvPr>
              <p:cNvSpPr txBox="1"/>
              <p:nvPr/>
            </p:nvSpPr>
            <p:spPr>
              <a:xfrm>
                <a:off x="238356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职责</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6" name="文本框 5">
                <a:extLst>
                  <a:ext uri="{FF2B5EF4-FFF2-40B4-BE49-F238E27FC236}">
                    <a16:creationId xmlns:a16="http://schemas.microsoft.com/office/drawing/2014/main" id="{890CF159-D1C9-490A-A8B2-22D90337297A}"/>
                  </a:ext>
                </a:extLst>
              </p:cNvPr>
              <p:cNvSpPr txBox="1"/>
              <p:nvPr/>
            </p:nvSpPr>
            <p:spPr>
              <a:xfrm>
                <a:off x="142887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范围</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7" name="文本框 6">
                <a:extLst>
                  <a:ext uri="{FF2B5EF4-FFF2-40B4-BE49-F238E27FC236}">
                    <a16:creationId xmlns:a16="http://schemas.microsoft.com/office/drawing/2014/main" id="{63EA65B2-3A53-DB4C-9F3D-41F970AF0BDC}"/>
                  </a:ext>
                </a:extLst>
              </p:cNvPr>
              <p:cNvSpPr txBox="1"/>
              <p:nvPr/>
            </p:nvSpPr>
            <p:spPr>
              <a:xfrm>
                <a:off x="333825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识别</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8" name="文本框 7">
                <a:extLst>
                  <a:ext uri="{FF2B5EF4-FFF2-40B4-BE49-F238E27FC236}">
                    <a16:creationId xmlns:a16="http://schemas.microsoft.com/office/drawing/2014/main" id="{17690C32-D0E1-6A2F-65F5-7C91282C6700}"/>
                  </a:ext>
                </a:extLst>
              </p:cNvPr>
              <p:cNvSpPr txBox="1"/>
              <p:nvPr/>
            </p:nvSpPr>
            <p:spPr>
              <a:xfrm>
                <a:off x="429294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披露</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9" name="文本框 8">
                <a:extLst>
                  <a:ext uri="{FF2B5EF4-FFF2-40B4-BE49-F238E27FC236}">
                    <a16:creationId xmlns:a16="http://schemas.microsoft.com/office/drawing/2014/main" id="{98E670F8-14F9-879F-6E05-920E78E598DB}"/>
                  </a:ext>
                </a:extLst>
              </p:cNvPr>
              <p:cNvSpPr txBox="1"/>
              <p:nvPr/>
            </p:nvSpPr>
            <p:spPr>
              <a:xfrm>
                <a:off x="524764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管理</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12" name="文本框 11">
                <a:extLst>
                  <a:ext uri="{FF2B5EF4-FFF2-40B4-BE49-F238E27FC236}">
                    <a16:creationId xmlns:a16="http://schemas.microsoft.com/office/drawing/2014/main" id="{DCC71209-C5B6-0F13-6D83-2C72A348CD42}"/>
                  </a:ext>
                </a:extLst>
              </p:cNvPr>
              <p:cNvSpPr txBox="1"/>
              <p:nvPr/>
            </p:nvSpPr>
            <p:spPr>
              <a:xfrm>
                <a:off x="620233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其他场景</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13" name="文本框 12">
                <a:extLst>
                  <a:ext uri="{FF2B5EF4-FFF2-40B4-BE49-F238E27FC236}">
                    <a16:creationId xmlns:a16="http://schemas.microsoft.com/office/drawing/2014/main" id="{FD26A7EB-3499-6932-EE4A-392049F48D77}"/>
                  </a:ext>
                </a:extLst>
              </p:cNvPr>
              <p:cNvSpPr txBox="1"/>
              <p:nvPr/>
            </p:nvSpPr>
            <p:spPr>
              <a:xfrm>
                <a:off x="715702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具体示例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14" name="文本框 13">
                <a:extLst>
                  <a:ext uri="{FF2B5EF4-FFF2-40B4-BE49-F238E27FC236}">
                    <a16:creationId xmlns:a16="http://schemas.microsoft.com/office/drawing/2014/main" id="{84F9567C-005B-CB3A-5B99-EF56B7DD18FA}"/>
                  </a:ext>
                </a:extLst>
              </p:cNvPr>
              <p:cNvSpPr txBox="1"/>
              <p:nvPr/>
            </p:nvSpPr>
            <p:spPr>
              <a:xfrm>
                <a:off x="811171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类别示例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17" name="文本框 16">
                <a:extLst>
                  <a:ext uri="{FF2B5EF4-FFF2-40B4-BE49-F238E27FC236}">
                    <a16:creationId xmlns:a16="http://schemas.microsoft.com/office/drawing/2014/main" id="{56E3704B-3516-1F79-D273-2EE8B58CA39A}"/>
                  </a:ext>
                </a:extLst>
              </p:cNvPr>
              <p:cNvSpPr txBox="1"/>
              <p:nvPr/>
            </p:nvSpPr>
            <p:spPr>
              <a:xfrm>
                <a:off x="1002110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点击完成</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18" name="文本框 17">
                <a:extLst>
                  <a:ext uri="{FF2B5EF4-FFF2-40B4-BE49-F238E27FC236}">
                    <a16:creationId xmlns:a16="http://schemas.microsoft.com/office/drawing/2014/main" id="{6E31FC47-11DF-D17F-BA8E-10B91AB82514}"/>
                  </a:ext>
                </a:extLst>
              </p:cNvPr>
              <p:cNvSpPr txBox="1"/>
              <p:nvPr/>
            </p:nvSpPr>
            <p:spPr>
              <a:xfrm>
                <a:off x="1097578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完成培训</a:t>
                </a:r>
                <a:endParaRPr lang="en-GB" sz="1200" dirty="0" err="1">
                  <a:solidFill>
                    <a:schemeClr val="bg1"/>
                  </a:solidFill>
                  <a:latin typeface="Arial" panose="020B0604020202020204" pitchFamily="34" charset="0"/>
                  <a:ea typeface="微软雅黑" panose="020B0503020204020204" pitchFamily="34" charset="-122"/>
                </a:endParaRPr>
              </a:p>
            </p:txBody>
          </p:sp>
        </p:grpSp>
        <p:sp>
          <p:nvSpPr>
            <p:cNvPr id="21" name="文本框 20">
              <a:extLst>
                <a:ext uri="{FF2B5EF4-FFF2-40B4-BE49-F238E27FC236}">
                  <a16:creationId xmlns:a16="http://schemas.microsoft.com/office/drawing/2014/main" id="{BE4E14A7-3521-3762-919A-09A67B0BFED8}"/>
                </a:ext>
              </a:extLst>
            </p:cNvPr>
            <p:cNvSpPr txBox="1"/>
            <p:nvPr/>
          </p:nvSpPr>
          <p:spPr>
            <a:xfrm>
              <a:off x="9144000" y="-11037"/>
              <a:ext cx="1029416" cy="250244"/>
            </a:xfrm>
            <a:prstGeom prst="rect">
              <a:avLst/>
            </a:prstGeom>
            <a:noFill/>
          </p:spPr>
          <p:txBody>
            <a:bodyPr wrap="square" lIns="0" tIns="0" rIns="0" bIns="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a:t>
              </a:r>
              <a:r>
                <a:rPr lang="en-US" altLang="zh-CN" sz="1200" dirty="0">
                  <a:solidFill>
                    <a:schemeClr val="bg1"/>
                  </a:solidFill>
                  <a:latin typeface="Arial" panose="020B0604020202020204" pitchFamily="34" charset="0"/>
                  <a:ea typeface="微软雅黑" panose="020B0503020204020204" pitchFamily="34" charset="-122"/>
                </a:rPr>
                <a:t>/</a:t>
              </a:r>
              <a:r>
                <a:rPr lang="zh-CN" altLang="en-US" sz="1200" dirty="0">
                  <a:solidFill>
                    <a:schemeClr val="bg1"/>
                  </a:solidFill>
                  <a:latin typeface="Arial" panose="020B0604020202020204" pitchFamily="34" charset="0"/>
                  <a:ea typeface="微软雅黑" panose="020B0503020204020204" pitchFamily="34" charset="-122"/>
                </a:rPr>
                <a:t>无需披露</a:t>
              </a:r>
              <a:endParaRPr lang="en-GB" sz="1200" dirty="0" err="1">
                <a:solidFill>
                  <a:schemeClr val="bg1"/>
                </a:solidFill>
                <a:latin typeface="Arial" panose="020B0604020202020204" pitchFamily="34" charset="0"/>
                <a:ea typeface="微软雅黑" panose="020B0503020204020204" pitchFamily="34" charset="-122"/>
              </a:endParaRPr>
            </a:p>
          </p:txBody>
        </p:sp>
      </p:grpSp>
    </p:spTree>
    <p:custDataLst>
      <p:tags r:id="rId1"/>
    </p:custDataLst>
    <p:extLst>
      <p:ext uri="{BB962C8B-B14F-4D97-AF65-F5344CB8AC3E}">
        <p14:creationId xmlns:p14="http://schemas.microsoft.com/office/powerpoint/2010/main" val="399211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表格 32">
            <a:extLst>
              <a:ext uri="{FF2B5EF4-FFF2-40B4-BE49-F238E27FC236}">
                <a16:creationId xmlns:a16="http://schemas.microsoft.com/office/drawing/2014/main" id="{D2F9B3F6-193D-0D8C-AD92-2BE21BAE7578}"/>
              </a:ext>
            </a:extLst>
          </p:cNvPr>
          <p:cNvGraphicFramePr>
            <a:graphicFrameLocks noGrp="1"/>
          </p:cNvGraphicFramePr>
          <p:nvPr>
            <p:extLst>
              <p:ext uri="{D42A27DB-BD31-4B8C-83A1-F6EECF244321}">
                <p14:modId xmlns:p14="http://schemas.microsoft.com/office/powerpoint/2010/main" val="2287397225"/>
              </p:ext>
            </p:extLst>
          </p:nvPr>
        </p:nvGraphicFramePr>
        <p:xfrm>
          <a:off x="0" y="-11036"/>
          <a:ext cx="12192000" cy="253923"/>
        </p:xfrm>
        <a:graphic>
          <a:graphicData uri="http://schemas.openxmlformats.org/drawingml/2006/table">
            <a:tbl>
              <a:tblPr firstRow="1" bandRow="1">
                <a:tableStyleId>{9D7B26C5-4107-4FEC-AEDC-1716B250A1EF}</a:tableStyleId>
              </a:tblPr>
              <a:tblGrid>
                <a:gridCol w="1016000">
                  <a:extLst>
                    <a:ext uri="{9D8B030D-6E8A-4147-A177-3AD203B41FA5}">
                      <a16:colId xmlns:a16="http://schemas.microsoft.com/office/drawing/2014/main" val="430702346"/>
                    </a:ext>
                  </a:extLst>
                </a:gridCol>
                <a:gridCol w="1016000">
                  <a:extLst>
                    <a:ext uri="{9D8B030D-6E8A-4147-A177-3AD203B41FA5}">
                      <a16:colId xmlns:a16="http://schemas.microsoft.com/office/drawing/2014/main" val="3238340718"/>
                    </a:ext>
                  </a:extLst>
                </a:gridCol>
                <a:gridCol w="1016000">
                  <a:extLst>
                    <a:ext uri="{9D8B030D-6E8A-4147-A177-3AD203B41FA5}">
                      <a16:colId xmlns:a16="http://schemas.microsoft.com/office/drawing/2014/main" val="375901009"/>
                    </a:ext>
                  </a:extLst>
                </a:gridCol>
                <a:gridCol w="1016000">
                  <a:extLst>
                    <a:ext uri="{9D8B030D-6E8A-4147-A177-3AD203B41FA5}">
                      <a16:colId xmlns:a16="http://schemas.microsoft.com/office/drawing/2014/main" val="1186696337"/>
                    </a:ext>
                  </a:extLst>
                </a:gridCol>
                <a:gridCol w="1016000">
                  <a:extLst>
                    <a:ext uri="{9D8B030D-6E8A-4147-A177-3AD203B41FA5}">
                      <a16:colId xmlns:a16="http://schemas.microsoft.com/office/drawing/2014/main" val="1856434816"/>
                    </a:ext>
                  </a:extLst>
                </a:gridCol>
                <a:gridCol w="1016000">
                  <a:extLst>
                    <a:ext uri="{9D8B030D-6E8A-4147-A177-3AD203B41FA5}">
                      <a16:colId xmlns:a16="http://schemas.microsoft.com/office/drawing/2014/main" val="2631607187"/>
                    </a:ext>
                  </a:extLst>
                </a:gridCol>
                <a:gridCol w="1016000">
                  <a:extLst>
                    <a:ext uri="{9D8B030D-6E8A-4147-A177-3AD203B41FA5}">
                      <a16:colId xmlns:a16="http://schemas.microsoft.com/office/drawing/2014/main" val="3908009043"/>
                    </a:ext>
                  </a:extLst>
                </a:gridCol>
                <a:gridCol w="1016000">
                  <a:extLst>
                    <a:ext uri="{9D8B030D-6E8A-4147-A177-3AD203B41FA5}">
                      <a16:colId xmlns:a16="http://schemas.microsoft.com/office/drawing/2014/main" val="2320919784"/>
                    </a:ext>
                  </a:extLst>
                </a:gridCol>
                <a:gridCol w="1016000">
                  <a:extLst>
                    <a:ext uri="{9D8B030D-6E8A-4147-A177-3AD203B41FA5}">
                      <a16:colId xmlns:a16="http://schemas.microsoft.com/office/drawing/2014/main" val="345247987"/>
                    </a:ext>
                  </a:extLst>
                </a:gridCol>
                <a:gridCol w="1016000">
                  <a:extLst>
                    <a:ext uri="{9D8B030D-6E8A-4147-A177-3AD203B41FA5}">
                      <a16:colId xmlns:a16="http://schemas.microsoft.com/office/drawing/2014/main" val="2953035068"/>
                    </a:ext>
                  </a:extLst>
                </a:gridCol>
                <a:gridCol w="1016000">
                  <a:extLst>
                    <a:ext uri="{9D8B030D-6E8A-4147-A177-3AD203B41FA5}">
                      <a16:colId xmlns:a16="http://schemas.microsoft.com/office/drawing/2014/main" val="3468142707"/>
                    </a:ext>
                  </a:extLst>
                </a:gridCol>
                <a:gridCol w="1016000">
                  <a:extLst>
                    <a:ext uri="{9D8B030D-6E8A-4147-A177-3AD203B41FA5}">
                      <a16:colId xmlns:a16="http://schemas.microsoft.com/office/drawing/2014/main" val="3194531347"/>
                    </a:ext>
                  </a:extLst>
                </a:gridCol>
              </a:tblGrid>
              <a:tr h="253923">
                <a:tc>
                  <a:txBody>
                    <a:bodyPr/>
                    <a:lstStyle/>
                    <a:p>
                      <a:endParaRPr lang="en-GB" sz="900" dirty="0"/>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70703203"/>
                  </a:ext>
                </a:extLst>
              </a:tr>
            </a:tbl>
          </a:graphicData>
        </a:graphic>
      </p:graphicFrame>
      <p:sp>
        <p:nvSpPr>
          <p:cNvPr id="6" name="Title 5">
            <a:extLst>
              <a:ext uri="{FF2B5EF4-FFF2-40B4-BE49-F238E27FC236}">
                <a16:creationId xmlns:a16="http://schemas.microsoft.com/office/drawing/2014/main" id="{86F965DB-8E5B-0752-EF6E-1B5E7043FE7B}"/>
              </a:ext>
            </a:extLst>
          </p:cNvPr>
          <p:cNvSpPr>
            <a:spLocks noGrp="1"/>
          </p:cNvSpPr>
          <p:nvPr>
            <p:ph type="title"/>
          </p:nvPr>
        </p:nvSpPr>
        <p:spPr/>
        <p:txBody>
          <a:bodyPr/>
          <a:lstStyle/>
          <a:p>
            <a:r>
              <a:rPr lang="en-US" dirty="0"/>
              <a:t>HCO</a:t>
            </a:r>
            <a:r>
              <a:rPr lang="zh-CN" altLang="en-US" dirty="0"/>
              <a:t>（医疗保健协会</a:t>
            </a:r>
            <a:r>
              <a:rPr lang="en-US" altLang="zh-CN" dirty="0"/>
              <a:t>/</a:t>
            </a:r>
            <a:r>
              <a:rPr lang="zh-CN" altLang="en-US" dirty="0"/>
              <a:t>学会）管委会相关</a:t>
            </a:r>
            <a:endParaRPr lang="en-US" dirty="0"/>
          </a:p>
        </p:txBody>
      </p:sp>
      <p:grpSp>
        <p:nvGrpSpPr>
          <p:cNvPr id="3" name="组合 2">
            <a:extLst>
              <a:ext uri="{FF2B5EF4-FFF2-40B4-BE49-F238E27FC236}">
                <a16:creationId xmlns:a16="http://schemas.microsoft.com/office/drawing/2014/main" id="{4C793D88-A4B9-F9A3-4EAD-C1370803B154}"/>
              </a:ext>
            </a:extLst>
          </p:cNvPr>
          <p:cNvGrpSpPr/>
          <p:nvPr/>
        </p:nvGrpSpPr>
        <p:grpSpPr>
          <a:xfrm>
            <a:off x="365125" y="1378751"/>
            <a:ext cx="11555205" cy="4822251"/>
            <a:chOff x="365125" y="1378751"/>
            <a:chExt cx="11555205" cy="4822251"/>
          </a:xfrm>
        </p:grpSpPr>
        <p:pic>
          <p:nvPicPr>
            <p:cNvPr id="10" name="图片 9" descr="图形用户界面, 文本, 应用程序, 聊天或短信&#10;&#10;描述已自动生成">
              <a:extLst>
                <a:ext uri="{FF2B5EF4-FFF2-40B4-BE49-F238E27FC236}">
                  <a16:creationId xmlns:a16="http://schemas.microsoft.com/office/drawing/2014/main" id="{8823867E-ACA2-518D-F676-D49609FE1F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5" y="1378751"/>
              <a:ext cx="11555205" cy="4822251"/>
            </a:xfrm>
            <a:prstGeom prst="rect">
              <a:avLst/>
            </a:prstGeom>
          </p:spPr>
        </p:pic>
        <p:pic>
          <p:nvPicPr>
            <p:cNvPr id="2" name="图片 1" descr="图形用户界面, 文本, 应用程序, 聊天或短信&#10;&#10;描述已自动生成">
              <a:extLst>
                <a:ext uri="{FF2B5EF4-FFF2-40B4-BE49-F238E27FC236}">
                  <a16:creationId xmlns:a16="http://schemas.microsoft.com/office/drawing/2014/main" id="{D1966F25-1B1C-8881-4E62-31A362810072}"/>
                </a:ext>
              </a:extLst>
            </p:cNvPr>
            <p:cNvPicPr>
              <a:picLocks noChangeAspect="1"/>
            </p:cNvPicPr>
            <p:nvPr/>
          </p:nvPicPr>
          <p:blipFill rotWithShape="1">
            <a:blip r:embed="rId2">
              <a:extLst>
                <a:ext uri="{28A0092B-C50C-407E-A947-70E740481C1C}">
                  <a14:useLocalDpi xmlns:a14="http://schemas.microsoft.com/office/drawing/2010/main" val="0"/>
                </a:ext>
              </a:extLst>
            </a:blip>
            <a:srcRect t="382" r="97390" b="96988"/>
            <a:stretch/>
          </p:blipFill>
          <p:spPr>
            <a:xfrm>
              <a:off x="517525" y="1492250"/>
              <a:ext cx="1547813" cy="784258"/>
            </a:xfrm>
            <a:prstGeom prst="rect">
              <a:avLst/>
            </a:prstGeom>
          </p:spPr>
        </p:pic>
      </p:grpSp>
      <p:grpSp>
        <p:nvGrpSpPr>
          <p:cNvPr id="5" name="组合 4">
            <a:extLst>
              <a:ext uri="{FF2B5EF4-FFF2-40B4-BE49-F238E27FC236}">
                <a16:creationId xmlns:a16="http://schemas.microsoft.com/office/drawing/2014/main" id="{2A2D632C-B53D-7D63-9BE8-CF0F02B44268}"/>
              </a:ext>
            </a:extLst>
          </p:cNvPr>
          <p:cNvGrpSpPr/>
          <p:nvPr/>
        </p:nvGrpSpPr>
        <p:grpSpPr>
          <a:xfrm>
            <a:off x="118580" y="-11037"/>
            <a:ext cx="11981979" cy="250244"/>
            <a:chOff x="118580" y="-11037"/>
            <a:chExt cx="11981979" cy="250244"/>
          </a:xfrm>
        </p:grpSpPr>
        <p:grpSp>
          <p:nvGrpSpPr>
            <p:cNvPr id="20" name="组合 19">
              <a:extLst>
                <a:ext uri="{FF2B5EF4-FFF2-40B4-BE49-F238E27FC236}">
                  <a16:creationId xmlns:a16="http://schemas.microsoft.com/office/drawing/2014/main" id="{4D26421A-13D7-9CC1-0905-D95C5BB89AD8}"/>
                </a:ext>
              </a:extLst>
            </p:cNvPr>
            <p:cNvGrpSpPr/>
            <p:nvPr/>
          </p:nvGrpSpPr>
          <p:grpSpPr>
            <a:xfrm>
              <a:off x="118580" y="-11037"/>
              <a:ext cx="11981979" cy="250244"/>
              <a:chOff x="474181" y="1053094"/>
              <a:chExt cx="11274184" cy="250244"/>
            </a:xfrm>
          </p:grpSpPr>
          <p:sp>
            <p:nvSpPr>
              <p:cNvPr id="21" name="文本框 20">
                <a:extLst>
                  <a:ext uri="{FF2B5EF4-FFF2-40B4-BE49-F238E27FC236}">
                    <a16:creationId xmlns:a16="http://schemas.microsoft.com/office/drawing/2014/main" id="{CAFF3413-B717-415F-E0D3-C5A18AC6BD56}"/>
                  </a:ext>
                </a:extLst>
              </p:cNvPr>
              <p:cNvSpPr txBox="1"/>
              <p:nvPr/>
            </p:nvSpPr>
            <p:spPr>
              <a:xfrm>
                <a:off x="47418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定义</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2" name="文本框 21">
                <a:extLst>
                  <a:ext uri="{FF2B5EF4-FFF2-40B4-BE49-F238E27FC236}">
                    <a16:creationId xmlns:a16="http://schemas.microsoft.com/office/drawing/2014/main" id="{93E09170-7818-7BEE-69BA-425D223537F0}"/>
                  </a:ext>
                </a:extLst>
              </p:cNvPr>
              <p:cNvSpPr txBox="1"/>
              <p:nvPr/>
            </p:nvSpPr>
            <p:spPr>
              <a:xfrm>
                <a:off x="238356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职责</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3" name="文本框 22">
                <a:extLst>
                  <a:ext uri="{FF2B5EF4-FFF2-40B4-BE49-F238E27FC236}">
                    <a16:creationId xmlns:a16="http://schemas.microsoft.com/office/drawing/2014/main" id="{67516C9E-5997-0836-C8DC-ACF733FCB9F3}"/>
                  </a:ext>
                </a:extLst>
              </p:cNvPr>
              <p:cNvSpPr txBox="1"/>
              <p:nvPr/>
            </p:nvSpPr>
            <p:spPr>
              <a:xfrm>
                <a:off x="142887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范围</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4" name="文本框 23">
                <a:extLst>
                  <a:ext uri="{FF2B5EF4-FFF2-40B4-BE49-F238E27FC236}">
                    <a16:creationId xmlns:a16="http://schemas.microsoft.com/office/drawing/2014/main" id="{98DBFEE2-F97E-93EA-F80D-D11A7DF0456A}"/>
                  </a:ext>
                </a:extLst>
              </p:cNvPr>
              <p:cNvSpPr txBox="1"/>
              <p:nvPr/>
            </p:nvSpPr>
            <p:spPr>
              <a:xfrm>
                <a:off x="333825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识别</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5" name="文本框 24">
                <a:extLst>
                  <a:ext uri="{FF2B5EF4-FFF2-40B4-BE49-F238E27FC236}">
                    <a16:creationId xmlns:a16="http://schemas.microsoft.com/office/drawing/2014/main" id="{C74E3CAA-111B-41E0-2FE4-E4759ADD4F0C}"/>
                  </a:ext>
                </a:extLst>
              </p:cNvPr>
              <p:cNvSpPr txBox="1"/>
              <p:nvPr/>
            </p:nvSpPr>
            <p:spPr>
              <a:xfrm>
                <a:off x="429294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披露</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6" name="文本框 25">
                <a:extLst>
                  <a:ext uri="{FF2B5EF4-FFF2-40B4-BE49-F238E27FC236}">
                    <a16:creationId xmlns:a16="http://schemas.microsoft.com/office/drawing/2014/main" id="{FA9863A6-07C7-F121-65C8-91DAF7B81F0B}"/>
                  </a:ext>
                </a:extLst>
              </p:cNvPr>
              <p:cNvSpPr txBox="1"/>
              <p:nvPr/>
            </p:nvSpPr>
            <p:spPr>
              <a:xfrm>
                <a:off x="524764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管理</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7" name="文本框 26">
                <a:extLst>
                  <a:ext uri="{FF2B5EF4-FFF2-40B4-BE49-F238E27FC236}">
                    <a16:creationId xmlns:a16="http://schemas.microsoft.com/office/drawing/2014/main" id="{D8BBAA9C-9A79-6EB8-3802-9E8869460799}"/>
                  </a:ext>
                </a:extLst>
              </p:cNvPr>
              <p:cNvSpPr txBox="1"/>
              <p:nvPr/>
            </p:nvSpPr>
            <p:spPr>
              <a:xfrm>
                <a:off x="620233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其他场景</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8" name="文本框 27">
                <a:extLst>
                  <a:ext uri="{FF2B5EF4-FFF2-40B4-BE49-F238E27FC236}">
                    <a16:creationId xmlns:a16="http://schemas.microsoft.com/office/drawing/2014/main" id="{DD92E2CD-E7A3-9CEB-60E2-1CAEF7CE111D}"/>
                  </a:ext>
                </a:extLst>
              </p:cNvPr>
              <p:cNvSpPr txBox="1"/>
              <p:nvPr/>
            </p:nvSpPr>
            <p:spPr>
              <a:xfrm>
                <a:off x="715702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具体示例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9" name="文本框 28">
                <a:extLst>
                  <a:ext uri="{FF2B5EF4-FFF2-40B4-BE49-F238E27FC236}">
                    <a16:creationId xmlns:a16="http://schemas.microsoft.com/office/drawing/2014/main" id="{40C418CE-D636-40C2-5493-8691F4F8BDDD}"/>
                  </a:ext>
                </a:extLst>
              </p:cNvPr>
              <p:cNvSpPr txBox="1"/>
              <p:nvPr/>
            </p:nvSpPr>
            <p:spPr>
              <a:xfrm>
                <a:off x="811171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类别示例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0" name="文本框 29">
                <a:extLst>
                  <a:ext uri="{FF2B5EF4-FFF2-40B4-BE49-F238E27FC236}">
                    <a16:creationId xmlns:a16="http://schemas.microsoft.com/office/drawing/2014/main" id="{2B035134-4704-0C56-F502-1525311A7C2C}"/>
                  </a:ext>
                </a:extLst>
              </p:cNvPr>
              <p:cNvSpPr txBox="1"/>
              <p:nvPr/>
            </p:nvSpPr>
            <p:spPr>
              <a:xfrm>
                <a:off x="1002110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点击完成</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1" name="文本框 30">
                <a:extLst>
                  <a:ext uri="{FF2B5EF4-FFF2-40B4-BE49-F238E27FC236}">
                    <a16:creationId xmlns:a16="http://schemas.microsoft.com/office/drawing/2014/main" id="{93C770C8-F5E1-C259-662B-5E08492D20D4}"/>
                  </a:ext>
                </a:extLst>
              </p:cNvPr>
              <p:cNvSpPr txBox="1"/>
              <p:nvPr/>
            </p:nvSpPr>
            <p:spPr>
              <a:xfrm>
                <a:off x="1097578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完成培训</a:t>
                </a:r>
                <a:endParaRPr lang="en-GB" sz="1200" dirty="0" err="1">
                  <a:solidFill>
                    <a:schemeClr val="bg1"/>
                  </a:solidFill>
                  <a:latin typeface="Arial" panose="020B0604020202020204" pitchFamily="34" charset="0"/>
                  <a:ea typeface="微软雅黑" panose="020B0503020204020204" pitchFamily="34" charset="-122"/>
                </a:endParaRPr>
              </a:p>
            </p:txBody>
          </p:sp>
        </p:grpSp>
        <p:sp>
          <p:nvSpPr>
            <p:cNvPr id="4" name="文本框 3">
              <a:extLst>
                <a:ext uri="{FF2B5EF4-FFF2-40B4-BE49-F238E27FC236}">
                  <a16:creationId xmlns:a16="http://schemas.microsoft.com/office/drawing/2014/main" id="{84C4E8FD-7973-545F-22C7-A58B36F574B1}"/>
                </a:ext>
              </a:extLst>
            </p:cNvPr>
            <p:cNvSpPr txBox="1"/>
            <p:nvPr/>
          </p:nvSpPr>
          <p:spPr>
            <a:xfrm>
              <a:off x="9144000" y="-11037"/>
              <a:ext cx="1029416" cy="250244"/>
            </a:xfrm>
            <a:prstGeom prst="rect">
              <a:avLst/>
            </a:prstGeom>
            <a:noFill/>
          </p:spPr>
          <p:txBody>
            <a:bodyPr wrap="square" lIns="0" tIns="0" rIns="0" bIns="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a:t>
              </a:r>
              <a:r>
                <a:rPr lang="en-US" altLang="zh-CN" sz="1200" dirty="0">
                  <a:solidFill>
                    <a:schemeClr val="bg1"/>
                  </a:solidFill>
                  <a:latin typeface="Arial" panose="020B0604020202020204" pitchFamily="34" charset="0"/>
                  <a:ea typeface="微软雅黑" panose="020B0503020204020204" pitchFamily="34" charset="-122"/>
                </a:rPr>
                <a:t>/</a:t>
              </a:r>
              <a:r>
                <a:rPr lang="zh-CN" altLang="en-US" sz="1200" dirty="0">
                  <a:solidFill>
                    <a:schemeClr val="bg1"/>
                  </a:solidFill>
                  <a:latin typeface="Arial" panose="020B0604020202020204" pitchFamily="34" charset="0"/>
                  <a:ea typeface="微软雅黑" panose="020B0503020204020204" pitchFamily="34" charset="-122"/>
                </a:rPr>
                <a:t>无需披露</a:t>
              </a:r>
              <a:endParaRPr lang="en-GB" sz="1200" dirty="0" err="1">
                <a:solidFill>
                  <a:schemeClr val="bg1"/>
                </a:solidFill>
                <a:latin typeface="Arial" panose="020B0604020202020204" pitchFamily="34" charset="0"/>
                <a:ea typeface="微软雅黑" panose="020B0503020204020204" pitchFamily="34" charset="-122"/>
              </a:endParaRPr>
            </a:p>
          </p:txBody>
        </p:sp>
      </p:grpSp>
    </p:spTree>
    <p:extLst>
      <p:ext uri="{BB962C8B-B14F-4D97-AF65-F5344CB8AC3E}">
        <p14:creationId xmlns:p14="http://schemas.microsoft.com/office/powerpoint/2010/main" val="393852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表格 49">
            <a:extLst>
              <a:ext uri="{FF2B5EF4-FFF2-40B4-BE49-F238E27FC236}">
                <a16:creationId xmlns:a16="http://schemas.microsoft.com/office/drawing/2014/main" id="{5B9674BB-D5E2-B66A-21E9-F5070B43EA7A}"/>
              </a:ext>
            </a:extLst>
          </p:cNvPr>
          <p:cNvGraphicFramePr>
            <a:graphicFrameLocks noGrp="1"/>
          </p:cNvGraphicFramePr>
          <p:nvPr/>
        </p:nvGraphicFramePr>
        <p:xfrm>
          <a:off x="0" y="-11036"/>
          <a:ext cx="12192000" cy="253923"/>
        </p:xfrm>
        <a:graphic>
          <a:graphicData uri="http://schemas.openxmlformats.org/drawingml/2006/table">
            <a:tbl>
              <a:tblPr firstRow="1" bandRow="1">
                <a:tableStyleId>{9D7B26C5-4107-4FEC-AEDC-1716B250A1EF}</a:tableStyleId>
              </a:tblPr>
              <a:tblGrid>
                <a:gridCol w="1016000">
                  <a:extLst>
                    <a:ext uri="{9D8B030D-6E8A-4147-A177-3AD203B41FA5}">
                      <a16:colId xmlns:a16="http://schemas.microsoft.com/office/drawing/2014/main" val="430702346"/>
                    </a:ext>
                  </a:extLst>
                </a:gridCol>
                <a:gridCol w="1016000">
                  <a:extLst>
                    <a:ext uri="{9D8B030D-6E8A-4147-A177-3AD203B41FA5}">
                      <a16:colId xmlns:a16="http://schemas.microsoft.com/office/drawing/2014/main" val="3238340718"/>
                    </a:ext>
                  </a:extLst>
                </a:gridCol>
                <a:gridCol w="1016000">
                  <a:extLst>
                    <a:ext uri="{9D8B030D-6E8A-4147-A177-3AD203B41FA5}">
                      <a16:colId xmlns:a16="http://schemas.microsoft.com/office/drawing/2014/main" val="375901009"/>
                    </a:ext>
                  </a:extLst>
                </a:gridCol>
                <a:gridCol w="1016000">
                  <a:extLst>
                    <a:ext uri="{9D8B030D-6E8A-4147-A177-3AD203B41FA5}">
                      <a16:colId xmlns:a16="http://schemas.microsoft.com/office/drawing/2014/main" val="1186696337"/>
                    </a:ext>
                  </a:extLst>
                </a:gridCol>
                <a:gridCol w="1016000">
                  <a:extLst>
                    <a:ext uri="{9D8B030D-6E8A-4147-A177-3AD203B41FA5}">
                      <a16:colId xmlns:a16="http://schemas.microsoft.com/office/drawing/2014/main" val="1856434816"/>
                    </a:ext>
                  </a:extLst>
                </a:gridCol>
                <a:gridCol w="1016000">
                  <a:extLst>
                    <a:ext uri="{9D8B030D-6E8A-4147-A177-3AD203B41FA5}">
                      <a16:colId xmlns:a16="http://schemas.microsoft.com/office/drawing/2014/main" val="2631607187"/>
                    </a:ext>
                  </a:extLst>
                </a:gridCol>
                <a:gridCol w="1016000">
                  <a:extLst>
                    <a:ext uri="{9D8B030D-6E8A-4147-A177-3AD203B41FA5}">
                      <a16:colId xmlns:a16="http://schemas.microsoft.com/office/drawing/2014/main" val="3908009043"/>
                    </a:ext>
                  </a:extLst>
                </a:gridCol>
                <a:gridCol w="1016000">
                  <a:extLst>
                    <a:ext uri="{9D8B030D-6E8A-4147-A177-3AD203B41FA5}">
                      <a16:colId xmlns:a16="http://schemas.microsoft.com/office/drawing/2014/main" val="2320919784"/>
                    </a:ext>
                  </a:extLst>
                </a:gridCol>
                <a:gridCol w="1016000">
                  <a:extLst>
                    <a:ext uri="{9D8B030D-6E8A-4147-A177-3AD203B41FA5}">
                      <a16:colId xmlns:a16="http://schemas.microsoft.com/office/drawing/2014/main" val="345247987"/>
                    </a:ext>
                  </a:extLst>
                </a:gridCol>
                <a:gridCol w="1016000">
                  <a:extLst>
                    <a:ext uri="{9D8B030D-6E8A-4147-A177-3AD203B41FA5}">
                      <a16:colId xmlns:a16="http://schemas.microsoft.com/office/drawing/2014/main" val="2953035068"/>
                    </a:ext>
                  </a:extLst>
                </a:gridCol>
                <a:gridCol w="1016000">
                  <a:extLst>
                    <a:ext uri="{9D8B030D-6E8A-4147-A177-3AD203B41FA5}">
                      <a16:colId xmlns:a16="http://schemas.microsoft.com/office/drawing/2014/main" val="3468142707"/>
                    </a:ext>
                  </a:extLst>
                </a:gridCol>
                <a:gridCol w="1016000">
                  <a:extLst>
                    <a:ext uri="{9D8B030D-6E8A-4147-A177-3AD203B41FA5}">
                      <a16:colId xmlns:a16="http://schemas.microsoft.com/office/drawing/2014/main" val="3194531347"/>
                    </a:ext>
                  </a:extLst>
                </a:gridCol>
              </a:tblGrid>
              <a:tr h="253923">
                <a:tc>
                  <a:txBody>
                    <a:bodyPr/>
                    <a:lstStyle/>
                    <a:p>
                      <a:endParaRPr lang="en-GB" sz="900" dirty="0"/>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70703203"/>
                  </a:ext>
                </a:extLst>
              </a:tr>
            </a:tbl>
          </a:graphicData>
        </a:graphic>
      </p:graphicFrame>
      <p:sp>
        <p:nvSpPr>
          <p:cNvPr id="4" name="灯片编号占位符 3">
            <a:extLst>
              <a:ext uri="{FF2B5EF4-FFF2-40B4-BE49-F238E27FC236}">
                <a16:creationId xmlns:a16="http://schemas.microsoft.com/office/drawing/2014/main" id="{A42D47DC-E053-720E-2D6E-ED3F359CBFAC}"/>
              </a:ext>
            </a:extLst>
          </p:cNvPr>
          <p:cNvSpPr>
            <a:spLocks noGrp="1"/>
          </p:cNvSpPr>
          <p:nvPr>
            <p:ph type="sldNum" sz="quarter" idx="22"/>
          </p:nvPr>
        </p:nvSpPr>
        <p:spPr/>
        <p:txBody>
          <a:bodyPr/>
          <a:lstStyle/>
          <a:p>
            <a:fld id="{9F9F533D-B52E-4A2F-BF72-0ADD2D94BD75}" type="slidenum">
              <a:rPr lang="en-GB" smtClean="0"/>
              <a:pPr/>
              <a:t>33</a:t>
            </a:fld>
            <a:endParaRPr lang="en-GB" dirty="0"/>
          </a:p>
        </p:txBody>
      </p:sp>
      <p:sp>
        <p:nvSpPr>
          <p:cNvPr id="6" name="标题 5">
            <a:extLst>
              <a:ext uri="{FF2B5EF4-FFF2-40B4-BE49-F238E27FC236}">
                <a16:creationId xmlns:a16="http://schemas.microsoft.com/office/drawing/2014/main" id="{74FAD56A-2E80-723B-8D52-1FA09838B3ED}"/>
              </a:ext>
            </a:extLst>
          </p:cNvPr>
          <p:cNvSpPr>
            <a:spLocks noGrp="1"/>
          </p:cNvSpPr>
          <p:nvPr>
            <p:ph type="title"/>
          </p:nvPr>
        </p:nvSpPr>
        <p:spPr/>
        <p:txBody>
          <a:bodyPr/>
          <a:lstStyle/>
          <a:p>
            <a:r>
              <a:rPr lang="zh-CN" altLang="en-US" dirty="0"/>
              <a:t>必须披露的利益冲突示例（非详尽）</a:t>
            </a:r>
            <a:endParaRPr lang="en-GB" dirty="0"/>
          </a:p>
        </p:txBody>
      </p:sp>
      <p:sp>
        <p:nvSpPr>
          <p:cNvPr id="2" name="Content Placeholder 21">
            <a:extLst>
              <a:ext uri="{FF2B5EF4-FFF2-40B4-BE49-F238E27FC236}">
                <a16:creationId xmlns:a16="http://schemas.microsoft.com/office/drawing/2014/main" id="{ED024A46-DA5E-EDF3-F949-B9932B63FA34}"/>
              </a:ext>
            </a:extLst>
          </p:cNvPr>
          <p:cNvSpPr txBox="1">
            <a:spLocks/>
          </p:cNvSpPr>
          <p:nvPr/>
        </p:nvSpPr>
        <p:spPr>
          <a:xfrm>
            <a:off x="396272" y="1303338"/>
            <a:ext cx="11263487" cy="338554"/>
          </a:xfrm>
          <a:prstGeom prst="rect">
            <a:avLst/>
          </a:prstGeom>
        </p:spPr>
        <p:txBody>
          <a:bodyPr vert="horz" lIns="0" tIns="45720" rIns="0" bIns="45720" rtlCol="0" anchor="ctr">
            <a:spAutoFit/>
          </a:bodyPr>
          <a:lstStyle>
            <a:lvl1pPr marL="274320" indent="-274320" algn="l" defTabSz="1219170" rtl="0" eaLnBrk="1" latinLnBrk="0" hangingPunct="1">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1pPr>
            <a:lvl2pPr marL="548640" indent="-274320" algn="l" defTabSz="121917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82296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3pPr>
            <a:lvl4pPr marL="109728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1371600" indent="-274320" algn="l" defTabSz="1219170" rtl="0" eaLnBrk="1" latinLnBrk="0" hangingPunct="1">
              <a:spcBef>
                <a:spcPts val="0"/>
              </a:spcBef>
              <a:spcAft>
                <a:spcPts val="600"/>
              </a:spcAft>
              <a:buFont typeface="Arial" panose="020B0604020202020204" pitchFamily="34" charset="0"/>
              <a:buChar char="•"/>
              <a:defRPr sz="1100" b="0" kern="120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buClr>
                <a:schemeClr val="tx1"/>
              </a:buClr>
              <a:buNone/>
            </a:pPr>
            <a:r>
              <a:rPr lang="zh-CN" altLang="en-US"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rPr>
              <a:t>您可以通过点击查看更多内容</a:t>
            </a:r>
            <a:endParaRPr lang="en-IN"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35" name="Rectangle 27">
            <a:hlinkClick r:id="rId3" action="ppaction://hlinksldjump"/>
            <a:extLst>
              <a:ext uri="{FF2B5EF4-FFF2-40B4-BE49-F238E27FC236}">
                <a16:creationId xmlns:a16="http://schemas.microsoft.com/office/drawing/2014/main" id="{6BC61923-FA8D-B67F-D841-03F05FE92890}"/>
              </a:ext>
            </a:extLst>
          </p:cNvPr>
          <p:cNvSpPr/>
          <p:nvPr/>
        </p:nvSpPr>
        <p:spPr bwMode="auto">
          <a:xfrm>
            <a:off x="2351081" y="2432528"/>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97200" bIns="72000" numCol="1" spcCol="0" rtlCol="0" fromWordArt="0" anchor="ctr" anchorCtr="0" forceAA="0" compatLnSpc="1">
            <a:prstTxWarp prst="textNoShape">
              <a:avLst/>
            </a:prstTxWarp>
            <a:noAutofit/>
          </a:bodyPr>
          <a:lstStyle/>
          <a:p>
            <a:pPr algn="ct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个人关系</a:t>
            </a:r>
          </a:p>
        </p:txBody>
      </p:sp>
      <p:sp>
        <p:nvSpPr>
          <p:cNvPr id="36" name="Rectangle 28">
            <a:hlinkClick r:id="rId4" action="ppaction://hlinksldjump"/>
            <a:extLst>
              <a:ext uri="{FF2B5EF4-FFF2-40B4-BE49-F238E27FC236}">
                <a16:creationId xmlns:a16="http://schemas.microsoft.com/office/drawing/2014/main" id="{FCD13A40-DCE4-A9D4-C5D0-6D211EF6F5FA}"/>
              </a:ext>
            </a:extLst>
          </p:cNvPr>
          <p:cNvSpPr/>
          <p:nvPr/>
        </p:nvSpPr>
        <p:spPr bwMode="auto">
          <a:xfrm>
            <a:off x="4713281" y="2432528"/>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个人经济利益</a:t>
            </a:r>
          </a:p>
        </p:txBody>
      </p:sp>
      <p:sp>
        <p:nvSpPr>
          <p:cNvPr id="37" name="Rectangle 28">
            <a:hlinkClick r:id="rId5" action="ppaction://hlinksldjump"/>
            <a:extLst>
              <a:ext uri="{FF2B5EF4-FFF2-40B4-BE49-F238E27FC236}">
                <a16:creationId xmlns:a16="http://schemas.microsoft.com/office/drawing/2014/main" id="{D3390806-793F-C727-F8ED-BDF16872F27C}"/>
              </a:ext>
            </a:extLst>
          </p:cNvPr>
          <p:cNvSpPr/>
          <p:nvPr/>
        </p:nvSpPr>
        <p:spPr bwMode="auto">
          <a:xfrm>
            <a:off x="7075481" y="2432528"/>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外部专业利益和外部董事会成员资格</a:t>
            </a:r>
          </a:p>
        </p:txBody>
      </p:sp>
      <p:sp>
        <p:nvSpPr>
          <p:cNvPr id="38" name="Rectangle 27">
            <a:hlinkClick r:id="rId6" action="ppaction://hlinksldjump"/>
            <a:extLst>
              <a:ext uri="{FF2B5EF4-FFF2-40B4-BE49-F238E27FC236}">
                <a16:creationId xmlns:a16="http://schemas.microsoft.com/office/drawing/2014/main" id="{59439F7C-4EE1-4D33-587F-A70544808967}"/>
              </a:ext>
            </a:extLst>
          </p:cNvPr>
          <p:cNvSpPr/>
          <p:nvPr/>
        </p:nvSpPr>
        <p:spPr bwMode="auto">
          <a:xfrm>
            <a:off x="2351081" y="3640073"/>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97200" bIns="72000" numCol="1" spcCol="0" rtlCol="0" fromWordArt="0" anchor="ctr" anchorCtr="0" forceAA="0" compatLnSpc="1">
            <a:prstTxWarp prst="textNoShape">
              <a:avLst/>
            </a:prstTxWarp>
            <a:noAutofit/>
          </a:bodyPr>
          <a:lstStyle/>
          <a:p>
            <a:pPr algn="ct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政府关系</a:t>
            </a:r>
          </a:p>
        </p:txBody>
      </p:sp>
      <p:sp>
        <p:nvSpPr>
          <p:cNvPr id="39" name="Rectangle 28">
            <a:hlinkClick r:id="rId7" action="ppaction://hlinksldjump"/>
            <a:extLst>
              <a:ext uri="{FF2B5EF4-FFF2-40B4-BE49-F238E27FC236}">
                <a16:creationId xmlns:a16="http://schemas.microsoft.com/office/drawing/2014/main" id="{948E915D-C5BC-81BF-E600-D2246C161012}"/>
              </a:ext>
            </a:extLst>
          </p:cNvPr>
          <p:cNvSpPr/>
          <p:nvPr/>
        </p:nvSpPr>
        <p:spPr bwMode="auto">
          <a:xfrm>
            <a:off x="4713281" y="3640073"/>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密切的个人关系</a:t>
            </a:r>
          </a:p>
        </p:txBody>
      </p:sp>
      <p:sp>
        <p:nvSpPr>
          <p:cNvPr id="40" name="Rectangle 28">
            <a:hlinkClick r:id="rId8" action="ppaction://hlinksldjump"/>
            <a:extLst>
              <a:ext uri="{FF2B5EF4-FFF2-40B4-BE49-F238E27FC236}">
                <a16:creationId xmlns:a16="http://schemas.microsoft.com/office/drawing/2014/main" id="{49E1BC0B-4C87-C015-2246-9255C0CB930A}"/>
              </a:ext>
            </a:extLst>
          </p:cNvPr>
          <p:cNvSpPr/>
          <p:nvPr/>
        </p:nvSpPr>
        <p:spPr bwMode="auto">
          <a:xfrm>
            <a:off x="7075481" y="3640073"/>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其他情况</a:t>
            </a:r>
          </a:p>
        </p:txBody>
      </p:sp>
      <p:grpSp>
        <p:nvGrpSpPr>
          <p:cNvPr id="42" name="组合 41">
            <a:extLst>
              <a:ext uri="{FF2B5EF4-FFF2-40B4-BE49-F238E27FC236}">
                <a16:creationId xmlns:a16="http://schemas.microsoft.com/office/drawing/2014/main" id="{02F7ADE7-10EB-5DFB-B157-51CC4E3FFDAE}"/>
              </a:ext>
            </a:extLst>
          </p:cNvPr>
          <p:cNvGrpSpPr/>
          <p:nvPr/>
        </p:nvGrpSpPr>
        <p:grpSpPr>
          <a:xfrm>
            <a:off x="118580" y="-11037"/>
            <a:ext cx="11981979" cy="250244"/>
            <a:chOff x="118580" y="-11037"/>
            <a:chExt cx="11981979" cy="250244"/>
          </a:xfrm>
        </p:grpSpPr>
        <p:grpSp>
          <p:nvGrpSpPr>
            <p:cNvPr id="3" name="组合 2">
              <a:extLst>
                <a:ext uri="{FF2B5EF4-FFF2-40B4-BE49-F238E27FC236}">
                  <a16:creationId xmlns:a16="http://schemas.microsoft.com/office/drawing/2014/main" id="{4F9C1D91-4683-0B47-3F13-3D357F10A713}"/>
                </a:ext>
              </a:extLst>
            </p:cNvPr>
            <p:cNvGrpSpPr/>
            <p:nvPr/>
          </p:nvGrpSpPr>
          <p:grpSpPr>
            <a:xfrm>
              <a:off x="118580" y="-11037"/>
              <a:ext cx="11981979" cy="250244"/>
              <a:chOff x="474181" y="1053094"/>
              <a:chExt cx="11274184" cy="250244"/>
            </a:xfrm>
          </p:grpSpPr>
          <p:sp>
            <p:nvSpPr>
              <p:cNvPr id="5" name="文本框 4">
                <a:extLst>
                  <a:ext uri="{FF2B5EF4-FFF2-40B4-BE49-F238E27FC236}">
                    <a16:creationId xmlns:a16="http://schemas.microsoft.com/office/drawing/2014/main" id="{A378C340-6FD6-4F27-997C-92DF6FEF9A20}"/>
                  </a:ext>
                </a:extLst>
              </p:cNvPr>
              <p:cNvSpPr txBox="1"/>
              <p:nvPr/>
            </p:nvSpPr>
            <p:spPr>
              <a:xfrm>
                <a:off x="47418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定义</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7" name="文本框 6">
                <a:extLst>
                  <a:ext uri="{FF2B5EF4-FFF2-40B4-BE49-F238E27FC236}">
                    <a16:creationId xmlns:a16="http://schemas.microsoft.com/office/drawing/2014/main" id="{4A01A111-35BA-62CB-B1FB-07470233F3F7}"/>
                  </a:ext>
                </a:extLst>
              </p:cNvPr>
              <p:cNvSpPr txBox="1"/>
              <p:nvPr/>
            </p:nvSpPr>
            <p:spPr>
              <a:xfrm>
                <a:off x="238356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职责</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7" name="文本框 26">
                <a:extLst>
                  <a:ext uri="{FF2B5EF4-FFF2-40B4-BE49-F238E27FC236}">
                    <a16:creationId xmlns:a16="http://schemas.microsoft.com/office/drawing/2014/main" id="{02CDFE9C-4654-5C5F-8D57-477F1C5BD292}"/>
                  </a:ext>
                </a:extLst>
              </p:cNvPr>
              <p:cNvSpPr txBox="1"/>
              <p:nvPr/>
            </p:nvSpPr>
            <p:spPr>
              <a:xfrm>
                <a:off x="142887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范围</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8" name="文本框 27">
                <a:extLst>
                  <a:ext uri="{FF2B5EF4-FFF2-40B4-BE49-F238E27FC236}">
                    <a16:creationId xmlns:a16="http://schemas.microsoft.com/office/drawing/2014/main" id="{54BE4B48-05BA-5651-D1B0-2B6A9D095A2B}"/>
                  </a:ext>
                </a:extLst>
              </p:cNvPr>
              <p:cNvSpPr txBox="1"/>
              <p:nvPr/>
            </p:nvSpPr>
            <p:spPr>
              <a:xfrm>
                <a:off x="333825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识别</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9" name="文本框 28">
                <a:extLst>
                  <a:ext uri="{FF2B5EF4-FFF2-40B4-BE49-F238E27FC236}">
                    <a16:creationId xmlns:a16="http://schemas.microsoft.com/office/drawing/2014/main" id="{76D7C238-35B9-A49A-6684-A0E1C23BA1C3}"/>
                  </a:ext>
                </a:extLst>
              </p:cNvPr>
              <p:cNvSpPr txBox="1"/>
              <p:nvPr/>
            </p:nvSpPr>
            <p:spPr>
              <a:xfrm>
                <a:off x="429294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披露</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0" name="文本框 29">
                <a:extLst>
                  <a:ext uri="{FF2B5EF4-FFF2-40B4-BE49-F238E27FC236}">
                    <a16:creationId xmlns:a16="http://schemas.microsoft.com/office/drawing/2014/main" id="{0BD67A4A-4032-533C-7356-D2D878EA29BB}"/>
                  </a:ext>
                </a:extLst>
              </p:cNvPr>
              <p:cNvSpPr txBox="1"/>
              <p:nvPr/>
            </p:nvSpPr>
            <p:spPr>
              <a:xfrm>
                <a:off x="524764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管理</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1" name="文本框 30">
                <a:extLst>
                  <a:ext uri="{FF2B5EF4-FFF2-40B4-BE49-F238E27FC236}">
                    <a16:creationId xmlns:a16="http://schemas.microsoft.com/office/drawing/2014/main" id="{842AB330-62BB-0ED1-3928-301D6ACF1FD4}"/>
                  </a:ext>
                </a:extLst>
              </p:cNvPr>
              <p:cNvSpPr txBox="1"/>
              <p:nvPr/>
            </p:nvSpPr>
            <p:spPr>
              <a:xfrm>
                <a:off x="620233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其他场景</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2" name="文本框 31">
                <a:extLst>
                  <a:ext uri="{FF2B5EF4-FFF2-40B4-BE49-F238E27FC236}">
                    <a16:creationId xmlns:a16="http://schemas.microsoft.com/office/drawing/2014/main" id="{C3394D9A-96D4-25AC-8208-4B74A8D10BAA}"/>
                  </a:ext>
                </a:extLst>
              </p:cNvPr>
              <p:cNvSpPr txBox="1"/>
              <p:nvPr/>
            </p:nvSpPr>
            <p:spPr>
              <a:xfrm>
                <a:off x="715702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具体示例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3" name="文本框 32">
                <a:extLst>
                  <a:ext uri="{FF2B5EF4-FFF2-40B4-BE49-F238E27FC236}">
                    <a16:creationId xmlns:a16="http://schemas.microsoft.com/office/drawing/2014/main" id="{9ADE0E64-BAA0-A0E7-9A6C-DDB743F2AD31}"/>
                  </a:ext>
                </a:extLst>
              </p:cNvPr>
              <p:cNvSpPr txBox="1"/>
              <p:nvPr/>
            </p:nvSpPr>
            <p:spPr>
              <a:xfrm>
                <a:off x="811171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类别示例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4" name="文本框 33">
                <a:extLst>
                  <a:ext uri="{FF2B5EF4-FFF2-40B4-BE49-F238E27FC236}">
                    <a16:creationId xmlns:a16="http://schemas.microsoft.com/office/drawing/2014/main" id="{A5C1BA2C-E06D-A2E3-E6F9-1FE683C379D9}"/>
                  </a:ext>
                </a:extLst>
              </p:cNvPr>
              <p:cNvSpPr txBox="1"/>
              <p:nvPr/>
            </p:nvSpPr>
            <p:spPr>
              <a:xfrm>
                <a:off x="1002110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点击完成</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8" name="文本框 47">
                <a:extLst>
                  <a:ext uri="{FF2B5EF4-FFF2-40B4-BE49-F238E27FC236}">
                    <a16:creationId xmlns:a16="http://schemas.microsoft.com/office/drawing/2014/main" id="{1B012C77-8D7C-154D-BB60-2AB22399EBEE}"/>
                  </a:ext>
                </a:extLst>
              </p:cNvPr>
              <p:cNvSpPr txBox="1"/>
              <p:nvPr/>
            </p:nvSpPr>
            <p:spPr>
              <a:xfrm>
                <a:off x="1097578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完成培训</a:t>
                </a:r>
                <a:endParaRPr lang="en-GB" sz="1200" dirty="0" err="1">
                  <a:solidFill>
                    <a:schemeClr val="bg1"/>
                  </a:solidFill>
                  <a:latin typeface="Arial" panose="020B0604020202020204" pitchFamily="34" charset="0"/>
                  <a:ea typeface="微软雅黑" panose="020B0503020204020204" pitchFamily="34" charset="-122"/>
                </a:endParaRPr>
              </a:p>
            </p:txBody>
          </p:sp>
        </p:grpSp>
        <p:sp>
          <p:nvSpPr>
            <p:cNvPr id="41" name="文本框 40">
              <a:extLst>
                <a:ext uri="{FF2B5EF4-FFF2-40B4-BE49-F238E27FC236}">
                  <a16:creationId xmlns:a16="http://schemas.microsoft.com/office/drawing/2014/main" id="{3C66BDD9-F101-0DD1-622B-84B9101B3B42}"/>
                </a:ext>
              </a:extLst>
            </p:cNvPr>
            <p:cNvSpPr txBox="1"/>
            <p:nvPr/>
          </p:nvSpPr>
          <p:spPr>
            <a:xfrm>
              <a:off x="9144000" y="-11037"/>
              <a:ext cx="1029416" cy="250244"/>
            </a:xfrm>
            <a:prstGeom prst="rect">
              <a:avLst/>
            </a:prstGeom>
            <a:noFill/>
          </p:spPr>
          <p:txBody>
            <a:bodyPr wrap="square" lIns="0" tIns="0" rIns="0" bIns="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a:t>
              </a:r>
              <a:r>
                <a:rPr lang="en-US" altLang="zh-CN" sz="1200" dirty="0">
                  <a:solidFill>
                    <a:schemeClr val="bg1"/>
                  </a:solidFill>
                  <a:latin typeface="Arial" panose="020B0604020202020204" pitchFamily="34" charset="0"/>
                  <a:ea typeface="微软雅黑" panose="020B0503020204020204" pitchFamily="34" charset="-122"/>
                </a:rPr>
                <a:t>/</a:t>
              </a:r>
              <a:r>
                <a:rPr lang="zh-CN" altLang="en-US" sz="1200" dirty="0">
                  <a:solidFill>
                    <a:schemeClr val="bg1"/>
                  </a:solidFill>
                  <a:latin typeface="Arial" panose="020B0604020202020204" pitchFamily="34" charset="0"/>
                  <a:ea typeface="微软雅黑" panose="020B0503020204020204" pitchFamily="34" charset="-122"/>
                </a:rPr>
                <a:t>无需披露</a:t>
              </a:r>
              <a:endParaRPr lang="en-GB" sz="1200" dirty="0" err="1">
                <a:solidFill>
                  <a:schemeClr val="bg1"/>
                </a:solidFill>
                <a:latin typeface="Arial" panose="020B0604020202020204" pitchFamily="34" charset="0"/>
                <a:ea typeface="微软雅黑" panose="020B0503020204020204" pitchFamily="34" charset="-122"/>
              </a:endParaRPr>
            </a:p>
          </p:txBody>
        </p:sp>
      </p:grpSp>
    </p:spTree>
    <p:extLst>
      <p:ext uri="{BB962C8B-B14F-4D97-AF65-F5344CB8AC3E}">
        <p14:creationId xmlns:p14="http://schemas.microsoft.com/office/powerpoint/2010/main" val="391381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animBg="1"/>
      <p:bldP spid="36" grpId="0" animBg="1"/>
      <p:bldP spid="37" grpId="0" animBg="1"/>
      <p:bldP spid="38" grpId="0" animBg="1"/>
      <p:bldP spid="39" grpId="0" animBg="1"/>
      <p:bldP spid="4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表格 49">
            <a:extLst>
              <a:ext uri="{FF2B5EF4-FFF2-40B4-BE49-F238E27FC236}">
                <a16:creationId xmlns:a16="http://schemas.microsoft.com/office/drawing/2014/main" id="{5B9674BB-D5E2-B66A-21E9-F5070B43EA7A}"/>
              </a:ext>
            </a:extLst>
          </p:cNvPr>
          <p:cNvGraphicFramePr>
            <a:graphicFrameLocks noGrp="1"/>
          </p:cNvGraphicFramePr>
          <p:nvPr/>
        </p:nvGraphicFramePr>
        <p:xfrm>
          <a:off x="0" y="-11036"/>
          <a:ext cx="12192000" cy="253923"/>
        </p:xfrm>
        <a:graphic>
          <a:graphicData uri="http://schemas.openxmlformats.org/drawingml/2006/table">
            <a:tbl>
              <a:tblPr firstRow="1" bandRow="1">
                <a:tableStyleId>{9D7B26C5-4107-4FEC-AEDC-1716B250A1EF}</a:tableStyleId>
              </a:tblPr>
              <a:tblGrid>
                <a:gridCol w="1016000">
                  <a:extLst>
                    <a:ext uri="{9D8B030D-6E8A-4147-A177-3AD203B41FA5}">
                      <a16:colId xmlns:a16="http://schemas.microsoft.com/office/drawing/2014/main" val="430702346"/>
                    </a:ext>
                  </a:extLst>
                </a:gridCol>
                <a:gridCol w="1016000">
                  <a:extLst>
                    <a:ext uri="{9D8B030D-6E8A-4147-A177-3AD203B41FA5}">
                      <a16:colId xmlns:a16="http://schemas.microsoft.com/office/drawing/2014/main" val="3238340718"/>
                    </a:ext>
                  </a:extLst>
                </a:gridCol>
                <a:gridCol w="1016000">
                  <a:extLst>
                    <a:ext uri="{9D8B030D-6E8A-4147-A177-3AD203B41FA5}">
                      <a16:colId xmlns:a16="http://schemas.microsoft.com/office/drawing/2014/main" val="375901009"/>
                    </a:ext>
                  </a:extLst>
                </a:gridCol>
                <a:gridCol w="1016000">
                  <a:extLst>
                    <a:ext uri="{9D8B030D-6E8A-4147-A177-3AD203B41FA5}">
                      <a16:colId xmlns:a16="http://schemas.microsoft.com/office/drawing/2014/main" val="1186696337"/>
                    </a:ext>
                  </a:extLst>
                </a:gridCol>
                <a:gridCol w="1016000">
                  <a:extLst>
                    <a:ext uri="{9D8B030D-6E8A-4147-A177-3AD203B41FA5}">
                      <a16:colId xmlns:a16="http://schemas.microsoft.com/office/drawing/2014/main" val="1856434816"/>
                    </a:ext>
                  </a:extLst>
                </a:gridCol>
                <a:gridCol w="1016000">
                  <a:extLst>
                    <a:ext uri="{9D8B030D-6E8A-4147-A177-3AD203B41FA5}">
                      <a16:colId xmlns:a16="http://schemas.microsoft.com/office/drawing/2014/main" val="2631607187"/>
                    </a:ext>
                  </a:extLst>
                </a:gridCol>
                <a:gridCol w="1016000">
                  <a:extLst>
                    <a:ext uri="{9D8B030D-6E8A-4147-A177-3AD203B41FA5}">
                      <a16:colId xmlns:a16="http://schemas.microsoft.com/office/drawing/2014/main" val="3908009043"/>
                    </a:ext>
                  </a:extLst>
                </a:gridCol>
                <a:gridCol w="1016000">
                  <a:extLst>
                    <a:ext uri="{9D8B030D-6E8A-4147-A177-3AD203B41FA5}">
                      <a16:colId xmlns:a16="http://schemas.microsoft.com/office/drawing/2014/main" val="2320919784"/>
                    </a:ext>
                  </a:extLst>
                </a:gridCol>
                <a:gridCol w="1016000">
                  <a:extLst>
                    <a:ext uri="{9D8B030D-6E8A-4147-A177-3AD203B41FA5}">
                      <a16:colId xmlns:a16="http://schemas.microsoft.com/office/drawing/2014/main" val="345247987"/>
                    </a:ext>
                  </a:extLst>
                </a:gridCol>
                <a:gridCol w="1016000">
                  <a:extLst>
                    <a:ext uri="{9D8B030D-6E8A-4147-A177-3AD203B41FA5}">
                      <a16:colId xmlns:a16="http://schemas.microsoft.com/office/drawing/2014/main" val="2953035068"/>
                    </a:ext>
                  </a:extLst>
                </a:gridCol>
                <a:gridCol w="1016000">
                  <a:extLst>
                    <a:ext uri="{9D8B030D-6E8A-4147-A177-3AD203B41FA5}">
                      <a16:colId xmlns:a16="http://schemas.microsoft.com/office/drawing/2014/main" val="3468142707"/>
                    </a:ext>
                  </a:extLst>
                </a:gridCol>
                <a:gridCol w="1016000">
                  <a:extLst>
                    <a:ext uri="{9D8B030D-6E8A-4147-A177-3AD203B41FA5}">
                      <a16:colId xmlns:a16="http://schemas.microsoft.com/office/drawing/2014/main" val="3194531347"/>
                    </a:ext>
                  </a:extLst>
                </a:gridCol>
              </a:tblGrid>
              <a:tr h="253923">
                <a:tc>
                  <a:txBody>
                    <a:bodyPr/>
                    <a:lstStyle/>
                    <a:p>
                      <a:endParaRPr lang="en-GB" sz="900" dirty="0"/>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70703203"/>
                  </a:ext>
                </a:extLst>
              </a:tr>
            </a:tbl>
          </a:graphicData>
        </a:graphic>
      </p:graphicFrame>
      <p:sp>
        <p:nvSpPr>
          <p:cNvPr id="4" name="灯片编号占位符 3">
            <a:extLst>
              <a:ext uri="{FF2B5EF4-FFF2-40B4-BE49-F238E27FC236}">
                <a16:creationId xmlns:a16="http://schemas.microsoft.com/office/drawing/2014/main" id="{A42D47DC-E053-720E-2D6E-ED3F359CBFAC}"/>
              </a:ext>
            </a:extLst>
          </p:cNvPr>
          <p:cNvSpPr>
            <a:spLocks noGrp="1"/>
          </p:cNvSpPr>
          <p:nvPr>
            <p:ph type="sldNum" sz="quarter" idx="22"/>
          </p:nvPr>
        </p:nvSpPr>
        <p:spPr/>
        <p:txBody>
          <a:bodyPr/>
          <a:lstStyle/>
          <a:p>
            <a:fld id="{9F9F533D-B52E-4A2F-BF72-0ADD2D94BD75}" type="slidenum">
              <a:rPr lang="en-GB" smtClean="0"/>
              <a:pPr/>
              <a:t>34</a:t>
            </a:fld>
            <a:endParaRPr lang="en-GB" dirty="0"/>
          </a:p>
        </p:txBody>
      </p:sp>
      <p:sp>
        <p:nvSpPr>
          <p:cNvPr id="6" name="标题 5">
            <a:extLst>
              <a:ext uri="{FF2B5EF4-FFF2-40B4-BE49-F238E27FC236}">
                <a16:creationId xmlns:a16="http://schemas.microsoft.com/office/drawing/2014/main" id="{74FAD56A-2E80-723B-8D52-1FA09838B3ED}"/>
              </a:ext>
            </a:extLst>
          </p:cNvPr>
          <p:cNvSpPr>
            <a:spLocks noGrp="1"/>
          </p:cNvSpPr>
          <p:nvPr>
            <p:ph type="title"/>
          </p:nvPr>
        </p:nvSpPr>
        <p:spPr/>
        <p:txBody>
          <a:bodyPr/>
          <a:lstStyle/>
          <a:p>
            <a:r>
              <a:rPr lang="zh-CN" altLang="en-US" dirty="0"/>
              <a:t>必须披露的利益冲突示例（非详尽）</a:t>
            </a:r>
            <a:endParaRPr lang="en-GB" dirty="0"/>
          </a:p>
        </p:txBody>
      </p:sp>
      <p:grpSp>
        <p:nvGrpSpPr>
          <p:cNvPr id="3" name="组合 2">
            <a:extLst>
              <a:ext uri="{FF2B5EF4-FFF2-40B4-BE49-F238E27FC236}">
                <a16:creationId xmlns:a16="http://schemas.microsoft.com/office/drawing/2014/main" id="{4F9C1D91-4683-0B47-3F13-3D357F10A713}"/>
              </a:ext>
            </a:extLst>
          </p:cNvPr>
          <p:cNvGrpSpPr/>
          <p:nvPr/>
        </p:nvGrpSpPr>
        <p:grpSpPr>
          <a:xfrm>
            <a:off x="118580" y="-11037"/>
            <a:ext cx="11981979" cy="250244"/>
            <a:chOff x="474181" y="1053094"/>
            <a:chExt cx="11274184" cy="250244"/>
          </a:xfrm>
        </p:grpSpPr>
        <p:sp>
          <p:nvSpPr>
            <p:cNvPr id="5" name="文本框 4">
              <a:extLst>
                <a:ext uri="{FF2B5EF4-FFF2-40B4-BE49-F238E27FC236}">
                  <a16:creationId xmlns:a16="http://schemas.microsoft.com/office/drawing/2014/main" id="{A378C340-6FD6-4F27-997C-92DF6FEF9A20}"/>
                </a:ext>
              </a:extLst>
            </p:cNvPr>
            <p:cNvSpPr txBox="1"/>
            <p:nvPr/>
          </p:nvSpPr>
          <p:spPr>
            <a:xfrm>
              <a:off x="47418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定义</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7" name="文本框 6">
              <a:extLst>
                <a:ext uri="{FF2B5EF4-FFF2-40B4-BE49-F238E27FC236}">
                  <a16:creationId xmlns:a16="http://schemas.microsoft.com/office/drawing/2014/main" id="{4A01A111-35BA-62CB-B1FB-07470233F3F7}"/>
                </a:ext>
              </a:extLst>
            </p:cNvPr>
            <p:cNvSpPr txBox="1"/>
            <p:nvPr/>
          </p:nvSpPr>
          <p:spPr>
            <a:xfrm>
              <a:off x="238356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职责</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7" name="文本框 26">
              <a:extLst>
                <a:ext uri="{FF2B5EF4-FFF2-40B4-BE49-F238E27FC236}">
                  <a16:creationId xmlns:a16="http://schemas.microsoft.com/office/drawing/2014/main" id="{02CDFE9C-4654-5C5F-8D57-477F1C5BD292}"/>
                </a:ext>
              </a:extLst>
            </p:cNvPr>
            <p:cNvSpPr txBox="1"/>
            <p:nvPr/>
          </p:nvSpPr>
          <p:spPr>
            <a:xfrm>
              <a:off x="142887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范围</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8" name="文本框 27">
              <a:extLst>
                <a:ext uri="{FF2B5EF4-FFF2-40B4-BE49-F238E27FC236}">
                  <a16:creationId xmlns:a16="http://schemas.microsoft.com/office/drawing/2014/main" id="{54BE4B48-05BA-5651-D1B0-2B6A9D095A2B}"/>
                </a:ext>
              </a:extLst>
            </p:cNvPr>
            <p:cNvSpPr txBox="1"/>
            <p:nvPr/>
          </p:nvSpPr>
          <p:spPr>
            <a:xfrm>
              <a:off x="333825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识别</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9" name="文本框 28">
              <a:extLst>
                <a:ext uri="{FF2B5EF4-FFF2-40B4-BE49-F238E27FC236}">
                  <a16:creationId xmlns:a16="http://schemas.microsoft.com/office/drawing/2014/main" id="{76D7C238-35B9-A49A-6684-A0E1C23BA1C3}"/>
                </a:ext>
              </a:extLst>
            </p:cNvPr>
            <p:cNvSpPr txBox="1"/>
            <p:nvPr/>
          </p:nvSpPr>
          <p:spPr>
            <a:xfrm>
              <a:off x="429294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披露</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0" name="文本框 29">
              <a:extLst>
                <a:ext uri="{FF2B5EF4-FFF2-40B4-BE49-F238E27FC236}">
                  <a16:creationId xmlns:a16="http://schemas.microsoft.com/office/drawing/2014/main" id="{0BD67A4A-4032-533C-7356-D2D878EA29BB}"/>
                </a:ext>
              </a:extLst>
            </p:cNvPr>
            <p:cNvSpPr txBox="1"/>
            <p:nvPr/>
          </p:nvSpPr>
          <p:spPr>
            <a:xfrm>
              <a:off x="524764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管理</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1" name="文本框 30">
              <a:extLst>
                <a:ext uri="{FF2B5EF4-FFF2-40B4-BE49-F238E27FC236}">
                  <a16:creationId xmlns:a16="http://schemas.microsoft.com/office/drawing/2014/main" id="{842AB330-62BB-0ED1-3928-301D6ACF1FD4}"/>
                </a:ext>
              </a:extLst>
            </p:cNvPr>
            <p:cNvSpPr txBox="1"/>
            <p:nvPr/>
          </p:nvSpPr>
          <p:spPr>
            <a:xfrm>
              <a:off x="620233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其他场景</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2" name="文本框 31">
              <a:extLst>
                <a:ext uri="{FF2B5EF4-FFF2-40B4-BE49-F238E27FC236}">
                  <a16:creationId xmlns:a16="http://schemas.microsoft.com/office/drawing/2014/main" id="{C3394D9A-96D4-25AC-8208-4B74A8D10BAA}"/>
                </a:ext>
              </a:extLst>
            </p:cNvPr>
            <p:cNvSpPr txBox="1"/>
            <p:nvPr/>
          </p:nvSpPr>
          <p:spPr>
            <a:xfrm>
              <a:off x="715702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具体示例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3" name="文本框 32">
              <a:extLst>
                <a:ext uri="{FF2B5EF4-FFF2-40B4-BE49-F238E27FC236}">
                  <a16:creationId xmlns:a16="http://schemas.microsoft.com/office/drawing/2014/main" id="{9ADE0E64-BAA0-A0E7-9A6C-DDB743F2AD31}"/>
                </a:ext>
              </a:extLst>
            </p:cNvPr>
            <p:cNvSpPr txBox="1"/>
            <p:nvPr/>
          </p:nvSpPr>
          <p:spPr>
            <a:xfrm>
              <a:off x="811171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类别示例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4" name="文本框 33">
              <a:extLst>
                <a:ext uri="{FF2B5EF4-FFF2-40B4-BE49-F238E27FC236}">
                  <a16:creationId xmlns:a16="http://schemas.microsoft.com/office/drawing/2014/main" id="{A5C1BA2C-E06D-A2E3-E6F9-1FE683C379D9}"/>
                </a:ext>
              </a:extLst>
            </p:cNvPr>
            <p:cNvSpPr txBox="1"/>
            <p:nvPr/>
          </p:nvSpPr>
          <p:spPr>
            <a:xfrm>
              <a:off x="1002110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点击完成</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8" name="文本框 47">
              <a:extLst>
                <a:ext uri="{FF2B5EF4-FFF2-40B4-BE49-F238E27FC236}">
                  <a16:creationId xmlns:a16="http://schemas.microsoft.com/office/drawing/2014/main" id="{1B012C77-8D7C-154D-BB60-2AB22399EBEE}"/>
                </a:ext>
              </a:extLst>
            </p:cNvPr>
            <p:cNvSpPr txBox="1"/>
            <p:nvPr/>
          </p:nvSpPr>
          <p:spPr>
            <a:xfrm>
              <a:off x="1097578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完成培训</a:t>
              </a:r>
              <a:endParaRPr lang="en-GB" sz="1200" dirty="0" err="1">
                <a:solidFill>
                  <a:schemeClr val="bg1"/>
                </a:solidFill>
                <a:latin typeface="Arial" panose="020B0604020202020204" pitchFamily="34" charset="0"/>
                <a:ea typeface="微软雅黑" panose="020B0503020204020204" pitchFamily="34" charset="-122"/>
              </a:endParaRPr>
            </a:p>
          </p:txBody>
        </p:sp>
      </p:grpSp>
      <p:sp>
        <p:nvSpPr>
          <p:cNvPr id="2" name="Content Placeholder 21">
            <a:extLst>
              <a:ext uri="{FF2B5EF4-FFF2-40B4-BE49-F238E27FC236}">
                <a16:creationId xmlns:a16="http://schemas.microsoft.com/office/drawing/2014/main" id="{ED024A46-DA5E-EDF3-F949-B9932B63FA34}"/>
              </a:ext>
            </a:extLst>
          </p:cNvPr>
          <p:cNvSpPr txBox="1">
            <a:spLocks/>
          </p:cNvSpPr>
          <p:nvPr/>
        </p:nvSpPr>
        <p:spPr>
          <a:xfrm>
            <a:off x="396272" y="1303338"/>
            <a:ext cx="11263487" cy="338554"/>
          </a:xfrm>
          <a:prstGeom prst="rect">
            <a:avLst/>
          </a:prstGeom>
        </p:spPr>
        <p:txBody>
          <a:bodyPr vert="horz" lIns="0" tIns="45720" rIns="0" bIns="45720" rtlCol="0" anchor="ctr">
            <a:spAutoFit/>
          </a:bodyPr>
          <a:lstStyle>
            <a:lvl1pPr marL="274320" indent="-274320" algn="l" defTabSz="1219170" rtl="0" eaLnBrk="1" latinLnBrk="0" hangingPunct="1">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1pPr>
            <a:lvl2pPr marL="548640" indent="-274320" algn="l" defTabSz="121917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82296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3pPr>
            <a:lvl4pPr marL="109728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1371600" indent="-274320" algn="l" defTabSz="1219170" rtl="0" eaLnBrk="1" latinLnBrk="0" hangingPunct="1">
              <a:spcBef>
                <a:spcPts val="0"/>
              </a:spcBef>
              <a:spcAft>
                <a:spcPts val="600"/>
              </a:spcAft>
              <a:buFont typeface="Arial" panose="020B0604020202020204" pitchFamily="34" charset="0"/>
              <a:buChar char="•"/>
              <a:defRPr sz="1100" b="0" kern="120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buClr>
                <a:schemeClr val="tx1"/>
              </a:buClr>
              <a:buNone/>
            </a:pPr>
            <a:r>
              <a:rPr lang="zh-CN" altLang="en-US"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rPr>
              <a:t>您可以通过点击查看更多内容</a:t>
            </a:r>
            <a:endParaRPr lang="en-IN"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35" name="Rectangle 27">
            <a:extLst>
              <a:ext uri="{FF2B5EF4-FFF2-40B4-BE49-F238E27FC236}">
                <a16:creationId xmlns:a16="http://schemas.microsoft.com/office/drawing/2014/main" id="{6BC61923-FA8D-B67F-D841-03F05FE92890}"/>
              </a:ext>
            </a:extLst>
          </p:cNvPr>
          <p:cNvSpPr/>
          <p:nvPr/>
        </p:nvSpPr>
        <p:spPr bwMode="auto">
          <a:xfrm>
            <a:off x="515795" y="2079830"/>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97200" bIns="72000" numCol="1" spcCol="0" rtlCol="0" fromWordArt="0" anchor="ctr" anchorCtr="0" forceAA="0" compatLnSpc="1">
            <a:prstTxWarp prst="textNoShape">
              <a:avLst/>
            </a:prstTxWarp>
            <a:noAutofit/>
          </a:bodyPr>
          <a:lstStyle/>
          <a:p>
            <a:pPr algn="ct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个人关系</a:t>
            </a:r>
          </a:p>
        </p:txBody>
      </p:sp>
      <p:sp>
        <p:nvSpPr>
          <p:cNvPr id="36" name="Rectangle 28">
            <a:extLst>
              <a:ext uri="{FF2B5EF4-FFF2-40B4-BE49-F238E27FC236}">
                <a16:creationId xmlns:a16="http://schemas.microsoft.com/office/drawing/2014/main" id="{FCD13A40-DCE4-A9D4-C5D0-6D211EF6F5FA}"/>
              </a:ext>
            </a:extLst>
          </p:cNvPr>
          <p:cNvSpPr/>
          <p:nvPr/>
        </p:nvSpPr>
        <p:spPr bwMode="auto">
          <a:xfrm>
            <a:off x="2877995" y="2079830"/>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个人经济利益</a:t>
            </a:r>
          </a:p>
        </p:txBody>
      </p:sp>
      <p:sp>
        <p:nvSpPr>
          <p:cNvPr id="37" name="Rectangle 28">
            <a:extLst>
              <a:ext uri="{FF2B5EF4-FFF2-40B4-BE49-F238E27FC236}">
                <a16:creationId xmlns:a16="http://schemas.microsoft.com/office/drawing/2014/main" id="{D3390806-793F-C727-F8ED-BDF16872F27C}"/>
              </a:ext>
            </a:extLst>
          </p:cNvPr>
          <p:cNvSpPr/>
          <p:nvPr/>
        </p:nvSpPr>
        <p:spPr bwMode="auto">
          <a:xfrm>
            <a:off x="5240195" y="2079830"/>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外部专业利益和外部董事会成员资格</a:t>
            </a:r>
          </a:p>
        </p:txBody>
      </p:sp>
      <p:sp>
        <p:nvSpPr>
          <p:cNvPr id="38" name="Rectangle 27">
            <a:extLst>
              <a:ext uri="{FF2B5EF4-FFF2-40B4-BE49-F238E27FC236}">
                <a16:creationId xmlns:a16="http://schemas.microsoft.com/office/drawing/2014/main" id="{59439F7C-4EE1-4D33-587F-A70544808967}"/>
              </a:ext>
            </a:extLst>
          </p:cNvPr>
          <p:cNvSpPr/>
          <p:nvPr/>
        </p:nvSpPr>
        <p:spPr bwMode="auto">
          <a:xfrm>
            <a:off x="515795" y="3287375"/>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97200" bIns="72000" numCol="1" spcCol="0" rtlCol="0" fromWordArt="0" anchor="ctr" anchorCtr="0" forceAA="0" compatLnSpc="1">
            <a:prstTxWarp prst="textNoShape">
              <a:avLst/>
            </a:prstTxWarp>
            <a:noAutofit/>
          </a:bodyPr>
          <a:lstStyle/>
          <a:p>
            <a:pPr algn="ct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政府关系</a:t>
            </a:r>
          </a:p>
        </p:txBody>
      </p:sp>
      <p:sp>
        <p:nvSpPr>
          <p:cNvPr id="39" name="Rectangle 28">
            <a:extLst>
              <a:ext uri="{FF2B5EF4-FFF2-40B4-BE49-F238E27FC236}">
                <a16:creationId xmlns:a16="http://schemas.microsoft.com/office/drawing/2014/main" id="{948E915D-C5BC-81BF-E600-D2246C161012}"/>
              </a:ext>
            </a:extLst>
          </p:cNvPr>
          <p:cNvSpPr/>
          <p:nvPr/>
        </p:nvSpPr>
        <p:spPr bwMode="auto">
          <a:xfrm>
            <a:off x="2877995" y="3287375"/>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密切的个人关系</a:t>
            </a:r>
          </a:p>
        </p:txBody>
      </p:sp>
      <p:sp>
        <p:nvSpPr>
          <p:cNvPr id="40" name="Rectangle 28">
            <a:extLst>
              <a:ext uri="{FF2B5EF4-FFF2-40B4-BE49-F238E27FC236}">
                <a16:creationId xmlns:a16="http://schemas.microsoft.com/office/drawing/2014/main" id="{49E1BC0B-4C87-C015-2246-9255C0CB930A}"/>
              </a:ext>
            </a:extLst>
          </p:cNvPr>
          <p:cNvSpPr/>
          <p:nvPr/>
        </p:nvSpPr>
        <p:spPr bwMode="auto">
          <a:xfrm>
            <a:off x="5240195" y="3287375"/>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其他情况</a:t>
            </a:r>
          </a:p>
        </p:txBody>
      </p:sp>
      <p:sp>
        <p:nvSpPr>
          <p:cNvPr id="19" name="文本框 18">
            <a:extLst>
              <a:ext uri="{FF2B5EF4-FFF2-40B4-BE49-F238E27FC236}">
                <a16:creationId xmlns:a16="http://schemas.microsoft.com/office/drawing/2014/main" id="{8C779BFE-9A93-7291-798C-58A044A042AD}"/>
              </a:ext>
            </a:extLst>
          </p:cNvPr>
          <p:cNvSpPr txBox="1"/>
          <p:nvPr/>
        </p:nvSpPr>
        <p:spPr>
          <a:xfrm>
            <a:off x="9144000" y="-11037"/>
            <a:ext cx="1029416" cy="250244"/>
          </a:xfrm>
          <a:prstGeom prst="rect">
            <a:avLst/>
          </a:prstGeom>
          <a:noFill/>
        </p:spPr>
        <p:txBody>
          <a:bodyPr wrap="square" lIns="0" tIns="0" rIns="0" bIns="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a:t>
            </a:r>
            <a:r>
              <a:rPr lang="en-US" altLang="zh-CN" sz="1200" dirty="0">
                <a:solidFill>
                  <a:schemeClr val="bg1"/>
                </a:solidFill>
                <a:latin typeface="Arial" panose="020B0604020202020204" pitchFamily="34" charset="0"/>
                <a:ea typeface="微软雅黑" panose="020B0503020204020204" pitchFamily="34" charset="-122"/>
              </a:rPr>
              <a:t>/</a:t>
            </a:r>
            <a:r>
              <a:rPr lang="zh-CN" altLang="en-US" sz="1200" dirty="0">
                <a:solidFill>
                  <a:schemeClr val="bg1"/>
                </a:solidFill>
                <a:latin typeface="Arial" panose="020B0604020202020204" pitchFamily="34" charset="0"/>
                <a:ea typeface="微软雅黑" panose="020B0503020204020204" pitchFamily="34" charset="-122"/>
              </a:rPr>
              <a:t>无需披露</a:t>
            </a:r>
            <a:endParaRPr lang="en-GB" sz="1200" dirty="0" err="1">
              <a:solidFill>
                <a:schemeClr val="bg1"/>
              </a:solidFill>
              <a:latin typeface="Arial" panose="020B0604020202020204" pitchFamily="34" charset="0"/>
              <a:ea typeface="微软雅黑" panose="020B0503020204020204" pitchFamily="34" charset="-122"/>
            </a:endParaRPr>
          </a:p>
        </p:txBody>
      </p:sp>
      <p:grpSp>
        <p:nvGrpSpPr>
          <p:cNvPr id="8" name="组合 7">
            <a:extLst>
              <a:ext uri="{FF2B5EF4-FFF2-40B4-BE49-F238E27FC236}">
                <a16:creationId xmlns:a16="http://schemas.microsoft.com/office/drawing/2014/main" id="{0820E44B-5F2D-620D-E084-3A8314F3B09F}"/>
              </a:ext>
            </a:extLst>
          </p:cNvPr>
          <p:cNvGrpSpPr/>
          <p:nvPr/>
        </p:nvGrpSpPr>
        <p:grpSpPr>
          <a:xfrm>
            <a:off x="-411" y="-1796"/>
            <a:ext cx="12192000" cy="6858000"/>
            <a:chOff x="-411" y="-1796"/>
            <a:chExt cx="12192000" cy="6858000"/>
          </a:xfrm>
        </p:grpSpPr>
        <p:sp>
          <p:nvSpPr>
            <p:cNvPr id="9" name="Rectangle 17">
              <a:extLst>
                <a:ext uri="{FF2B5EF4-FFF2-40B4-BE49-F238E27FC236}">
                  <a16:creationId xmlns:a16="http://schemas.microsoft.com/office/drawing/2014/main" id="{7CADE286-5F3D-9165-823A-A0FE4EB103B8}"/>
                </a:ext>
              </a:extLst>
            </p:cNvPr>
            <p:cNvSpPr/>
            <p:nvPr/>
          </p:nvSpPr>
          <p:spPr bwMode="auto">
            <a:xfrm>
              <a:off x="-411" y="-1796"/>
              <a:ext cx="12192000" cy="6858000"/>
            </a:xfrm>
            <a:prstGeom prst="rect">
              <a:avLst/>
            </a:prstGeom>
            <a:solidFill>
              <a:srgbClr val="544F40">
                <a:lumMod val="50000"/>
                <a:alpha val="85000"/>
              </a:srgbClr>
            </a:soli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marR="0" lvl="0" indent="-180975" algn="ctr" defTabSz="1001359" eaLnBrk="0" fontAlgn="auto" latinLnBrk="0" hangingPunct="0">
                <a:lnSpc>
                  <a:spcPct val="100000"/>
                </a:lnSpc>
                <a:spcBef>
                  <a:spcPts val="0"/>
                </a:spcBef>
                <a:spcAft>
                  <a:spcPts val="0"/>
                </a:spcAft>
                <a:buClr>
                  <a:prstClr val="white"/>
                </a:buClr>
                <a:buSzTx/>
                <a:buFont typeface="Arial" pitchFamily="34" charset="0"/>
                <a:buChar char="–"/>
                <a:tabLst/>
                <a:defRPr/>
              </a:pPr>
              <a:endParaRPr kumimoji="0" lang="en-IN" sz="120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10" name="Group 18">
              <a:extLst>
                <a:ext uri="{FF2B5EF4-FFF2-40B4-BE49-F238E27FC236}">
                  <a16:creationId xmlns:a16="http://schemas.microsoft.com/office/drawing/2014/main" id="{7A66BD81-DD44-B15E-8717-014FC3A44C9F}"/>
                </a:ext>
              </a:extLst>
            </p:cNvPr>
            <p:cNvGrpSpPr/>
            <p:nvPr/>
          </p:nvGrpSpPr>
          <p:grpSpPr>
            <a:xfrm>
              <a:off x="10514213" y="845537"/>
              <a:ext cx="1220587" cy="492443"/>
              <a:chOff x="10515599" y="374946"/>
              <a:chExt cx="1220587" cy="492443"/>
            </a:xfrm>
          </p:grpSpPr>
          <p:sp>
            <p:nvSpPr>
              <p:cNvPr id="14" name="Rounded Rectangle 24">
                <a:extLst>
                  <a:ext uri="{FF2B5EF4-FFF2-40B4-BE49-F238E27FC236}">
                    <a16:creationId xmlns:a16="http://schemas.microsoft.com/office/drawing/2014/main" id="{8C3C080E-9BCE-08D8-FC5F-CD933646A5D3}"/>
                  </a:ext>
                </a:extLst>
              </p:cNvPr>
              <p:cNvSpPr/>
              <p:nvPr/>
            </p:nvSpPr>
            <p:spPr bwMode="auto">
              <a:xfrm>
                <a:off x="10515599" y="374946"/>
                <a:ext cx="1220587" cy="492443"/>
              </a:xfrm>
              <a:prstGeom prst="roundRect">
                <a:avLst>
                  <a:gd name="adj" fmla="val 13935"/>
                </a:avLst>
              </a:prstGeom>
              <a:solidFill>
                <a:srgbClr val="F36633"/>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prstClr val="white"/>
                  </a:buClr>
                  <a:buFont typeface="Arial" pitchFamily="34" charset="0"/>
                  <a:buChar char="–"/>
                </a:pPr>
                <a:endParaRPr lang="en-IN" sz="1200" b="1" kern="0">
                  <a:solidFill>
                    <a:srgbClr val="FFFFFF"/>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5" name="TextBox 20">
                <a:extLst>
                  <a:ext uri="{FF2B5EF4-FFF2-40B4-BE49-F238E27FC236}">
                    <a16:creationId xmlns:a16="http://schemas.microsoft.com/office/drawing/2014/main" id="{316C9319-5D4E-6857-D398-C00E23015862}"/>
                  </a:ext>
                </a:extLst>
              </p:cNvPr>
              <p:cNvSpPr txBox="1"/>
              <p:nvPr/>
            </p:nvSpPr>
            <p:spPr>
              <a:xfrm>
                <a:off x="10922975" y="424840"/>
                <a:ext cx="694121" cy="276999"/>
              </a:xfrm>
              <a:prstGeom prst="rect">
                <a:avLst/>
              </a:prstGeom>
              <a:noFill/>
            </p:spPr>
            <p:txBody>
              <a:bodyPr wrap="square" rtlCol="0">
                <a:spAutoFit/>
              </a:bodyPr>
              <a:lstStyle>
                <a:defPPr>
                  <a:defRPr lang="en-US"/>
                </a:defPPr>
                <a:lvl1pPr algn="ctr">
                  <a:buClr>
                    <a:schemeClr val="tx1"/>
                  </a:buClr>
                  <a:defRPr sz="1200" b="1">
                    <a:solidFill>
                      <a:srgbClr val="FF6600"/>
                    </a:solidFill>
                  </a:defRPr>
                </a:lvl1pPr>
              </a:lstStyle>
              <a:p>
                <a:pPr algn="l">
                  <a:buClr>
                    <a:srgbClr val="544F40"/>
                  </a:buClr>
                </a:pPr>
                <a:r>
                  <a:rPr lang="zh-CN" altLang="en-US">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返回</a:t>
                </a:r>
                <a:endParaRPr lang="en-US" baseline="3000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16" name="Group 30">
                <a:extLst>
                  <a:ext uri="{FF2B5EF4-FFF2-40B4-BE49-F238E27FC236}">
                    <a16:creationId xmlns:a16="http://schemas.microsoft.com/office/drawing/2014/main" id="{BFCF4919-91AC-00EE-797E-3CCC567C8014}"/>
                  </a:ext>
                </a:extLst>
              </p:cNvPr>
              <p:cNvGrpSpPr/>
              <p:nvPr/>
            </p:nvGrpSpPr>
            <p:grpSpPr>
              <a:xfrm>
                <a:off x="10626365" y="446729"/>
                <a:ext cx="237744" cy="233220"/>
                <a:chOff x="10591503" y="478920"/>
                <a:chExt cx="221238" cy="187028"/>
              </a:xfrm>
            </p:grpSpPr>
            <p:sp>
              <p:nvSpPr>
                <p:cNvPr id="17" name="Oval 31">
                  <a:extLst>
                    <a:ext uri="{FF2B5EF4-FFF2-40B4-BE49-F238E27FC236}">
                      <a16:creationId xmlns:a16="http://schemas.microsoft.com/office/drawing/2014/main" id="{390D784B-DB3A-AF44-8302-B5C72EFDA383}"/>
                    </a:ext>
                  </a:extLst>
                </p:cNvPr>
                <p:cNvSpPr/>
                <p:nvPr/>
              </p:nvSpPr>
              <p:spPr>
                <a:xfrm>
                  <a:off x="10591503" y="478920"/>
                  <a:ext cx="221238" cy="187028"/>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8" name="Freeform 5">
                  <a:extLst>
                    <a:ext uri="{FF2B5EF4-FFF2-40B4-BE49-F238E27FC236}">
                      <a16:creationId xmlns:a16="http://schemas.microsoft.com/office/drawing/2014/main" id="{F32D1225-70E9-75F1-1929-B340368A9F7B}"/>
                    </a:ext>
                  </a:extLst>
                </p:cNvPr>
                <p:cNvSpPr>
                  <a:spLocks/>
                </p:cNvSpPr>
                <p:nvPr/>
              </p:nvSpPr>
              <p:spPr bwMode="auto">
                <a:xfrm>
                  <a:off x="10646283" y="531158"/>
                  <a:ext cx="109538" cy="82550"/>
                </a:xfrm>
                <a:custGeom>
                  <a:avLst/>
                  <a:gdLst>
                    <a:gd name="T0" fmla="*/ 552 w 552"/>
                    <a:gd name="T1" fmla="*/ 150 h 416"/>
                    <a:gd name="T2" fmla="*/ 212 w 552"/>
                    <a:gd name="T3" fmla="*/ 150 h 416"/>
                    <a:gd name="T4" fmla="*/ 266 w 552"/>
                    <a:gd name="T5" fmla="*/ 0 h 416"/>
                    <a:gd name="T6" fmla="*/ 0 w 552"/>
                    <a:gd name="T7" fmla="*/ 208 h 416"/>
                    <a:gd name="T8" fmla="*/ 266 w 552"/>
                    <a:gd name="T9" fmla="*/ 416 h 416"/>
                    <a:gd name="T10" fmla="*/ 212 w 552"/>
                    <a:gd name="T11" fmla="*/ 266 h 416"/>
                    <a:gd name="T12" fmla="*/ 552 w 552"/>
                    <a:gd name="T13" fmla="*/ 266 h 416"/>
                    <a:gd name="T14" fmla="*/ 552 w 552"/>
                    <a:gd name="T15" fmla="*/ 150 h 4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2" h="416">
                      <a:moveTo>
                        <a:pt x="552" y="150"/>
                      </a:moveTo>
                      <a:lnTo>
                        <a:pt x="212" y="150"/>
                      </a:lnTo>
                      <a:lnTo>
                        <a:pt x="266" y="0"/>
                      </a:lnTo>
                      <a:lnTo>
                        <a:pt x="0" y="208"/>
                      </a:lnTo>
                      <a:lnTo>
                        <a:pt x="266" y="416"/>
                      </a:lnTo>
                      <a:lnTo>
                        <a:pt x="212" y="266"/>
                      </a:lnTo>
                      <a:lnTo>
                        <a:pt x="552" y="266"/>
                      </a:lnTo>
                      <a:lnTo>
                        <a:pt x="552" y="15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微软雅黑" panose="020B0503020204020204" pitchFamily="34" charset="-122"/>
                    <a:cs typeface="Arial" panose="020B0604020202020204" pitchFamily="34" charset="0"/>
                    <a:sym typeface="+mn-lt"/>
                  </a:endParaRPr>
                </a:p>
              </p:txBody>
            </p:sp>
          </p:grpSp>
        </p:grpSp>
        <p:sp>
          <p:nvSpPr>
            <p:cNvPr id="11" name="Rounded Rectangle 60">
              <a:extLst>
                <a:ext uri="{FF2B5EF4-FFF2-40B4-BE49-F238E27FC236}">
                  <a16:creationId xmlns:a16="http://schemas.microsoft.com/office/drawing/2014/main" id="{AFBA16D9-F1C6-989D-90FF-FF260F049A49}"/>
                </a:ext>
              </a:extLst>
            </p:cNvPr>
            <p:cNvSpPr/>
            <p:nvPr/>
          </p:nvSpPr>
          <p:spPr>
            <a:xfrm>
              <a:off x="457200" y="1227757"/>
              <a:ext cx="11277600" cy="4482454"/>
            </a:xfrm>
            <a:prstGeom prst="roundRect">
              <a:avLst>
                <a:gd name="adj" fmla="val 2665"/>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2" name="TextBox 34">
              <a:extLst>
                <a:ext uri="{FF2B5EF4-FFF2-40B4-BE49-F238E27FC236}">
                  <a16:creationId xmlns:a16="http://schemas.microsoft.com/office/drawing/2014/main" id="{53E0DF46-0182-DC7E-9D4D-F78E79B4BC98}"/>
                </a:ext>
              </a:extLst>
            </p:cNvPr>
            <p:cNvSpPr txBox="1"/>
            <p:nvPr/>
          </p:nvSpPr>
          <p:spPr>
            <a:xfrm>
              <a:off x="672905" y="5217777"/>
              <a:ext cx="9925952" cy="307777"/>
            </a:xfrm>
            <a:prstGeom prst="rect">
              <a:avLst/>
            </a:prstGeom>
            <a:noFill/>
          </p:spPr>
          <p:txBody>
            <a:bodyPr wrap="square" rtlCol="0">
              <a:spAutoFit/>
            </a:bodyPr>
            <a:lstStyle/>
            <a:p>
              <a:pPr>
                <a:spcAft>
                  <a:spcPts val="600"/>
                </a:spcAft>
              </a:pPr>
              <a:r>
                <a:rPr lang="zh-CN" altLang="en-US" sz="1400"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rPr>
                <a:t>点击“返回”关闭跳出窗口</a:t>
              </a:r>
              <a:endParaRPr lang="en-IN" sz="1400"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3" name="Content Placeholder 16">
              <a:extLst>
                <a:ext uri="{FF2B5EF4-FFF2-40B4-BE49-F238E27FC236}">
                  <a16:creationId xmlns:a16="http://schemas.microsoft.com/office/drawing/2014/main" id="{813BCACA-A197-F018-982B-F24743BFA033}"/>
                </a:ext>
              </a:extLst>
            </p:cNvPr>
            <p:cNvSpPr txBox="1">
              <a:spLocks/>
            </p:cNvSpPr>
            <p:nvPr/>
          </p:nvSpPr>
          <p:spPr>
            <a:xfrm>
              <a:off x="668945" y="1410118"/>
              <a:ext cx="10811697" cy="3714332"/>
            </a:xfrm>
            <a:prstGeom prst="rect">
              <a:avLst/>
            </a:prstGeom>
          </p:spPr>
          <p:txBody>
            <a:bodyPr lIns="0"/>
            <a:lstStyle>
              <a:lvl1pPr marL="274320" indent="-274320" algn="l" defTabSz="909096" rtl="0" eaLnBrk="1" latinLnBrk="0" hangingPunct="1">
                <a:lnSpc>
                  <a:spcPct val="100000"/>
                </a:lnSpc>
                <a:spcBef>
                  <a:spcPts val="0"/>
                </a:spcBef>
                <a:spcAft>
                  <a:spcPts val="600"/>
                </a:spcAft>
                <a:buClr>
                  <a:schemeClr val="tx1"/>
                </a:buClr>
                <a:buFont typeface="Arial" panose="020B0604020202020204" pitchFamily="34" charset="0"/>
                <a:buChar char="•"/>
                <a:defRPr lang="en-US" sz="1600" kern="1200" dirty="0">
                  <a:solidFill>
                    <a:schemeClr val="tx1"/>
                  </a:solidFill>
                  <a:latin typeface="+mn-lt"/>
                  <a:ea typeface="+mn-ea"/>
                  <a:cs typeface="+mn-cs"/>
                </a:defRPr>
              </a:lvl1pPr>
              <a:lvl2pPr marL="547747" indent="-285750" algn="l" defTabSz="909096" rtl="0" eaLnBrk="1" latinLnBrk="0" hangingPunct="1">
                <a:lnSpc>
                  <a:spcPct val="100000"/>
                </a:lnSpc>
                <a:spcBef>
                  <a:spcPts val="0"/>
                </a:spcBef>
                <a:spcAft>
                  <a:spcPts val="600"/>
                </a:spcAft>
                <a:buFont typeface="Arial" panose="020B0604020202020204" pitchFamily="34" charset="0"/>
                <a:buChar char="•"/>
                <a:defRPr lang="en-US" sz="1400" kern="1200" dirty="0">
                  <a:solidFill>
                    <a:schemeClr val="tx1"/>
                  </a:solidFill>
                  <a:latin typeface="+mn-lt"/>
                  <a:ea typeface="+mn-ea"/>
                  <a:cs typeface="+mn-cs"/>
                </a:defRPr>
              </a:lvl2pPr>
              <a:lvl3pPr marL="820791" indent="-285750" algn="l" defTabSz="909096" rtl="0" eaLnBrk="1" latinLnBrk="0" hangingPunct="1">
                <a:lnSpc>
                  <a:spcPct val="100000"/>
                </a:lnSpc>
                <a:spcBef>
                  <a:spcPts val="0"/>
                </a:spcBef>
                <a:spcAft>
                  <a:spcPts val="600"/>
                </a:spcAft>
                <a:buFont typeface="Arial" panose="020B0604020202020204" pitchFamily="34" charset="0"/>
                <a:buChar char="•"/>
                <a:defRPr lang="en-US" sz="1200" kern="1200" dirty="0">
                  <a:solidFill>
                    <a:schemeClr val="tx1"/>
                  </a:solidFill>
                  <a:latin typeface="+mn-lt"/>
                  <a:ea typeface="+mn-ea"/>
                  <a:cs typeface="+mn-cs"/>
                </a:defRPr>
              </a:lvl3pPr>
              <a:lvl4pPr marL="1084366" indent="-285750" algn="l" defTabSz="909096" rtl="0" eaLnBrk="1" latinLnBrk="0" hangingPunct="1">
                <a:lnSpc>
                  <a:spcPct val="100000"/>
                </a:lnSpc>
                <a:spcBef>
                  <a:spcPts val="0"/>
                </a:spcBef>
                <a:spcAft>
                  <a:spcPts val="600"/>
                </a:spcAft>
                <a:buFont typeface="Arial" panose="020B0604020202020204" pitchFamily="34" charset="0"/>
                <a:buChar char="•"/>
                <a:defRPr lang="en-US" sz="1100" kern="1200" dirty="0">
                  <a:solidFill>
                    <a:schemeClr val="tx1"/>
                  </a:solidFill>
                  <a:latin typeface="+mn-lt"/>
                  <a:ea typeface="+mn-ea"/>
                  <a:cs typeface="+mn-cs"/>
                </a:defRPr>
              </a:lvl4pPr>
              <a:lvl5pPr marL="1355833" indent="-285750" algn="l" defTabSz="909096" rtl="0" eaLnBrk="1" latinLnBrk="0" hangingPunct="1">
                <a:lnSpc>
                  <a:spcPct val="100000"/>
                </a:lnSpc>
                <a:spcBef>
                  <a:spcPts val="0"/>
                </a:spcBef>
                <a:spcAft>
                  <a:spcPts val="600"/>
                </a:spcAft>
                <a:buFont typeface="Arial" panose="020B0604020202020204" pitchFamily="34" charset="0"/>
                <a:buChar char="•"/>
                <a:defRPr lang="en-GB" sz="1100" b="0" kern="1200" dirty="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buNone/>
              </a:pPr>
              <a:r>
                <a:rPr lang="zh-CN" altLang="en-US" sz="2000" b="1" kern="0"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rPr>
                <a:t>个人关系</a:t>
              </a:r>
              <a:endParaRPr lang="en-GB" altLang="zh-CN" sz="2000" b="1" kern="0"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endParaRPr>
            </a:p>
            <a:p>
              <a:pPr marL="0" marR="0" lvl="0" indent="0" defTabSz="913765" rtl="0" eaLnBrk="1" fontAlgn="auto" latinLnBrk="0" hangingPunct="1">
                <a:lnSpc>
                  <a:spcPct val="125000"/>
                </a:lnSpc>
                <a:spcBef>
                  <a:spcPts val="0"/>
                </a:spcBef>
                <a:spcAft>
                  <a:spcPts val="600"/>
                </a:spcAft>
                <a:buClrTx/>
                <a:buSzPct val="25000"/>
                <a:buFontTx/>
                <a:buNone/>
                <a:defRPr/>
              </a:pPr>
              <a:r>
                <a:rPr kumimoji="0" lang="zh-CN" altLang="en-US"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与我们有个人关系的人（包括家庭成员、亲戚、朋友和我们专业网络中的人）的职位、经济利益和聘用关系可能会造成利益冲突。以下情况必须披露：</a:t>
              </a:r>
              <a:endParaRPr kumimoji="0" lang="en-GB" altLang="zh-CN"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endParaRPr>
            </a:p>
            <a:p>
              <a:pPr marL="171450" marR="0" lvl="0" indent="-171450" defTabSz="913765" rtl="0" eaLnBrk="1" fontAlgn="auto" latinLnBrk="0" hangingPunct="1">
                <a:lnSpc>
                  <a:spcPct val="125000"/>
                </a:lnSpc>
                <a:spcBef>
                  <a:spcPts val="0"/>
                </a:spcBef>
                <a:spcAft>
                  <a:spcPts val="600"/>
                </a:spcAft>
                <a:buClr>
                  <a:schemeClr val="tx1"/>
                </a:buClr>
                <a:buSzPct val="100000"/>
                <a:buFont typeface="Arial" panose="020B0604020202020204" pitchFamily="34" charset="0"/>
                <a:buChar char="•"/>
                <a:defRPr/>
              </a:pPr>
              <a:r>
                <a:rPr kumimoji="0" lang="zh-CN" altLang="en-US"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与实际影响或被认为可影响</a:t>
              </a:r>
              <a:r>
                <a:rPr kumimoji="0" lang="en-GB" altLang="zh-CN"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GSK</a:t>
              </a:r>
              <a:r>
                <a:rPr kumimoji="0" lang="zh-CN" altLang="en-US"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业务的</a:t>
              </a:r>
              <a:r>
                <a:rPr kumimoji="0" lang="en-GB" altLang="zh-CN"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Government Official</a:t>
              </a:r>
              <a:r>
                <a:rPr kumimoji="0" lang="zh-CN" altLang="en-GB"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US"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政府官员）有个人关系。</a:t>
              </a:r>
              <a:endParaRPr kumimoji="0" lang="en-GB" altLang="zh-CN"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endParaRPr>
            </a:p>
            <a:p>
              <a:pPr marL="171450" indent="-171450" defTabSz="913765">
                <a:lnSpc>
                  <a:spcPct val="125000"/>
                </a:lnSpc>
                <a:spcAft>
                  <a:spcPts val="600"/>
                </a:spcAft>
                <a:buClr>
                  <a:schemeClr val="tx1"/>
                </a:buClr>
                <a:buSzPct val="100000"/>
                <a:buFont typeface="Arial" panose="020B0604020202020204" pitchFamily="34" charset="0"/>
                <a:buChar char="•"/>
                <a:defRPr/>
              </a:pPr>
              <a:r>
                <a:rPr lang="zh-CN" altLang="en-US" sz="1800" dirty="0">
                  <a:latin typeface="Arial" panose="020B0604020202020204" pitchFamily="34" charset="0"/>
                  <a:ea typeface="微软雅黑" panose="020B0503020204020204" pitchFamily="34" charset="-122"/>
                  <a:cs typeface="Arial" panose="020B0604020202020204" pitchFamily="34" charset="0"/>
                </a:rPr>
                <a:t>与您有个人关系的人参与了另一家公司、与另一家公司有联系，或在另一家公司担任职务，且该人会从您有影响力的</a:t>
              </a:r>
              <a:r>
                <a:rPr lang="en-GB" sz="1800" dirty="0">
                  <a:latin typeface="Arial" panose="020B0604020202020204" pitchFamily="34" charset="0"/>
                  <a:ea typeface="微软雅黑" panose="020B0503020204020204" pitchFamily="34" charset="-122"/>
                  <a:cs typeface="Arial" panose="020B0604020202020204" pitchFamily="34" charset="0"/>
                </a:rPr>
                <a:t>GSK</a:t>
              </a:r>
              <a:r>
                <a:rPr lang="zh-CN" altLang="en-US" sz="1800" dirty="0">
                  <a:latin typeface="Arial" panose="020B0604020202020204" pitchFamily="34" charset="0"/>
                  <a:ea typeface="微软雅黑" panose="020B0503020204020204" pitchFamily="34" charset="-122"/>
                  <a:cs typeface="Arial" panose="020B0604020202020204" pitchFamily="34" charset="0"/>
                </a:rPr>
                <a:t>工作奖励中获益。</a:t>
              </a:r>
              <a:endParaRPr lang="en-GB" sz="1800" dirty="0">
                <a:latin typeface="Arial" panose="020B0604020202020204" pitchFamily="34" charset="0"/>
                <a:ea typeface="微软雅黑" panose="020B0503020204020204" pitchFamily="34" charset="-122"/>
                <a:cs typeface="Arial" panose="020B0604020202020204" pitchFamily="34" charset="0"/>
              </a:endParaRPr>
            </a:p>
            <a:p>
              <a:pPr marL="171450" indent="-171450" defTabSz="913765">
                <a:lnSpc>
                  <a:spcPct val="125000"/>
                </a:lnSpc>
                <a:spcAft>
                  <a:spcPts val="600"/>
                </a:spcAft>
                <a:buClr>
                  <a:schemeClr val="tx1"/>
                </a:buClr>
                <a:buSzPct val="100000"/>
                <a:buFont typeface="Arial" panose="020B0604020202020204" pitchFamily="34" charset="0"/>
                <a:buChar char="•"/>
                <a:defRPr/>
              </a:pPr>
              <a:r>
                <a:rPr lang="zh-CN" altLang="en-US" sz="1800" dirty="0">
                  <a:latin typeface="Arial" panose="020B0604020202020204" pitchFamily="34" charset="0"/>
                  <a:ea typeface="微软雅黑" panose="020B0503020204020204" pitchFamily="34" charset="-122"/>
                  <a:cs typeface="Arial" panose="020B0604020202020204" pitchFamily="34" charset="0"/>
                </a:rPr>
                <a:t>与您有个人关系的人在接受</a:t>
              </a:r>
              <a:r>
                <a:rPr lang="en-GB" sz="1800" dirty="0">
                  <a:latin typeface="Arial" panose="020B0604020202020204" pitchFamily="34" charset="0"/>
                  <a:ea typeface="微软雅黑" panose="020B0503020204020204" pitchFamily="34" charset="-122"/>
                  <a:cs typeface="Arial" panose="020B0604020202020204" pitchFamily="34" charset="0"/>
                </a:rPr>
                <a:t>GSK</a:t>
              </a:r>
              <a:r>
                <a:rPr lang="zh-CN" altLang="en-US" sz="1800" dirty="0">
                  <a:latin typeface="Arial" panose="020B0604020202020204" pitchFamily="34" charset="0"/>
                  <a:ea typeface="微软雅黑" panose="020B0503020204020204" pitchFamily="34" charset="-122"/>
                  <a:cs typeface="Arial" panose="020B0604020202020204" pitchFamily="34" charset="0"/>
                </a:rPr>
                <a:t>某职位的面试或评估，且您对谁获得该职位有影响力。</a:t>
              </a:r>
              <a:endParaRPr lang="en-GB" sz="1800" dirty="0">
                <a:latin typeface="Arial" panose="020B0604020202020204" pitchFamily="34" charset="0"/>
                <a:ea typeface="微软雅黑" panose="020B0503020204020204" pitchFamily="34" charset="-122"/>
                <a:cs typeface="Arial" panose="020B0604020202020204" pitchFamily="34" charset="0"/>
              </a:endParaRPr>
            </a:p>
            <a:p>
              <a:pPr marL="171450" indent="-171450" defTabSz="913765">
                <a:lnSpc>
                  <a:spcPct val="125000"/>
                </a:lnSpc>
                <a:spcAft>
                  <a:spcPts val="600"/>
                </a:spcAft>
                <a:buClr>
                  <a:schemeClr val="tx1"/>
                </a:buClr>
                <a:buSzPct val="100000"/>
                <a:buFont typeface="Arial" panose="020B0604020202020204" pitchFamily="34" charset="0"/>
                <a:buChar char="•"/>
                <a:defRPr/>
              </a:pPr>
              <a:r>
                <a:rPr lang="zh-CN" altLang="en-US" sz="1800" dirty="0">
                  <a:latin typeface="Arial" panose="020B0604020202020204" pitchFamily="34" charset="0"/>
                  <a:ea typeface="微软雅黑" panose="020B0503020204020204" pitchFamily="34" charset="-122"/>
                  <a:cs typeface="Arial" panose="020B0604020202020204" pitchFamily="34" charset="0"/>
                </a:rPr>
                <a:t>与您有个人关系的人在某医疗保健组织中担任有影响力的职务和</a:t>
              </a:r>
              <a:r>
                <a:rPr lang="en-GB" sz="1800" dirty="0">
                  <a:latin typeface="Arial" panose="020B0604020202020204" pitchFamily="34" charset="0"/>
                  <a:ea typeface="微软雅黑" panose="020B0503020204020204" pitchFamily="34" charset="-122"/>
                  <a:cs typeface="Arial" panose="020B0604020202020204" pitchFamily="34" charset="0"/>
                </a:rPr>
                <a:t>/</a:t>
              </a:r>
              <a:r>
                <a:rPr lang="zh-CN" altLang="en-US" sz="1800" dirty="0">
                  <a:latin typeface="Arial" panose="020B0604020202020204" pitchFamily="34" charset="0"/>
                  <a:ea typeface="微软雅黑" panose="020B0503020204020204" pitchFamily="34" charset="-122"/>
                  <a:cs typeface="Arial" panose="020B0604020202020204" pitchFamily="34" charset="0"/>
                </a:rPr>
                <a:t>或决策者，而您被指派与该组织合作开展业务。</a:t>
              </a:r>
              <a:endParaRPr lang="en-US" altLang="zh-CN" sz="1800" dirty="0">
                <a:latin typeface="Arial" panose="020B0604020202020204" pitchFamily="34" charset="0"/>
                <a:ea typeface="微软雅黑" panose="020B0503020204020204" pitchFamily="34" charset="-122"/>
                <a:cs typeface="Arial" panose="020B0604020202020204" pitchFamily="34" charset="0"/>
              </a:endParaRPr>
            </a:p>
            <a:p>
              <a:pPr marL="0" indent="0">
                <a:buNone/>
              </a:pPr>
              <a:endParaRPr lang="zh-CN" altLang="en-US" sz="2000" b="1" kern="0"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spTree>
    <p:extLst>
      <p:ext uri="{BB962C8B-B14F-4D97-AF65-F5344CB8AC3E}">
        <p14:creationId xmlns:p14="http://schemas.microsoft.com/office/powerpoint/2010/main" val="168017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animBg="1"/>
      <p:bldP spid="36" grpId="0" animBg="1"/>
      <p:bldP spid="37" grpId="0" animBg="1"/>
      <p:bldP spid="38" grpId="0" animBg="1"/>
      <p:bldP spid="39" grpId="0" animBg="1"/>
      <p:bldP spid="4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表格 49">
            <a:extLst>
              <a:ext uri="{FF2B5EF4-FFF2-40B4-BE49-F238E27FC236}">
                <a16:creationId xmlns:a16="http://schemas.microsoft.com/office/drawing/2014/main" id="{5B9674BB-D5E2-B66A-21E9-F5070B43EA7A}"/>
              </a:ext>
            </a:extLst>
          </p:cNvPr>
          <p:cNvGraphicFramePr>
            <a:graphicFrameLocks noGrp="1"/>
          </p:cNvGraphicFramePr>
          <p:nvPr/>
        </p:nvGraphicFramePr>
        <p:xfrm>
          <a:off x="0" y="-11036"/>
          <a:ext cx="12192000" cy="253923"/>
        </p:xfrm>
        <a:graphic>
          <a:graphicData uri="http://schemas.openxmlformats.org/drawingml/2006/table">
            <a:tbl>
              <a:tblPr firstRow="1" bandRow="1">
                <a:tableStyleId>{9D7B26C5-4107-4FEC-AEDC-1716B250A1EF}</a:tableStyleId>
              </a:tblPr>
              <a:tblGrid>
                <a:gridCol w="1016000">
                  <a:extLst>
                    <a:ext uri="{9D8B030D-6E8A-4147-A177-3AD203B41FA5}">
                      <a16:colId xmlns:a16="http://schemas.microsoft.com/office/drawing/2014/main" val="430702346"/>
                    </a:ext>
                  </a:extLst>
                </a:gridCol>
                <a:gridCol w="1016000">
                  <a:extLst>
                    <a:ext uri="{9D8B030D-6E8A-4147-A177-3AD203B41FA5}">
                      <a16:colId xmlns:a16="http://schemas.microsoft.com/office/drawing/2014/main" val="3238340718"/>
                    </a:ext>
                  </a:extLst>
                </a:gridCol>
                <a:gridCol w="1016000">
                  <a:extLst>
                    <a:ext uri="{9D8B030D-6E8A-4147-A177-3AD203B41FA5}">
                      <a16:colId xmlns:a16="http://schemas.microsoft.com/office/drawing/2014/main" val="375901009"/>
                    </a:ext>
                  </a:extLst>
                </a:gridCol>
                <a:gridCol w="1016000">
                  <a:extLst>
                    <a:ext uri="{9D8B030D-6E8A-4147-A177-3AD203B41FA5}">
                      <a16:colId xmlns:a16="http://schemas.microsoft.com/office/drawing/2014/main" val="1186696337"/>
                    </a:ext>
                  </a:extLst>
                </a:gridCol>
                <a:gridCol w="1016000">
                  <a:extLst>
                    <a:ext uri="{9D8B030D-6E8A-4147-A177-3AD203B41FA5}">
                      <a16:colId xmlns:a16="http://schemas.microsoft.com/office/drawing/2014/main" val="1856434816"/>
                    </a:ext>
                  </a:extLst>
                </a:gridCol>
                <a:gridCol w="1016000">
                  <a:extLst>
                    <a:ext uri="{9D8B030D-6E8A-4147-A177-3AD203B41FA5}">
                      <a16:colId xmlns:a16="http://schemas.microsoft.com/office/drawing/2014/main" val="2631607187"/>
                    </a:ext>
                  </a:extLst>
                </a:gridCol>
                <a:gridCol w="1016000">
                  <a:extLst>
                    <a:ext uri="{9D8B030D-6E8A-4147-A177-3AD203B41FA5}">
                      <a16:colId xmlns:a16="http://schemas.microsoft.com/office/drawing/2014/main" val="3908009043"/>
                    </a:ext>
                  </a:extLst>
                </a:gridCol>
                <a:gridCol w="1016000">
                  <a:extLst>
                    <a:ext uri="{9D8B030D-6E8A-4147-A177-3AD203B41FA5}">
                      <a16:colId xmlns:a16="http://schemas.microsoft.com/office/drawing/2014/main" val="2320919784"/>
                    </a:ext>
                  </a:extLst>
                </a:gridCol>
                <a:gridCol w="1016000">
                  <a:extLst>
                    <a:ext uri="{9D8B030D-6E8A-4147-A177-3AD203B41FA5}">
                      <a16:colId xmlns:a16="http://schemas.microsoft.com/office/drawing/2014/main" val="345247987"/>
                    </a:ext>
                  </a:extLst>
                </a:gridCol>
                <a:gridCol w="1016000">
                  <a:extLst>
                    <a:ext uri="{9D8B030D-6E8A-4147-A177-3AD203B41FA5}">
                      <a16:colId xmlns:a16="http://schemas.microsoft.com/office/drawing/2014/main" val="2953035068"/>
                    </a:ext>
                  </a:extLst>
                </a:gridCol>
                <a:gridCol w="1016000">
                  <a:extLst>
                    <a:ext uri="{9D8B030D-6E8A-4147-A177-3AD203B41FA5}">
                      <a16:colId xmlns:a16="http://schemas.microsoft.com/office/drawing/2014/main" val="3468142707"/>
                    </a:ext>
                  </a:extLst>
                </a:gridCol>
                <a:gridCol w="1016000">
                  <a:extLst>
                    <a:ext uri="{9D8B030D-6E8A-4147-A177-3AD203B41FA5}">
                      <a16:colId xmlns:a16="http://schemas.microsoft.com/office/drawing/2014/main" val="3194531347"/>
                    </a:ext>
                  </a:extLst>
                </a:gridCol>
              </a:tblGrid>
              <a:tr h="253923">
                <a:tc>
                  <a:txBody>
                    <a:bodyPr/>
                    <a:lstStyle/>
                    <a:p>
                      <a:endParaRPr lang="en-GB" sz="900" dirty="0"/>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70703203"/>
                  </a:ext>
                </a:extLst>
              </a:tr>
            </a:tbl>
          </a:graphicData>
        </a:graphic>
      </p:graphicFrame>
      <p:sp>
        <p:nvSpPr>
          <p:cNvPr id="4" name="灯片编号占位符 3">
            <a:extLst>
              <a:ext uri="{FF2B5EF4-FFF2-40B4-BE49-F238E27FC236}">
                <a16:creationId xmlns:a16="http://schemas.microsoft.com/office/drawing/2014/main" id="{A42D47DC-E053-720E-2D6E-ED3F359CBFAC}"/>
              </a:ext>
            </a:extLst>
          </p:cNvPr>
          <p:cNvSpPr>
            <a:spLocks noGrp="1"/>
          </p:cNvSpPr>
          <p:nvPr>
            <p:ph type="sldNum" sz="quarter" idx="22"/>
          </p:nvPr>
        </p:nvSpPr>
        <p:spPr/>
        <p:txBody>
          <a:bodyPr/>
          <a:lstStyle/>
          <a:p>
            <a:fld id="{9F9F533D-B52E-4A2F-BF72-0ADD2D94BD75}" type="slidenum">
              <a:rPr lang="en-GB" smtClean="0"/>
              <a:pPr/>
              <a:t>35</a:t>
            </a:fld>
            <a:endParaRPr lang="en-GB" dirty="0"/>
          </a:p>
        </p:txBody>
      </p:sp>
      <p:sp>
        <p:nvSpPr>
          <p:cNvPr id="6" name="标题 5">
            <a:extLst>
              <a:ext uri="{FF2B5EF4-FFF2-40B4-BE49-F238E27FC236}">
                <a16:creationId xmlns:a16="http://schemas.microsoft.com/office/drawing/2014/main" id="{74FAD56A-2E80-723B-8D52-1FA09838B3ED}"/>
              </a:ext>
            </a:extLst>
          </p:cNvPr>
          <p:cNvSpPr>
            <a:spLocks noGrp="1"/>
          </p:cNvSpPr>
          <p:nvPr>
            <p:ph type="title"/>
          </p:nvPr>
        </p:nvSpPr>
        <p:spPr/>
        <p:txBody>
          <a:bodyPr/>
          <a:lstStyle/>
          <a:p>
            <a:r>
              <a:rPr lang="zh-CN" altLang="en-US" dirty="0"/>
              <a:t>必须披露的利益冲突示例（非详尽）</a:t>
            </a:r>
            <a:endParaRPr lang="en-GB" dirty="0"/>
          </a:p>
        </p:txBody>
      </p:sp>
      <p:grpSp>
        <p:nvGrpSpPr>
          <p:cNvPr id="3" name="组合 2">
            <a:extLst>
              <a:ext uri="{FF2B5EF4-FFF2-40B4-BE49-F238E27FC236}">
                <a16:creationId xmlns:a16="http://schemas.microsoft.com/office/drawing/2014/main" id="{4F9C1D91-4683-0B47-3F13-3D357F10A713}"/>
              </a:ext>
            </a:extLst>
          </p:cNvPr>
          <p:cNvGrpSpPr/>
          <p:nvPr/>
        </p:nvGrpSpPr>
        <p:grpSpPr>
          <a:xfrm>
            <a:off x="118580" y="-11037"/>
            <a:ext cx="11981979" cy="250244"/>
            <a:chOff x="474181" y="1053094"/>
            <a:chExt cx="11274184" cy="250244"/>
          </a:xfrm>
        </p:grpSpPr>
        <p:sp>
          <p:nvSpPr>
            <p:cNvPr id="5" name="文本框 4">
              <a:extLst>
                <a:ext uri="{FF2B5EF4-FFF2-40B4-BE49-F238E27FC236}">
                  <a16:creationId xmlns:a16="http://schemas.microsoft.com/office/drawing/2014/main" id="{A378C340-6FD6-4F27-997C-92DF6FEF9A20}"/>
                </a:ext>
              </a:extLst>
            </p:cNvPr>
            <p:cNvSpPr txBox="1"/>
            <p:nvPr/>
          </p:nvSpPr>
          <p:spPr>
            <a:xfrm>
              <a:off x="47418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定义</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7" name="文本框 6">
              <a:extLst>
                <a:ext uri="{FF2B5EF4-FFF2-40B4-BE49-F238E27FC236}">
                  <a16:creationId xmlns:a16="http://schemas.microsoft.com/office/drawing/2014/main" id="{4A01A111-35BA-62CB-B1FB-07470233F3F7}"/>
                </a:ext>
              </a:extLst>
            </p:cNvPr>
            <p:cNvSpPr txBox="1"/>
            <p:nvPr/>
          </p:nvSpPr>
          <p:spPr>
            <a:xfrm>
              <a:off x="238356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职责</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7" name="文本框 26">
              <a:extLst>
                <a:ext uri="{FF2B5EF4-FFF2-40B4-BE49-F238E27FC236}">
                  <a16:creationId xmlns:a16="http://schemas.microsoft.com/office/drawing/2014/main" id="{02CDFE9C-4654-5C5F-8D57-477F1C5BD292}"/>
                </a:ext>
              </a:extLst>
            </p:cNvPr>
            <p:cNvSpPr txBox="1"/>
            <p:nvPr/>
          </p:nvSpPr>
          <p:spPr>
            <a:xfrm>
              <a:off x="142887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范围</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8" name="文本框 27">
              <a:extLst>
                <a:ext uri="{FF2B5EF4-FFF2-40B4-BE49-F238E27FC236}">
                  <a16:creationId xmlns:a16="http://schemas.microsoft.com/office/drawing/2014/main" id="{54BE4B48-05BA-5651-D1B0-2B6A9D095A2B}"/>
                </a:ext>
              </a:extLst>
            </p:cNvPr>
            <p:cNvSpPr txBox="1"/>
            <p:nvPr/>
          </p:nvSpPr>
          <p:spPr>
            <a:xfrm>
              <a:off x="333825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识别</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9" name="文本框 28">
              <a:extLst>
                <a:ext uri="{FF2B5EF4-FFF2-40B4-BE49-F238E27FC236}">
                  <a16:creationId xmlns:a16="http://schemas.microsoft.com/office/drawing/2014/main" id="{76D7C238-35B9-A49A-6684-A0E1C23BA1C3}"/>
                </a:ext>
              </a:extLst>
            </p:cNvPr>
            <p:cNvSpPr txBox="1"/>
            <p:nvPr/>
          </p:nvSpPr>
          <p:spPr>
            <a:xfrm>
              <a:off x="429294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披露</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0" name="文本框 29">
              <a:extLst>
                <a:ext uri="{FF2B5EF4-FFF2-40B4-BE49-F238E27FC236}">
                  <a16:creationId xmlns:a16="http://schemas.microsoft.com/office/drawing/2014/main" id="{0BD67A4A-4032-533C-7356-D2D878EA29BB}"/>
                </a:ext>
              </a:extLst>
            </p:cNvPr>
            <p:cNvSpPr txBox="1"/>
            <p:nvPr/>
          </p:nvSpPr>
          <p:spPr>
            <a:xfrm>
              <a:off x="524764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管理</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1" name="文本框 30">
              <a:extLst>
                <a:ext uri="{FF2B5EF4-FFF2-40B4-BE49-F238E27FC236}">
                  <a16:creationId xmlns:a16="http://schemas.microsoft.com/office/drawing/2014/main" id="{842AB330-62BB-0ED1-3928-301D6ACF1FD4}"/>
                </a:ext>
              </a:extLst>
            </p:cNvPr>
            <p:cNvSpPr txBox="1"/>
            <p:nvPr/>
          </p:nvSpPr>
          <p:spPr>
            <a:xfrm>
              <a:off x="620233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其他场景</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2" name="文本框 31">
              <a:extLst>
                <a:ext uri="{FF2B5EF4-FFF2-40B4-BE49-F238E27FC236}">
                  <a16:creationId xmlns:a16="http://schemas.microsoft.com/office/drawing/2014/main" id="{C3394D9A-96D4-25AC-8208-4B74A8D10BAA}"/>
                </a:ext>
              </a:extLst>
            </p:cNvPr>
            <p:cNvSpPr txBox="1"/>
            <p:nvPr/>
          </p:nvSpPr>
          <p:spPr>
            <a:xfrm>
              <a:off x="715702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具体示例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3" name="文本框 32">
              <a:extLst>
                <a:ext uri="{FF2B5EF4-FFF2-40B4-BE49-F238E27FC236}">
                  <a16:creationId xmlns:a16="http://schemas.microsoft.com/office/drawing/2014/main" id="{9ADE0E64-BAA0-A0E7-9A6C-DDB743F2AD31}"/>
                </a:ext>
              </a:extLst>
            </p:cNvPr>
            <p:cNvSpPr txBox="1"/>
            <p:nvPr/>
          </p:nvSpPr>
          <p:spPr>
            <a:xfrm>
              <a:off x="811171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类别示例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4" name="文本框 33">
              <a:extLst>
                <a:ext uri="{FF2B5EF4-FFF2-40B4-BE49-F238E27FC236}">
                  <a16:creationId xmlns:a16="http://schemas.microsoft.com/office/drawing/2014/main" id="{A5C1BA2C-E06D-A2E3-E6F9-1FE683C379D9}"/>
                </a:ext>
              </a:extLst>
            </p:cNvPr>
            <p:cNvSpPr txBox="1"/>
            <p:nvPr/>
          </p:nvSpPr>
          <p:spPr>
            <a:xfrm>
              <a:off x="1002110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点击完成</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8" name="文本框 47">
              <a:extLst>
                <a:ext uri="{FF2B5EF4-FFF2-40B4-BE49-F238E27FC236}">
                  <a16:creationId xmlns:a16="http://schemas.microsoft.com/office/drawing/2014/main" id="{1B012C77-8D7C-154D-BB60-2AB22399EBEE}"/>
                </a:ext>
              </a:extLst>
            </p:cNvPr>
            <p:cNvSpPr txBox="1"/>
            <p:nvPr/>
          </p:nvSpPr>
          <p:spPr>
            <a:xfrm>
              <a:off x="1097578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完成培训</a:t>
              </a:r>
              <a:endParaRPr lang="en-GB" sz="1200" dirty="0" err="1">
                <a:solidFill>
                  <a:schemeClr val="bg1"/>
                </a:solidFill>
                <a:latin typeface="Arial" panose="020B0604020202020204" pitchFamily="34" charset="0"/>
                <a:ea typeface="微软雅黑" panose="020B0503020204020204" pitchFamily="34" charset="-122"/>
              </a:endParaRPr>
            </a:p>
          </p:txBody>
        </p:sp>
      </p:grpSp>
      <p:sp>
        <p:nvSpPr>
          <p:cNvPr id="2" name="Content Placeholder 21">
            <a:extLst>
              <a:ext uri="{FF2B5EF4-FFF2-40B4-BE49-F238E27FC236}">
                <a16:creationId xmlns:a16="http://schemas.microsoft.com/office/drawing/2014/main" id="{ED024A46-DA5E-EDF3-F949-B9932B63FA34}"/>
              </a:ext>
            </a:extLst>
          </p:cNvPr>
          <p:cNvSpPr txBox="1">
            <a:spLocks/>
          </p:cNvSpPr>
          <p:nvPr/>
        </p:nvSpPr>
        <p:spPr>
          <a:xfrm>
            <a:off x="396272" y="1303338"/>
            <a:ext cx="11263487" cy="338554"/>
          </a:xfrm>
          <a:prstGeom prst="rect">
            <a:avLst/>
          </a:prstGeom>
        </p:spPr>
        <p:txBody>
          <a:bodyPr vert="horz" lIns="0" tIns="45720" rIns="0" bIns="45720" rtlCol="0" anchor="ctr">
            <a:spAutoFit/>
          </a:bodyPr>
          <a:lstStyle>
            <a:lvl1pPr marL="274320" indent="-274320" algn="l" defTabSz="1219170" rtl="0" eaLnBrk="1" latinLnBrk="0" hangingPunct="1">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1pPr>
            <a:lvl2pPr marL="548640" indent="-274320" algn="l" defTabSz="121917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82296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3pPr>
            <a:lvl4pPr marL="109728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1371600" indent="-274320" algn="l" defTabSz="1219170" rtl="0" eaLnBrk="1" latinLnBrk="0" hangingPunct="1">
              <a:spcBef>
                <a:spcPts val="0"/>
              </a:spcBef>
              <a:spcAft>
                <a:spcPts val="600"/>
              </a:spcAft>
              <a:buFont typeface="Arial" panose="020B0604020202020204" pitchFamily="34" charset="0"/>
              <a:buChar char="•"/>
              <a:defRPr sz="1100" b="0" kern="120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buClr>
                <a:schemeClr val="tx1"/>
              </a:buClr>
              <a:buNone/>
            </a:pPr>
            <a:r>
              <a:rPr lang="zh-CN" altLang="en-US"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rPr>
              <a:t>您可以通过点击查看更多内容</a:t>
            </a:r>
            <a:endParaRPr lang="en-IN"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35" name="Rectangle 27">
            <a:extLst>
              <a:ext uri="{FF2B5EF4-FFF2-40B4-BE49-F238E27FC236}">
                <a16:creationId xmlns:a16="http://schemas.microsoft.com/office/drawing/2014/main" id="{6BC61923-FA8D-B67F-D841-03F05FE92890}"/>
              </a:ext>
            </a:extLst>
          </p:cNvPr>
          <p:cNvSpPr/>
          <p:nvPr/>
        </p:nvSpPr>
        <p:spPr bwMode="auto">
          <a:xfrm>
            <a:off x="515795" y="2079830"/>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97200" bIns="72000" numCol="1" spcCol="0" rtlCol="0" fromWordArt="0" anchor="ctr" anchorCtr="0" forceAA="0" compatLnSpc="1">
            <a:prstTxWarp prst="textNoShape">
              <a:avLst/>
            </a:prstTxWarp>
            <a:noAutofit/>
          </a:bodyPr>
          <a:lstStyle/>
          <a:p>
            <a:pPr algn="ct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个人关系</a:t>
            </a:r>
          </a:p>
        </p:txBody>
      </p:sp>
      <p:sp>
        <p:nvSpPr>
          <p:cNvPr id="36" name="Rectangle 28">
            <a:extLst>
              <a:ext uri="{FF2B5EF4-FFF2-40B4-BE49-F238E27FC236}">
                <a16:creationId xmlns:a16="http://schemas.microsoft.com/office/drawing/2014/main" id="{FCD13A40-DCE4-A9D4-C5D0-6D211EF6F5FA}"/>
              </a:ext>
            </a:extLst>
          </p:cNvPr>
          <p:cNvSpPr/>
          <p:nvPr/>
        </p:nvSpPr>
        <p:spPr bwMode="auto">
          <a:xfrm>
            <a:off x="2877995" y="2079830"/>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个人经济利益</a:t>
            </a:r>
          </a:p>
        </p:txBody>
      </p:sp>
      <p:sp>
        <p:nvSpPr>
          <p:cNvPr id="37" name="Rectangle 28">
            <a:extLst>
              <a:ext uri="{FF2B5EF4-FFF2-40B4-BE49-F238E27FC236}">
                <a16:creationId xmlns:a16="http://schemas.microsoft.com/office/drawing/2014/main" id="{D3390806-793F-C727-F8ED-BDF16872F27C}"/>
              </a:ext>
            </a:extLst>
          </p:cNvPr>
          <p:cNvSpPr/>
          <p:nvPr/>
        </p:nvSpPr>
        <p:spPr bwMode="auto">
          <a:xfrm>
            <a:off x="5240195" y="2079830"/>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外部专业利益和外部董事会成员资格</a:t>
            </a:r>
          </a:p>
        </p:txBody>
      </p:sp>
      <p:sp>
        <p:nvSpPr>
          <p:cNvPr id="38" name="Rectangle 27">
            <a:extLst>
              <a:ext uri="{FF2B5EF4-FFF2-40B4-BE49-F238E27FC236}">
                <a16:creationId xmlns:a16="http://schemas.microsoft.com/office/drawing/2014/main" id="{59439F7C-4EE1-4D33-587F-A70544808967}"/>
              </a:ext>
            </a:extLst>
          </p:cNvPr>
          <p:cNvSpPr/>
          <p:nvPr/>
        </p:nvSpPr>
        <p:spPr bwMode="auto">
          <a:xfrm>
            <a:off x="515795" y="3287375"/>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97200" bIns="72000" numCol="1" spcCol="0" rtlCol="0" fromWordArt="0" anchor="ctr" anchorCtr="0" forceAA="0" compatLnSpc="1">
            <a:prstTxWarp prst="textNoShape">
              <a:avLst/>
            </a:prstTxWarp>
            <a:noAutofit/>
          </a:bodyPr>
          <a:lstStyle/>
          <a:p>
            <a:pPr algn="ct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政府关系</a:t>
            </a:r>
          </a:p>
        </p:txBody>
      </p:sp>
      <p:sp>
        <p:nvSpPr>
          <p:cNvPr id="39" name="Rectangle 28">
            <a:extLst>
              <a:ext uri="{FF2B5EF4-FFF2-40B4-BE49-F238E27FC236}">
                <a16:creationId xmlns:a16="http://schemas.microsoft.com/office/drawing/2014/main" id="{948E915D-C5BC-81BF-E600-D2246C161012}"/>
              </a:ext>
            </a:extLst>
          </p:cNvPr>
          <p:cNvSpPr/>
          <p:nvPr/>
        </p:nvSpPr>
        <p:spPr bwMode="auto">
          <a:xfrm>
            <a:off x="2877995" y="3287375"/>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密切的个人关系</a:t>
            </a:r>
          </a:p>
        </p:txBody>
      </p:sp>
      <p:sp>
        <p:nvSpPr>
          <p:cNvPr id="40" name="Rectangle 28">
            <a:extLst>
              <a:ext uri="{FF2B5EF4-FFF2-40B4-BE49-F238E27FC236}">
                <a16:creationId xmlns:a16="http://schemas.microsoft.com/office/drawing/2014/main" id="{49E1BC0B-4C87-C015-2246-9255C0CB930A}"/>
              </a:ext>
            </a:extLst>
          </p:cNvPr>
          <p:cNvSpPr/>
          <p:nvPr/>
        </p:nvSpPr>
        <p:spPr bwMode="auto">
          <a:xfrm>
            <a:off x="5240195" y="3287375"/>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其他情况</a:t>
            </a:r>
          </a:p>
        </p:txBody>
      </p:sp>
      <p:sp>
        <p:nvSpPr>
          <p:cNvPr id="19" name="文本框 18">
            <a:extLst>
              <a:ext uri="{FF2B5EF4-FFF2-40B4-BE49-F238E27FC236}">
                <a16:creationId xmlns:a16="http://schemas.microsoft.com/office/drawing/2014/main" id="{37FFD0FA-0641-793A-6FAA-B4C8196C03B8}"/>
              </a:ext>
            </a:extLst>
          </p:cNvPr>
          <p:cNvSpPr txBox="1"/>
          <p:nvPr/>
        </p:nvSpPr>
        <p:spPr>
          <a:xfrm>
            <a:off x="9144000" y="-11037"/>
            <a:ext cx="1029416" cy="250244"/>
          </a:xfrm>
          <a:prstGeom prst="rect">
            <a:avLst/>
          </a:prstGeom>
          <a:noFill/>
        </p:spPr>
        <p:txBody>
          <a:bodyPr wrap="square" lIns="0" tIns="0" rIns="0" bIns="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a:t>
            </a:r>
            <a:r>
              <a:rPr lang="en-US" altLang="zh-CN" sz="1200" dirty="0">
                <a:solidFill>
                  <a:schemeClr val="bg1"/>
                </a:solidFill>
                <a:latin typeface="Arial" panose="020B0604020202020204" pitchFamily="34" charset="0"/>
                <a:ea typeface="微软雅黑" panose="020B0503020204020204" pitchFamily="34" charset="-122"/>
              </a:rPr>
              <a:t>/</a:t>
            </a:r>
            <a:r>
              <a:rPr lang="zh-CN" altLang="en-US" sz="1200" dirty="0">
                <a:solidFill>
                  <a:schemeClr val="bg1"/>
                </a:solidFill>
                <a:latin typeface="Arial" panose="020B0604020202020204" pitchFamily="34" charset="0"/>
                <a:ea typeface="微软雅黑" panose="020B0503020204020204" pitchFamily="34" charset="-122"/>
              </a:rPr>
              <a:t>无需披露</a:t>
            </a:r>
            <a:endParaRPr lang="en-GB" sz="1200" dirty="0" err="1">
              <a:solidFill>
                <a:schemeClr val="bg1"/>
              </a:solidFill>
              <a:latin typeface="Arial" panose="020B0604020202020204" pitchFamily="34" charset="0"/>
              <a:ea typeface="微软雅黑" panose="020B0503020204020204" pitchFamily="34" charset="-122"/>
            </a:endParaRPr>
          </a:p>
        </p:txBody>
      </p:sp>
      <p:grpSp>
        <p:nvGrpSpPr>
          <p:cNvPr id="8" name="组合 7">
            <a:extLst>
              <a:ext uri="{FF2B5EF4-FFF2-40B4-BE49-F238E27FC236}">
                <a16:creationId xmlns:a16="http://schemas.microsoft.com/office/drawing/2014/main" id="{0820E44B-5F2D-620D-E084-3A8314F3B09F}"/>
              </a:ext>
            </a:extLst>
          </p:cNvPr>
          <p:cNvGrpSpPr/>
          <p:nvPr/>
        </p:nvGrpSpPr>
        <p:grpSpPr>
          <a:xfrm>
            <a:off x="-411" y="-1796"/>
            <a:ext cx="12192000" cy="6858000"/>
            <a:chOff x="-411" y="-1796"/>
            <a:chExt cx="12192000" cy="6858000"/>
          </a:xfrm>
        </p:grpSpPr>
        <p:sp>
          <p:nvSpPr>
            <p:cNvPr id="9" name="Rectangle 17">
              <a:extLst>
                <a:ext uri="{FF2B5EF4-FFF2-40B4-BE49-F238E27FC236}">
                  <a16:creationId xmlns:a16="http://schemas.microsoft.com/office/drawing/2014/main" id="{7CADE286-5F3D-9165-823A-A0FE4EB103B8}"/>
                </a:ext>
              </a:extLst>
            </p:cNvPr>
            <p:cNvSpPr/>
            <p:nvPr/>
          </p:nvSpPr>
          <p:spPr bwMode="auto">
            <a:xfrm>
              <a:off x="-411" y="-1796"/>
              <a:ext cx="12192000" cy="6858000"/>
            </a:xfrm>
            <a:prstGeom prst="rect">
              <a:avLst/>
            </a:prstGeom>
            <a:solidFill>
              <a:srgbClr val="544F40">
                <a:lumMod val="50000"/>
                <a:alpha val="85000"/>
              </a:srgbClr>
            </a:soli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marR="0" lvl="0" indent="-180975" algn="ctr" defTabSz="1001359" eaLnBrk="0" fontAlgn="auto" latinLnBrk="0" hangingPunct="0">
                <a:lnSpc>
                  <a:spcPct val="100000"/>
                </a:lnSpc>
                <a:spcBef>
                  <a:spcPts val="0"/>
                </a:spcBef>
                <a:spcAft>
                  <a:spcPts val="0"/>
                </a:spcAft>
                <a:buClr>
                  <a:prstClr val="white"/>
                </a:buClr>
                <a:buSzTx/>
                <a:buFont typeface="Arial" pitchFamily="34" charset="0"/>
                <a:buChar char="–"/>
                <a:tabLst/>
                <a:defRPr/>
              </a:pPr>
              <a:endParaRPr kumimoji="0" lang="en-IN" sz="120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10" name="Group 18">
              <a:extLst>
                <a:ext uri="{FF2B5EF4-FFF2-40B4-BE49-F238E27FC236}">
                  <a16:creationId xmlns:a16="http://schemas.microsoft.com/office/drawing/2014/main" id="{7A66BD81-DD44-B15E-8717-014FC3A44C9F}"/>
                </a:ext>
              </a:extLst>
            </p:cNvPr>
            <p:cNvGrpSpPr/>
            <p:nvPr/>
          </p:nvGrpSpPr>
          <p:grpSpPr>
            <a:xfrm>
              <a:off x="10514213" y="845537"/>
              <a:ext cx="1220587" cy="492443"/>
              <a:chOff x="10515599" y="374946"/>
              <a:chExt cx="1220587" cy="492443"/>
            </a:xfrm>
          </p:grpSpPr>
          <p:sp>
            <p:nvSpPr>
              <p:cNvPr id="14" name="Rounded Rectangle 24">
                <a:extLst>
                  <a:ext uri="{FF2B5EF4-FFF2-40B4-BE49-F238E27FC236}">
                    <a16:creationId xmlns:a16="http://schemas.microsoft.com/office/drawing/2014/main" id="{8C3C080E-9BCE-08D8-FC5F-CD933646A5D3}"/>
                  </a:ext>
                </a:extLst>
              </p:cNvPr>
              <p:cNvSpPr/>
              <p:nvPr/>
            </p:nvSpPr>
            <p:spPr bwMode="auto">
              <a:xfrm>
                <a:off x="10515599" y="374946"/>
                <a:ext cx="1220587" cy="492443"/>
              </a:xfrm>
              <a:prstGeom prst="roundRect">
                <a:avLst>
                  <a:gd name="adj" fmla="val 13935"/>
                </a:avLst>
              </a:prstGeom>
              <a:solidFill>
                <a:srgbClr val="F36633"/>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prstClr val="white"/>
                  </a:buClr>
                  <a:buFont typeface="Arial" pitchFamily="34" charset="0"/>
                  <a:buChar char="–"/>
                </a:pPr>
                <a:endParaRPr lang="en-IN" sz="1200" b="1" kern="0">
                  <a:solidFill>
                    <a:srgbClr val="FFFFFF"/>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5" name="TextBox 20">
                <a:extLst>
                  <a:ext uri="{FF2B5EF4-FFF2-40B4-BE49-F238E27FC236}">
                    <a16:creationId xmlns:a16="http://schemas.microsoft.com/office/drawing/2014/main" id="{316C9319-5D4E-6857-D398-C00E23015862}"/>
                  </a:ext>
                </a:extLst>
              </p:cNvPr>
              <p:cNvSpPr txBox="1"/>
              <p:nvPr/>
            </p:nvSpPr>
            <p:spPr>
              <a:xfrm>
                <a:off x="10922975" y="424840"/>
                <a:ext cx="694121" cy="276999"/>
              </a:xfrm>
              <a:prstGeom prst="rect">
                <a:avLst/>
              </a:prstGeom>
              <a:noFill/>
            </p:spPr>
            <p:txBody>
              <a:bodyPr wrap="square" rtlCol="0">
                <a:spAutoFit/>
              </a:bodyPr>
              <a:lstStyle>
                <a:defPPr>
                  <a:defRPr lang="en-US"/>
                </a:defPPr>
                <a:lvl1pPr algn="ctr">
                  <a:buClr>
                    <a:schemeClr val="tx1"/>
                  </a:buClr>
                  <a:defRPr sz="1200" b="1">
                    <a:solidFill>
                      <a:srgbClr val="FF6600"/>
                    </a:solidFill>
                  </a:defRPr>
                </a:lvl1pPr>
              </a:lstStyle>
              <a:p>
                <a:pPr algn="l">
                  <a:buClr>
                    <a:srgbClr val="544F40"/>
                  </a:buClr>
                </a:pPr>
                <a:r>
                  <a:rPr lang="zh-CN" altLang="en-US">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返回</a:t>
                </a:r>
                <a:endParaRPr lang="en-US" baseline="3000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16" name="Group 30">
                <a:extLst>
                  <a:ext uri="{FF2B5EF4-FFF2-40B4-BE49-F238E27FC236}">
                    <a16:creationId xmlns:a16="http://schemas.microsoft.com/office/drawing/2014/main" id="{BFCF4919-91AC-00EE-797E-3CCC567C8014}"/>
                  </a:ext>
                </a:extLst>
              </p:cNvPr>
              <p:cNvGrpSpPr/>
              <p:nvPr/>
            </p:nvGrpSpPr>
            <p:grpSpPr>
              <a:xfrm>
                <a:off x="10626365" y="446729"/>
                <a:ext cx="237744" cy="233220"/>
                <a:chOff x="10591503" y="478920"/>
                <a:chExt cx="221238" cy="187028"/>
              </a:xfrm>
            </p:grpSpPr>
            <p:sp>
              <p:nvSpPr>
                <p:cNvPr id="17" name="Oval 31">
                  <a:extLst>
                    <a:ext uri="{FF2B5EF4-FFF2-40B4-BE49-F238E27FC236}">
                      <a16:creationId xmlns:a16="http://schemas.microsoft.com/office/drawing/2014/main" id="{390D784B-DB3A-AF44-8302-B5C72EFDA383}"/>
                    </a:ext>
                  </a:extLst>
                </p:cNvPr>
                <p:cNvSpPr/>
                <p:nvPr/>
              </p:nvSpPr>
              <p:spPr>
                <a:xfrm>
                  <a:off x="10591503" y="478920"/>
                  <a:ext cx="221238" cy="187028"/>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8" name="Freeform 5">
                  <a:extLst>
                    <a:ext uri="{FF2B5EF4-FFF2-40B4-BE49-F238E27FC236}">
                      <a16:creationId xmlns:a16="http://schemas.microsoft.com/office/drawing/2014/main" id="{F32D1225-70E9-75F1-1929-B340368A9F7B}"/>
                    </a:ext>
                  </a:extLst>
                </p:cNvPr>
                <p:cNvSpPr>
                  <a:spLocks/>
                </p:cNvSpPr>
                <p:nvPr/>
              </p:nvSpPr>
              <p:spPr bwMode="auto">
                <a:xfrm>
                  <a:off x="10646283" y="531158"/>
                  <a:ext cx="109538" cy="82550"/>
                </a:xfrm>
                <a:custGeom>
                  <a:avLst/>
                  <a:gdLst>
                    <a:gd name="T0" fmla="*/ 552 w 552"/>
                    <a:gd name="T1" fmla="*/ 150 h 416"/>
                    <a:gd name="T2" fmla="*/ 212 w 552"/>
                    <a:gd name="T3" fmla="*/ 150 h 416"/>
                    <a:gd name="T4" fmla="*/ 266 w 552"/>
                    <a:gd name="T5" fmla="*/ 0 h 416"/>
                    <a:gd name="T6" fmla="*/ 0 w 552"/>
                    <a:gd name="T7" fmla="*/ 208 h 416"/>
                    <a:gd name="T8" fmla="*/ 266 w 552"/>
                    <a:gd name="T9" fmla="*/ 416 h 416"/>
                    <a:gd name="T10" fmla="*/ 212 w 552"/>
                    <a:gd name="T11" fmla="*/ 266 h 416"/>
                    <a:gd name="T12" fmla="*/ 552 w 552"/>
                    <a:gd name="T13" fmla="*/ 266 h 416"/>
                    <a:gd name="T14" fmla="*/ 552 w 552"/>
                    <a:gd name="T15" fmla="*/ 150 h 4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2" h="416">
                      <a:moveTo>
                        <a:pt x="552" y="150"/>
                      </a:moveTo>
                      <a:lnTo>
                        <a:pt x="212" y="150"/>
                      </a:lnTo>
                      <a:lnTo>
                        <a:pt x="266" y="0"/>
                      </a:lnTo>
                      <a:lnTo>
                        <a:pt x="0" y="208"/>
                      </a:lnTo>
                      <a:lnTo>
                        <a:pt x="266" y="416"/>
                      </a:lnTo>
                      <a:lnTo>
                        <a:pt x="212" y="266"/>
                      </a:lnTo>
                      <a:lnTo>
                        <a:pt x="552" y="266"/>
                      </a:lnTo>
                      <a:lnTo>
                        <a:pt x="552" y="15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微软雅黑" panose="020B0503020204020204" pitchFamily="34" charset="-122"/>
                    <a:cs typeface="Arial" panose="020B0604020202020204" pitchFamily="34" charset="0"/>
                    <a:sym typeface="+mn-lt"/>
                  </a:endParaRPr>
                </a:p>
              </p:txBody>
            </p:sp>
          </p:grpSp>
        </p:grpSp>
        <p:sp>
          <p:nvSpPr>
            <p:cNvPr id="11" name="Rounded Rectangle 60">
              <a:extLst>
                <a:ext uri="{FF2B5EF4-FFF2-40B4-BE49-F238E27FC236}">
                  <a16:creationId xmlns:a16="http://schemas.microsoft.com/office/drawing/2014/main" id="{AFBA16D9-F1C6-989D-90FF-FF260F049A49}"/>
                </a:ext>
              </a:extLst>
            </p:cNvPr>
            <p:cNvSpPr/>
            <p:nvPr/>
          </p:nvSpPr>
          <p:spPr>
            <a:xfrm>
              <a:off x="457200" y="1227757"/>
              <a:ext cx="11277600" cy="4482454"/>
            </a:xfrm>
            <a:prstGeom prst="roundRect">
              <a:avLst>
                <a:gd name="adj" fmla="val 2665"/>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2" name="TextBox 34">
              <a:extLst>
                <a:ext uri="{FF2B5EF4-FFF2-40B4-BE49-F238E27FC236}">
                  <a16:creationId xmlns:a16="http://schemas.microsoft.com/office/drawing/2014/main" id="{53E0DF46-0182-DC7E-9D4D-F78E79B4BC98}"/>
                </a:ext>
              </a:extLst>
            </p:cNvPr>
            <p:cNvSpPr txBox="1"/>
            <p:nvPr/>
          </p:nvSpPr>
          <p:spPr>
            <a:xfrm>
              <a:off x="672905" y="5217777"/>
              <a:ext cx="9925952" cy="307777"/>
            </a:xfrm>
            <a:prstGeom prst="rect">
              <a:avLst/>
            </a:prstGeom>
            <a:noFill/>
          </p:spPr>
          <p:txBody>
            <a:bodyPr wrap="square" rtlCol="0">
              <a:spAutoFit/>
            </a:bodyPr>
            <a:lstStyle/>
            <a:p>
              <a:pPr>
                <a:spcAft>
                  <a:spcPts val="600"/>
                </a:spcAft>
              </a:pPr>
              <a:r>
                <a:rPr lang="zh-CN" altLang="en-US" sz="1400"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rPr>
                <a:t>点击“返回”关闭跳出窗口</a:t>
              </a:r>
              <a:endParaRPr lang="en-IN" sz="1400"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3" name="Content Placeholder 16">
              <a:extLst>
                <a:ext uri="{FF2B5EF4-FFF2-40B4-BE49-F238E27FC236}">
                  <a16:creationId xmlns:a16="http://schemas.microsoft.com/office/drawing/2014/main" id="{813BCACA-A197-F018-982B-F24743BFA033}"/>
                </a:ext>
              </a:extLst>
            </p:cNvPr>
            <p:cNvSpPr txBox="1">
              <a:spLocks/>
            </p:cNvSpPr>
            <p:nvPr/>
          </p:nvSpPr>
          <p:spPr>
            <a:xfrm>
              <a:off x="668945" y="1410118"/>
              <a:ext cx="10811697" cy="2942807"/>
            </a:xfrm>
            <a:prstGeom prst="rect">
              <a:avLst/>
            </a:prstGeom>
          </p:spPr>
          <p:txBody>
            <a:bodyPr lIns="0"/>
            <a:lstStyle>
              <a:lvl1pPr marL="274320" indent="-274320" algn="l" defTabSz="909096" rtl="0" eaLnBrk="1" latinLnBrk="0" hangingPunct="1">
                <a:lnSpc>
                  <a:spcPct val="100000"/>
                </a:lnSpc>
                <a:spcBef>
                  <a:spcPts val="0"/>
                </a:spcBef>
                <a:spcAft>
                  <a:spcPts val="600"/>
                </a:spcAft>
                <a:buClr>
                  <a:schemeClr val="tx1"/>
                </a:buClr>
                <a:buFont typeface="Arial" panose="020B0604020202020204" pitchFamily="34" charset="0"/>
                <a:buChar char="•"/>
                <a:defRPr lang="en-US" sz="1600" kern="1200" dirty="0">
                  <a:solidFill>
                    <a:schemeClr val="tx1"/>
                  </a:solidFill>
                  <a:latin typeface="+mn-lt"/>
                  <a:ea typeface="+mn-ea"/>
                  <a:cs typeface="+mn-cs"/>
                </a:defRPr>
              </a:lvl1pPr>
              <a:lvl2pPr marL="547747" indent="-285750" algn="l" defTabSz="909096" rtl="0" eaLnBrk="1" latinLnBrk="0" hangingPunct="1">
                <a:lnSpc>
                  <a:spcPct val="100000"/>
                </a:lnSpc>
                <a:spcBef>
                  <a:spcPts val="0"/>
                </a:spcBef>
                <a:spcAft>
                  <a:spcPts val="600"/>
                </a:spcAft>
                <a:buFont typeface="Arial" panose="020B0604020202020204" pitchFamily="34" charset="0"/>
                <a:buChar char="•"/>
                <a:defRPr lang="en-US" sz="1400" kern="1200" dirty="0">
                  <a:solidFill>
                    <a:schemeClr val="tx1"/>
                  </a:solidFill>
                  <a:latin typeface="+mn-lt"/>
                  <a:ea typeface="+mn-ea"/>
                  <a:cs typeface="+mn-cs"/>
                </a:defRPr>
              </a:lvl2pPr>
              <a:lvl3pPr marL="820791" indent="-285750" algn="l" defTabSz="909096" rtl="0" eaLnBrk="1" latinLnBrk="0" hangingPunct="1">
                <a:lnSpc>
                  <a:spcPct val="100000"/>
                </a:lnSpc>
                <a:spcBef>
                  <a:spcPts val="0"/>
                </a:spcBef>
                <a:spcAft>
                  <a:spcPts val="600"/>
                </a:spcAft>
                <a:buFont typeface="Arial" panose="020B0604020202020204" pitchFamily="34" charset="0"/>
                <a:buChar char="•"/>
                <a:defRPr lang="en-US" sz="1200" kern="1200" dirty="0">
                  <a:solidFill>
                    <a:schemeClr val="tx1"/>
                  </a:solidFill>
                  <a:latin typeface="+mn-lt"/>
                  <a:ea typeface="+mn-ea"/>
                  <a:cs typeface="+mn-cs"/>
                </a:defRPr>
              </a:lvl3pPr>
              <a:lvl4pPr marL="1084366" indent="-285750" algn="l" defTabSz="909096" rtl="0" eaLnBrk="1" latinLnBrk="0" hangingPunct="1">
                <a:lnSpc>
                  <a:spcPct val="100000"/>
                </a:lnSpc>
                <a:spcBef>
                  <a:spcPts val="0"/>
                </a:spcBef>
                <a:spcAft>
                  <a:spcPts val="600"/>
                </a:spcAft>
                <a:buFont typeface="Arial" panose="020B0604020202020204" pitchFamily="34" charset="0"/>
                <a:buChar char="•"/>
                <a:defRPr lang="en-US" sz="1100" kern="1200" dirty="0">
                  <a:solidFill>
                    <a:schemeClr val="tx1"/>
                  </a:solidFill>
                  <a:latin typeface="+mn-lt"/>
                  <a:ea typeface="+mn-ea"/>
                  <a:cs typeface="+mn-cs"/>
                </a:defRPr>
              </a:lvl4pPr>
              <a:lvl5pPr marL="1355833" indent="-285750" algn="l" defTabSz="909096" rtl="0" eaLnBrk="1" latinLnBrk="0" hangingPunct="1">
                <a:lnSpc>
                  <a:spcPct val="100000"/>
                </a:lnSpc>
                <a:spcBef>
                  <a:spcPts val="0"/>
                </a:spcBef>
                <a:spcAft>
                  <a:spcPts val="600"/>
                </a:spcAft>
                <a:buFont typeface="Arial" panose="020B0604020202020204" pitchFamily="34" charset="0"/>
                <a:buChar char="•"/>
                <a:defRPr lang="en-GB" sz="1100" b="0" kern="1200" dirty="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buNone/>
              </a:pPr>
              <a:r>
                <a:rPr lang="zh-CN" altLang="en-US" sz="2000" b="1" kern="0"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rPr>
                <a:t>个人经济利益</a:t>
              </a:r>
              <a:endParaRPr lang="en-GB" altLang="zh-CN" sz="2000" b="1" kern="0"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endParaRPr>
            </a:p>
            <a:p>
              <a:pPr marL="0" marR="0" lvl="0" indent="0" defTabSz="913765" rtl="0" eaLnBrk="1" fontAlgn="auto" latinLnBrk="0" hangingPunct="1">
                <a:lnSpc>
                  <a:spcPct val="125000"/>
                </a:lnSpc>
                <a:spcBef>
                  <a:spcPts val="0"/>
                </a:spcBef>
                <a:spcAft>
                  <a:spcPts val="600"/>
                </a:spcAft>
                <a:buClrTx/>
                <a:buSzPct val="25000"/>
                <a:buFontTx/>
                <a:buNone/>
                <a:defRPr/>
              </a:pPr>
              <a:r>
                <a:rPr kumimoji="0" lang="zh-CN" altLang="en-US"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个人经济利益可能会造成利益冲突。以下情况必须披露：</a:t>
              </a:r>
              <a:endParaRPr kumimoji="0" lang="en-GB" altLang="zh-CN"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endParaRPr>
            </a:p>
            <a:p>
              <a:pPr marL="171450" marR="0" lvl="0" indent="-171450" defTabSz="913765" rtl="0" eaLnBrk="1" fontAlgn="auto" latinLnBrk="0" hangingPunct="1">
                <a:lnSpc>
                  <a:spcPct val="125000"/>
                </a:lnSpc>
                <a:spcBef>
                  <a:spcPts val="0"/>
                </a:spcBef>
                <a:spcAft>
                  <a:spcPts val="600"/>
                </a:spcAft>
                <a:buClr>
                  <a:schemeClr val="tx1"/>
                </a:buClr>
                <a:buSzPct val="100000"/>
                <a:buFont typeface="Arial" panose="020B0604020202020204" pitchFamily="34" charset="0"/>
                <a:buChar char="•"/>
                <a:defRPr/>
              </a:pPr>
              <a:r>
                <a:rPr kumimoji="0" lang="zh-CN" altLang="en-US"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持有</a:t>
              </a:r>
              <a:r>
                <a:rPr kumimoji="0" lang="en-US" altLang="zh-CN"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GSK</a:t>
              </a:r>
              <a:r>
                <a:rPr kumimoji="0" lang="zh-CN" altLang="en-US"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拥有（或正在考虑收购）利益、有业务关系或存在竞争关系的第三方的相当比例的股份。持有“相当比例”的股份是指：所持股份超过与</a:t>
              </a:r>
              <a:r>
                <a:rPr kumimoji="0" lang="en-US" altLang="zh-CN"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GSK</a:t>
              </a:r>
              <a:r>
                <a:rPr kumimoji="0" lang="zh-CN" altLang="en-US"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存在竞争关系或开展业务的公司或其他实体股份的</a:t>
              </a:r>
              <a:r>
                <a:rPr kumimoji="0" lang="en-US" altLang="zh-CN"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1%</a:t>
              </a:r>
              <a:r>
                <a:rPr kumimoji="0" lang="zh-CN" altLang="en-US"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（由一方或指定人持有），无论价值多少。这包括为</a:t>
              </a:r>
              <a:r>
                <a:rPr kumimoji="0" lang="en-GB" altLang="zh-CN"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GSK</a:t>
              </a:r>
              <a:r>
                <a:rPr kumimoji="0" lang="zh-CN" altLang="en-US"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提供服务或代表</a:t>
              </a:r>
              <a:r>
                <a:rPr kumimoji="0" lang="en-GB" altLang="zh-CN"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GSK</a:t>
              </a:r>
              <a:r>
                <a:rPr kumimoji="0" lang="zh-CN" altLang="en-US"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提供服务的第三方。</a:t>
              </a:r>
              <a:endParaRPr kumimoji="0" lang="en-GB" altLang="zh-CN"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endParaRPr>
            </a:p>
            <a:p>
              <a:pPr marL="171450" marR="0" lvl="0" indent="-171450" defTabSz="913765" rtl="0" eaLnBrk="1" fontAlgn="auto" latinLnBrk="0" hangingPunct="1">
                <a:lnSpc>
                  <a:spcPct val="125000"/>
                </a:lnSpc>
                <a:spcBef>
                  <a:spcPts val="0"/>
                </a:spcBef>
                <a:spcAft>
                  <a:spcPts val="600"/>
                </a:spcAft>
                <a:buClr>
                  <a:schemeClr val="tx1"/>
                </a:buClr>
                <a:buSzPct val="100000"/>
                <a:buFont typeface="Arial" panose="020B0604020202020204" pitchFamily="34" charset="0"/>
                <a:buChar char="•"/>
                <a:defRPr/>
              </a:pPr>
              <a:r>
                <a:rPr kumimoji="0" lang="zh-CN" altLang="en-US"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以个人身份或通过第三方，在购买、出售或租赁任何财产或资产或寻求商业机会方面与</a:t>
              </a:r>
              <a:r>
                <a:rPr kumimoji="0" lang="en-GB" altLang="zh-CN"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GSK</a:t>
              </a:r>
              <a:r>
                <a:rPr kumimoji="0" lang="zh-CN" altLang="en-US"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竞争。</a:t>
              </a:r>
              <a:endParaRPr lang="en-GB" altLang="zh-CN" sz="1800" dirty="0">
                <a:latin typeface="Arial" panose="020B0604020202020204" pitchFamily="34" charset="0"/>
                <a:ea typeface="微软雅黑" panose="020B0503020204020204" pitchFamily="34" charset="-122"/>
                <a:cs typeface="Arial" panose="020B0604020202020204" pitchFamily="34" charset="0"/>
              </a:endParaRPr>
            </a:p>
            <a:p>
              <a:pPr marL="0" marR="0" lvl="0" indent="0" defTabSz="913765" rtl="0" eaLnBrk="1" fontAlgn="auto" latinLnBrk="0" hangingPunct="1">
                <a:lnSpc>
                  <a:spcPct val="125000"/>
                </a:lnSpc>
                <a:spcBef>
                  <a:spcPts val="0"/>
                </a:spcBef>
                <a:spcAft>
                  <a:spcPts val="600"/>
                </a:spcAft>
                <a:buClr>
                  <a:schemeClr val="tx1"/>
                </a:buClr>
                <a:buSzPct val="25000"/>
                <a:buNone/>
                <a:defRPr/>
              </a:pPr>
              <a:r>
                <a:rPr kumimoji="0" lang="zh-CN" altLang="en-US"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您无需披露您对其投资组合没有发言权的投资，例如养老基金。</a:t>
              </a:r>
              <a:endParaRPr lang="zh-CN" altLang="en-US" sz="2000" b="1" kern="0"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spTree>
    <p:extLst>
      <p:ext uri="{BB962C8B-B14F-4D97-AF65-F5344CB8AC3E}">
        <p14:creationId xmlns:p14="http://schemas.microsoft.com/office/powerpoint/2010/main" val="99602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animBg="1"/>
      <p:bldP spid="36" grpId="0" animBg="1"/>
      <p:bldP spid="37" grpId="0" animBg="1"/>
      <p:bldP spid="38" grpId="0" animBg="1"/>
      <p:bldP spid="39" grpId="0" animBg="1"/>
      <p:bldP spid="4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表格 49">
            <a:extLst>
              <a:ext uri="{FF2B5EF4-FFF2-40B4-BE49-F238E27FC236}">
                <a16:creationId xmlns:a16="http://schemas.microsoft.com/office/drawing/2014/main" id="{5B9674BB-D5E2-B66A-21E9-F5070B43EA7A}"/>
              </a:ext>
            </a:extLst>
          </p:cNvPr>
          <p:cNvGraphicFramePr>
            <a:graphicFrameLocks noGrp="1"/>
          </p:cNvGraphicFramePr>
          <p:nvPr/>
        </p:nvGraphicFramePr>
        <p:xfrm>
          <a:off x="0" y="-11036"/>
          <a:ext cx="12192000" cy="253923"/>
        </p:xfrm>
        <a:graphic>
          <a:graphicData uri="http://schemas.openxmlformats.org/drawingml/2006/table">
            <a:tbl>
              <a:tblPr firstRow="1" bandRow="1">
                <a:tableStyleId>{9D7B26C5-4107-4FEC-AEDC-1716B250A1EF}</a:tableStyleId>
              </a:tblPr>
              <a:tblGrid>
                <a:gridCol w="1016000">
                  <a:extLst>
                    <a:ext uri="{9D8B030D-6E8A-4147-A177-3AD203B41FA5}">
                      <a16:colId xmlns:a16="http://schemas.microsoft.com/office/drawing/2014/main" val="430702346"/>
                    </a:ext>
                  </a:extLst>
                </a:gridCol>
                <a:gridCol w="1016000">
                  <a:extLst>
                    <a:ext uri="{9D8B030D-6E8A-4147-A177-3AD203B41FA5}">
                      <a16:colId xmlns:a16="http://schemas.microsoft.com/office/drawing/2014/main" val="3238340718"/>
                    </a:ext>
                  </a:extLst>
                </a:gridCol>
                <a:gridCol w="1016000">
                  <a:extLst>
                    <a:ext uri="{9D8B030D-6E8A-4147-A177-3AD203B41FA5}">
                      <a16:colId xmlns:a16="http://schemas.microsoft.com/office/drawing/2014/main" val="375901009"/>
                    </a:ext>
                  </a:extLst>
                </a:gridCol>
                <a:gridCol w="1016000">
                  <a:extLst>
                    <a:ext uri="{9D8B030D-6E8A-4147-A177-3AD203B41FA5}">
                      <a16:colId xmlns:a16="http://schemas.microsoft.com/office/drawing/2014/main" val="1186696337"/>
                    </a:ext>
                  </a:extLst>
                </a:gridCol>
                <a:gridCol w="1016000">
                  <a:extLst>
                    <a:ext uri="{9D8B030D-6E8A-4147-A177-3AD203B41FA5}">
                      <a16:colId xmlns:a16="http://schemas.microsoft.com/office/drawing/2014/main" val="1856434816"/>
                    </a:ext>
                  </a:extLst>
                </a:gridCol>
                <a:gridCol w="1016000">
                  <a:extLst>
                    <a:ext uri="{9D8B030D-6E8A-4147-A177-3AD203B41FA5}">
                      <a16:colId xmlns:a16="http://schemas.microsoft.com/office/drawing/2014/main" val="2631607187"/>
                    </a:ext>
                  </a:extLst>
                </a:gridCol>
                <a:gridCol w="1016000">
                  <a:extLst>
                    <a:ext uri="{9D8B030D-6E8A-4147-A177-3AD203B41FA5}">
                      <a16:colId xmlns:a16="http://schemas.microsoft.com/office/drawing/2014/main" val="3908009043"/>
                    </a:ext>
                  </a:extLst>
                </a:gridCol>
                <a:gridCol w="1016000">
                  <a:extLst>
                    <a:ext uri="{9D8B030D-6E8A-4147-A177-3AD203B41FA5}">
                      <a16:colId xmlns:a16="http://schemas.microsoft.com/office/drawing/2014/main" val="2320919784"/>
                    </a:ext>
                  </a:extLst>
                </a:gridCol>
                <a:gridCol w="1016000">
                  <a:extLst>
                    <a:ext uri="{9D8B030D-6E8A-4147-A177-3AD203B41FA5}">
                      <a16:colId xmlns:a16="http://schemas.microsoft.com/office/drawing/2014/main" val="345247987"/>
                    </a:ext>
                  </a:extLst>
                </a:gridCol>
                <a:gridCol w="1016000">
                  <a:extLst>
                    <a:ext uri="{9D8B030D-6E8A-4147-A177-3AD203B41FA5}">
                      <a16:colId xmlns:a16="http://schemas.microsoft.com/office/drawing/2014/main" val="2953035068"/>
                    </a:ext>
                  </a:extLst>
                </a:gridCol>
                <a:gridCol w="1016000">
                  <a:extLst>
                    <a:ext uri="{9D8B030D-6E8A-4147-A177-3AD203B41FA5}">
                      <a16:colId xmlns:a16="http://schemas.microsoft.com/office/drawing/2014/main" val="3468142707"/>
                    </a:ext>
                  </a:extLst>
                </a:gridCol>
                <a:gridCol w="1016000">
                  <a:extLst>
                    <a:ext uri="{9D8B030D-6E8A-4147-A177-3AD203B41FA5}">
                      <a16:colId xmlns:a16="http://schemas.microsoft.com/office/drawing/2014/main" val="3194531347"/>
                    </a:ext>
                  </a:extLst>
                </a:gridCol>
              </a:tblGrid>
              <a:tr h="253923">
                <a:tc>
                  <a:txBody>
                    <a:bodyPr/>
                    <a:lstStyle/>
                    <a:p>
                      <a:endParaRPr lang="en-GB" sz="900" dirty="0"/>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70703203"/>
                  </a:ext>
                </a:extLst>
              </a:tr>
            </a:tbl>
          </a:graphicData>
        </a:graphic>
      </p:graphicFrame>
      <p:sp>
        <p:nvSpPr>
          <p:cNvPr id="4" name="灯片编号占位符 3">
            <a:extLst>
              <a:ext uri="{FF2B5EF4-FFF2-40B4-BE49-F238E27FC236}">
                <a16:creationId xmlns:a16="http://schemas.microsoft.com/office/drawing/2014/main" id="{A42D47DC-E053-720E-2D6E-ED3F359CBFAC}"/>
              </a:ext>
            </a:extLst>
          </p:cNvPr>
          <p:cNvSpPr>
            <a:spLocks noGrp="1"/>
          </p:cNvSpPr>
          <p:nvPr>
            <p:ph type="sldNum" sz="quarter" idx="22"/>
          </p:nvPr>
        </p:nvSpPr>
        <p:spPr/>
        <p:txBody>
          <a:bodyPr/>
          <a:lstStyle/>
          <a:p>
            <a:fld id="{9F9F533D-B52E-4A2F-BF72-0ADD2D94BD75}" type="slidenum">
              <a:rPr lang="en-GB" smtClean="0"/>
              <a:pPr/>
              <a:t>36</a:t>
            </a:fld>
            <a:endParaRPr lang="en-GB" dirty="0"/>
          </a:p>
        </p:txBody>
      </p:sp>
      <p:sp>
        <p:nvSpPr>
          <p:cNvPr id="6" name="标题 5">
            <a:extLst>
              <a:ext uri="{FF2B5EF4-FFF2-40B4-BE49-F238E27FC236}">
                <a16:creationId xmlns:a16="http://schemas.microsoft.com/office/drawing/2014/main" id="{74FAD56A-2E80-723B-8D52-1FA09838B3ED}"/>
              </a:ext>
            </a:extLst>
          </p:cNvPr>
          <p:cNvSpPr>
            <a:spLocks noGrp="1"/>
          </p:cNvSpPr>
          <p:nvPr>
            <p:ph type="title"/>
          </p:nvPr>
        </p:nvSpPr>
        <p:spPr/>
        <p:txBody>
          <a:bodyPr/>
          <a:lstStyle/>
          <a:p>
            <a:r>
              <a:rPr lang="zh-CN" altLang="en-US" dirty="0"/>
              <a:t>必须披露的利益冲突示例（非详尽）</a:t>
            </a:r>
            <a:endParaRPr lang="en-GB" dirty="0"/>
          </a:p>
        </p:txBody>
      </p:sp>
      <p:grpSp>
        <p:nvGrpSpPr>
          <p:cNvPr id="3" name="组合 2">
            <a:extLst>
              <a:ext uri="{FF2B5EF4-FFF2-40B4-BE49-F238E27FC236}">
                <a16:creationId xmlns:a16="http://schemas.microsoft.com/office/drawing/2014/main" id="{4F9C1D91-4683-0B47-3F13-3D357F10A713}"/>
              </a:ext>
            </a:extLst>
          </p:cNvPr>
          <p:cNvGrpSpPr/>
          <p:nvPr/>
        </p:nvGrpSpPr>
        <p:grpSpPr>
          <a:xfrm>
            <a:off x="118580" y="-11037"/>
            <a:ext cx="11981979" cy="250244"/>
            <a:chOff x="474181" y="1053094"/>
            <a:chExt cx="11274184" cy="250244"/>
          </a:xfrm>
        </p:grpSpPr>
        <p:sp>
          <p:nvSpPr>
            <p:cNvPr id="5" name="文本框 4">
              <a:extLst>
                <a:ext uri="{FF2B5EF4-FFF2-40B4-BE49-F238E27FC236}">
                  <a16:creationId xmlns:a16="http://schemas.microsoft.com/office/drawing/2014/main" id="{A378C340-6FD6-4F27-997C-92DF6FEF9A20}"/>
                </a:ext>
              </a:extLst>
            </p:cNvPr>
            <p:cNvSpPr txBox="1"/>
            <p:nvPr/>
          </p:nvSpPr>
          <p:spPr>
            <a:xfrm>
              <a:off x="47418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定义</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7" name="文本框 6">
              <a:extLst>
                <a:ext uri="{FF2B5EF4-FFF2-40B4-BE49-F238E27FC236}">
                  <a16:creationId xmlns:a16="http://schemas.microsoft.com/office/drawing/2014/main" id="{4A01A111-35BA-62CB-B1FB-07470233F3F7}"/>
                </a:ext>
              </a:extLst>
            </p:cNvPr>
            <p:cNvSpPr txBox="1"/>
            <p:nvPr/>
          </p:nvSpPr>
          <p:spPr>
            <a:xfrm>
              <a:off x="238356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职责</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7" name="文本框 26">
              <a:extLst>
                <a:ext uri="{FF2B5EF4-FFF2-40B4-BE49-F238E27FC236}">
                  <a16:creationId xmlns:a16="http://schemas.microsoft.com/office/drawing/2014/main" id="{02CDFE9C-4654-5C5F-8D57-477F1C5BD292}"/>
                </a:ext>
              </a:extLst>
            </p:cNvPr>
            <p:cNvSpPr txBox="1"/>
            <p:nvPr/>
          </p:nvSpPr>
          <p:spPr>
            <a:xfrm>
              <a:off x="142887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范围</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8" name="文本框 27">
              <a:extLst>
                <a:ext uri="{FF2B5EF4-FFF2-40B4-BE49-F238E27FC236}">
                  <a16:creationId xmlns:a16="http://schemas.microsoft.com/office/drawing/2014/main" id="{54BE4B48-05BA-5651-D1B0-2B6A9D095A2B}"/>
                </a:ext>
              </a:extLst>
            </p:cNvPr>
            <p:cNvSpPr txBox="1"/>
            <p:nvPr/>
          </p:nvSpPr>
          <p:spPr>
            <a:xfrm>
              <a:off x="333825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识别</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9" name="文本框 28">
              <a:extLst>
                <a:ext uri="{FF2B5EF4-FFF2-40B4-BE49-F238E27FC236}">
                  <a16:creationId xmlns:a16="http://schemas.microsoft.com/office/drawing/2014/main" id="{76D7C238-35B9-A49A-6684-A0E1C23BA1C3}"/>
                </a:ext>
              </a:extLst>
            </p:cNvPr>
            <p:cNvSpPr txBox="1"/>
            <p:nvPr/>
          </p:nvSpPr>
          <p:spPr>
            <a:xfrm>
              <a:off x="429294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披露</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0" name="文本框 29">
              <a:extLst>
                <a:ext uri="{FF2B5EF4-FFF2-40B4-BE49-F238E27FC236}">
                  <a16:creationId xmlns:a16="http://schemas.microsoft.com/office/drawing/2014/main" id="{0BD67A4A-4032-533C-7356-D2D878EA29BB}"/>
                </a:ext>
              </a:extLst>
            </p:cNvPr>
            <p:cNvSpPr txBox="1"/>
            <p:nvPr/>
          </p:nvSpPr>
          <p:spPr>
            <a:xfrm>
              <a:off x="524764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管理</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1" name="文本框 30">
              <a:extLst>
                <a:ext uri="{FF2B5EF4-FFF2-40B4-BE49-F238E27FC236}">
                  <a16:creationId xmlns:a16="http://schemas.microsoft.com/office/drawing/2014/main" id="{842AB330-62BB-0ED1-3928-301D6ACF1FD4}"/>
                </a:ext>
              </a:extLst>
            </p:cNvPr>
            <p:cNvSpPr txBox="1"/>
            <p:nvPr/>
          </p:nvSpPr>
          <p:spPr>
            <a:xfrm>
              <a:off x="620233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其他场景</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2" name="文本框 31">
              <a:extLst>
                <a:ext uri="{FF2B5EF4-FFF2-40B4-BE49-F238E27FC236}">
                  <a16:creationId xmlns:a16="http://schemas.microsoft.com/office/drawing/2014/main" id="{C3394D9A-96D4-25AC-8208-4B74A8D10BAA}"/>
                </a:ext>
              </a:extLst>
            </p:cNvPr>
            <p:cNvSpPr txBox="1"/>
            <p:nvPr/>
          </p:nvSpPr>
          <p:spPr>
            <a:xfrm>
              <a:off x="715702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具体示例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3" name="文本框 32">
              <a:extLst>
                <a:ext uri="{FF2B5EF4-FFF2-40B4-BE49-F238E27FC236}">
                  <a16:creationId xmlns:a16="http://schemas.microsoft.com/office/drawing/2014/main" id="{9ADE0E64-BAA0-A0E7-9A6C-DDB743F2AD31}"/>
                </a:ext>
              </a:extLst>
            </p:cNvPr>
            <p:cNvSpPr txBox="1"/>
            <p:nvPr/>
          </p:nvSpPr>
          <p:spPr>
            <a:xfrm>
              <a:off x="811171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类别示例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4" name="文本框 33">
              <a:extLst>
                <a:ext uri="{FF2B5EF4-FFF2-40B4-BE49-F238E27FC236}">
                  <a16:creationId xmlns:a16="http://schemas.microsoft.com/office/drawing/2014/main" id="{A5C1BA2C-E06D-A2E3-E6F9-1FE683C379D9}"/>
                </a:ext>
              </a:extLst>
            </p:cNvPr>
            <p:cNvSpPr txBox="1"/>
            <p:nvPr/>
          </p:nvSpPr>
          <p:spPr>
            <a:xfrm>
              <a:off x="1002110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点击完成</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8" name="文本框 47">
              <a:extLst>
                <a:ext uri="{FF2B5EF4-FFF2-40B4-BE49-F238E27FC236}">
                  <a16:creationId xmlns:a16="http://schemas.microsoft.com/office/drawing/2014/main" id="{1B012C77-8D7C-154D-BB60-2AB22399EBEE}"/>
                </a:ext>
              </a:extLst>
            </p:cNvPr>
            <p:cNvSpPr txBox="1"/>
            <p:nvPr/>
          </p:nvSpPr>
          <p:spPr>
            <a:xfrm>
              <a:off x="1097578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完成培训</a:t>
              </a:r>
              <a:endParaRPr lang="en-GB" sz="1200" dirty="0" err="1">
                <a:solidFill>
                  <a:schemeClr val="bg1"/>
                </a:solidFill>
                <a:latin typeface="Arial" panose="020B0604020202020204" pitchFamily="34" charset="0"/>
                <a:ea typeface="微软雅黑" panose="020B0503020204020204" pitchFamily="34" charset="-122"/>
              </a:endParaRPr>
            </a:p>
          </p:txBody>
        </p:sp>
      </p:grpSp>
      <p:sp>
        <p:nvSpPr>
          <p:cNvPr id="2" name="Content Placeholder 21">
            <a:extLst>
              <a:ext uri="{FF2B5EF4-FFF2-40B4-BE49-F238E27FC236}">
                <a16:creationId xmlns:a16="http://schemas.microsoft.com/office/drawing/2014/main" id="{ED024A46-DA5E-EDF3-F949-B9932B63FA34}"/>
              </a:ext>
            </a:extLst>
          </p:cNvPr>
          <p:cNvSpPr txBox="1">
            <a:spLocks/>
          </p:cNvSpPr>
          <p:nvPr/>
        </p:nvSpPr>
        <p:spPr>
          <a:xfrm>
            <a:off x="396272" y="1303338"/>
            <a:ext cx="11263487" cy="338554"/>
          </a:xfrm>
          <a:prstGeom prst="rect">
            <a:avLst/>
          </a:prstGeom>
        </p:spPr>
        <p:txBody>
          <a:bodyPr vert="horz" lIns="0" tIns="45720" rIns="0" bIns="45720" rtlCol="0" anchor="ctr">
            <a:spAutoFit/>
          </a:bodyPr>
          <a:lstStyle>
            <a:lvl1pPr marL="274320" indent="-274320" algn="l" defTabSz="1219170" rtl="0" eaLnBrk="1" latinLnBrk="0" hangingPunct="1">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1pPr>
            <a:lvl2pPr marL="548640" indent="-274320" algn="l" defTabSz="121917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82296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3pPr>
            <a:lvl4pPr marL="109728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1371600" indent="-274320" algn="l" defTabSz="1219170" rtl="0" eaLnBrk="1" latinLnBrk="0" hangingPunct="1">
              <a:spcBef>
                <a:spcPts val="0"/>
              </a:spcBef>
              <a:spcAft>
                <a:spcPts val="600"/>
              </a:spcAft>
              <a:buFont typeface="Arial" panose="020B0604020202020204" pitchFamily="34" charset="0"/>
              <a:buChar char="•"/>
              <a:defRPr sz="1100" b="0" kern="120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buClr>
                <a:schemeClr val="tx1"/>
              </a:buClr>
              <a:buNone/>
            </a:pPr>
            <a:r>
              <a:rPr lang="zh-CN" altLang="en-US"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rPr>
              <a:t>您可以通过点击查看更多内容</a:t>
            </a:r>
            <a:endParaRPr lang="en-IN"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35" name="Rectangle 27">
            <a:extLst>
              <a:ext uri="{FF2B5EF4-FFF2-40B4-BE49-F238E27FC236}">
                <a16:creationId xmlns:a16="http://schemas.microsoft.com/office/drawing/2014/main" id="{6BC61923-FA8D-B67F-D841-03F05FE92890}"/>
              </a:ext>
            </a:extLst>
          </p:cNvPr>
          <p:cNvSpPr/>
          <p:nvPr/>
        </p:nvSpPr>
        <p:spPr bwMode="auto">
          <a:xfrm>
            <a:off x="515795" y="2079830"/>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97200" bIns="72000" numCol="1" spcCol="0" rtlCol="0" fromWordArt="0" anchor="ctr" anchorCtr="0" forceAA="0" compatLnSpc="1">
            <a:prstTxWarp prst="textNoShape">
              <a:avLst/>
            </a:prstTxWarp>
            <a:noAutofit/>
          </a:bodyPr>
          <a:lstStyle/>
          <a:p>
            <a:pPr algn="ct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个人关系</a:t>
            </a:r>
          </a:p>
        </p:txBody>
      </p:sp>
      <p:sp>
        <p:nvSpPr>
          <p:cNvPr id="36" name="Rectangle 28">
            <a:extLst>
              <a:ext uri="{FF2B5EF4-FFF2-40B4-BE49-F238E27FC236}">
                <a16:creationId xmlns:a16="http://schemas.microsoft.com/office/drawing/2014/main" id="{FCD13A40-DCE4-A9D4-C5D0-6D211EF6F5FA}"/>
              </a:ext>
            </a:extLst>
          </p:cNvPr>
          <p:cNvSpPr/>
          <p:nvPr/>
        </p:nvSpPr>
        <p:spPr bwMode="auto">
          <a:xfrm>
            <a:off x="2877995" y="2079830"/>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个人经济利益</a:t>
            </a:r>
          </a:p>
        </p:txBody>
      </p:sp>
      <p:sp>
        <p:nvSpPr>
          <p:cNvPr id="37" name="Rectangle 28">
            <a:extLst>
              <a:ext uri="{FF2B5EF4-FFF2-40B4-BE49-F238E27FC236}">
                <a16:creationId xmlns:a16="http://schemas.microsoft.com/office/drawing/2014/main" id="{D3390806-793F-C727-F8ED-BDF16872F27C}"/>
              </a:ext>
            </a:extLst>
          </p:cNvPr>
          <p:cNvSpPr/>
          <p:nvPr/>
        </p:nvSpPr>
        <p:spPr bwMode="auto">
          <a:xfrm>
            <a:off x="5240195" y="2079830"/>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外部专业利益和外部董事会成员资格</a:t>
            </a:r>
          </a:p>
        </p:txBody>
      </p:sp>
      <p:sp>
        <p:nvSpPr>
          <p:cNvPr id="38" name="Rectangle 27">
            <a:extLst>
              <a:ext uri="{FF2B5EF4-FFF2-40B4-BE49-F238E27FC236}">
                <a16:creationId xmlns:a16="http://schemas.microsoft.com/office/drawing/2014/main" id="{59439F7C-4EE1-4D33-587F-A70544808967}"/>
              </a:ext>
            </a:extLst>
          </p:cNvPr>
          <p:cNvSpPr/>
          <p:nvPr/>
        </p:nvSpPr>
        <p:spPr bwMode="auto">
          <a:xfrm>
            <a:off x="515795" y="3287375"/>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97200" bIns="72000" numCol="1" spcCol="0" rtlCol="0" fromWordArt="0" anchor="ctr" anchorCtr="0" forceAA="0" compatLnSpc="1">
            <a:prstTxWarp prst="textNoShape">
              <a:avLst/>
            </a:prstTxWarp>
            <a:noAutofit/>
          </a:bodyPr>
          <a:lstStyle/>
          <a:p>
            <a:pPr algn="ct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政府关系</a:t>
            </a:r>
          </a:p>
        </p:txBody>
      </p:sp>
      <p:sp>
        <p:nvSpPr>
          <p:cNvPr id="39" name="Rectangle 28">
            <a:extLst>
              <a:ext uri="{FF2B5EF4-FFF2-40B4-BE49-F238E27FC236}">
                <a16:creationId xmlns:a16="http://schemas.microsoft.com/office/drawing/2014/main" id="{948E915D-C5BC-81BF-E600-D2246C161012}"/>
              </a:ext>
            </a:extLst>
          </p:cNvPr>
          <p:cNvSpPr/>
          <p:nvPr/>
        </p:nvSpPr>
        <p:spPr bwMode="auto">
          <a:xfrm>
            <a:off x="2877995" y="3287375"/>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密切的个人关系</a:t>
            </a:r>
          </a:p>
        </p:txBody>
      </p:sp>
      <p:sp>
        <p:nvSpPr>
          <p:cNvPr id="40" name="Rectangle 28">
            <a:extLst>
              <a:ext uri="{FF2B5EF4-FFF2-40B4-BE49-F238E27FC236}">
                <a16:creationId xmlns:a16="http://schemas.microsoft.com/office/drawing/2014/main" id="{49E1BC0B-4C87-C015-2246-9255C0CB930A}"/>
              </a:ext>
            </a:extLst>
          </p:cNvPr>
          <p:cNvSpPr/>
          <p:nvPr/>
        </p:nvSpPr>
        <p:spPr bwMode="auto">
          <a:xfrm>
            <a:off x="5240195" y="3287375"/>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其他情况</a:t>
            </a:r>
          </a:p>
        </p:txBody>
      </p:sp>
      <p:sp>
        <p:nvSpPr>
          <p:cNvPr id="19" name="文本框 18">
            <a:extLst>
              <a:ext uri="{FF2B5EF4-FFF2-40B4-BE49-F238E27FC236}">
                <a16:creationId xmlns:a16="http://schemas.microsoft.com/office/drawing/2014/main" id="{BF35D3CF-A21E-5D2C-FA1C-73FA4672ED73}"/>
              </a:ext>
            </a:extLst>
          </p:cNvPr>
          <p:cNvSpPr txBox="1"/>
          <p:nvPr/>
        </p:nvSpPr>
        <p:spPr>
          <a:xfrm>
            <a:off x="9144000" y="-11037"/>
            <a:ext cx="1029416" cy="250244"/>
          </a:xfrm>
          <a:prstGeom prst="rect">
            <a:avLst/>
          </a:prstGeom>
          <a:noFill/>
        </p:spPr>
        <p:txBody>
          <a:bodyPr wrap="square" lIns="0" tIns="0" rIns="0" bIns="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a:t>
            </a:r>
            <a:r>
              <a:rPr lang="en-US" altLang="zh-CN" sz="1200" dirty="0">
                <a:solidFill>
                  <a:schemeClr val="bg1"/>
                </a:solidFill>
                <a:latin typeface="Arial" panose="020B0604020202020204" pitchFamily="34" charset="0"/>
                <a:ea typeface="微软雅黑" panose="020B0503020204020204" pitchFamily="34" charset="-122"/>
              </a:rPr>
              <a:t>/</a:t>
            </a:r>
            <a:r>
              <a:rPr lang="zh-CN" altLang="en-US" sz="1200" dirty="0">
                <a:solidFill>
                  <a:schemeClr val="bg1"/>
                </a:solidFill>
                <a:latin typeface="Arial" panose="020B0604020202020204" pitchFamily="34" charset="0"/>
                <a:ea typeface="微软雅黑" panose="020B0503020204020204" pitchFamily="34" charset="-122"/>
              </a:rPr>
              <a:t>无需披露</a:t>
            </a:r>
            <a:endParaRPr lang="en-GB" sz="1200" dirty="0" err="1">
              <a:solidFill>
                <a:schemeClr val="bg1"/>
              </a:solidFill>
              <a:latin typeface="Arial" panose="020B0604020202020204" pitchFamily="34" charset="0"/>
              <a:ea typeface="微软雅黑" panose="020B0503020204020204" pitchFamily="34" charset="-122"/>
            </a:endParaRPr>
          </a:p>
        </p:txBody>
      </p:sp>
      <p:grpSp>
        <p:nvGrpSpPr>
          <p:cNvPr id="8" name="组合 7">
            <a:extLst>
              <a:ext uri="{FF2B5EF4-FFF2-40B4-BE49-F238E27FC236}">
                <a16:creationId xmlns:a16="http://schemas.microsoft.com/office/drawing/2014/main" id="{0820E44B-5F2D-620D-E084-3A8314F3B09F}"/>
              </a:ext>
            </a:extLst>
          </p:cNvPr>
          <p:cNvGrpSpPr/>
          <p:nvPr/>
        </p:nvGrpSpPr>
        <p:grpSpPr>
          <a:xfrm>
            <a:off x="-411" y="-1796"/>
            <a:ext cx="12192000" cy="6858000"/>
            <a:chOff x="-411" y="-1796"/>
            <a:chExt cx="12192000" cy="6858000"/>
          </a:xfrm>
        </p:grpSpPr>
        <p:sp>
          <p:nvSpPr>
            <p:cNvPr id="9" name="Rectangle 17">
              <a:extLst>
                <a:ext uri="{FF2B5EF4-FFF2-40B4-BE49-F238E27FC236}">
                  <a16:creationId xmlns:a16="http://schemas.microsoft.com/office/drawing/2014/main" id="{7CADE286-5F3D-9165-823A-A0FE4EB103B8}"/>
                </a:ext>
              </a:extLst>
            </p:cNvPr>
            <p:cNvSpPr/>
            <p:nvPr/>
          </p:nvSpPr>
          <p:spPr bwMode="auto">
            <a:xfrm>
              <a:off x="-411" y="-1796"/>
              <a:ext cx="12192000" cy="6858000"/>
            </a:xfrm>
            <a:prstGeom prst="rect">
              <a:avLst/>
            </a:prstGeom>
            <a:solidFill>
              <a:srgbClr val="544F40">
                <a:lumMod val="50000"/>
                <a:alpha val="85000"/>
              </a:srgbClr>
            </a:soli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marR="0" lvl="0" indent="-180975" algn="ctr" defTabSz="1001359" eaLnBrk="0" fontAlgn="auto" latinLnBrk="0" hangingPunct="0">
                <a:lnSpc>
                  <a:spcPct val="100000"/>
                </a:lnSpc>
                <a:spcBef>
                  <a:spcPts val="0"/>
                </a:spcBef>
                <a:spcAft>
                  <a:spcPts val="0"/>
                </a:spcAft>
                <a:buClr>
                  <a:prstClr val="white"/>
                </a:buClr>
                <a:buSzTx/>
                <a:buFont typeface="Arial" pitchFamily="34" charset="0"/>
                <a:buChar char="–"/>
                <a:tabLst/>
                <a:defRPr/>
              </a:pPr>
              <a:endParaRPr kumimoji="0" lang="en-IN" sz="120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10" name="Group 18">
              <a:extLst>
                <a:ext uri="{FF2B5EF4-FFF2-40B4-BE49-F238E27FC236}">
                  <a16:creationId xmlns:a16="http://schemas.microsoft.com/office/drawing/2014/main" id="{7A66BD81-DD44-B15E-8717-014FC3A44C9F}"/>
                </a:ext>
              </a:extLst>
            </p:cNvPr>
            <p:cNvGrpSpPr/>
            <p:nvPr/>
          </p:nvGrpSpPr>
          <p:grpSpPr>
            <a:xfrm>
              <a:off x="10514213" y="845537"/>
              <a:ext cx="1220587" cy="492443"/>
              <a:chOff x="10515599" y="374946"/>
              <a:chExt cx="1220587" cy="492443"/>
            </a:xfrm>
          </p:grpSpPr>
          <p:sp>
            <p:nvSpPr>
              <p:cNvPr id="14" name="Rounded Rectangle 24">
                <a:extLst>
                  <a:ext uri="{FF2B5EF4-FFF2-40B4-BE49-F238E27FC236}">
                    <a16:creationId xmlns:a16="http://schemas.microsoft.com/office/drawing/2014/main" id="{8C3C080E-9BCE-08D8-FC5F-CD933646A5D3}"/>
                  </a:ext>
                </a:extLst>
              </p:cNvPr>
              <p:cNvSpPr/>
              <p:nvPr/>
            </p:nvSpPr>
            <p:spPr bwMode="auto">
              <a:xfrm>
                <a:off x="10515599" y="374946"/>
                <a:ext cx="1220587" cy="492443"/>
              </a:xfrm>
              <a:prstGeom prst="roundRect">
                <a:avLst>
                  <a:gd name="adj" fmla="val 13935"/>
                </a:avLst>
              </a:prstGeom>
              <a:solidFill>
                <a:srgbClr val="F36633"/>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prstClr val="white"/>
                  </a:buClr>
                  <a:buFont typeface="Arial" pitchFamily="34" charset="0"/>
                  <a:buChar char="–"/>
                </a:pPr>
                <a:endParaRPr lang="en-IN" sz="1200" b="1" kern="0">
                  <a:solidFill>
                    <a:srgbClr val="FFFFFF"/>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5" name="TextBox 20">
                <a:extLst>
                  <a:ext uri="{FF2B5EF4-FFF2-40B4-BE49-F238E27FC236}">
                    <a16:creationId xmlns:a16="http://schemas.microsoft.com/office/drawing/2014/main" id="{316C9319-5D4E-6857-D398-C00E23015862}"/>
                  </a:ext>
                </a:extLst>
              </p:cNvPr>
              <p:cNvSpPr txBox="1"/>
              <p:nvPr/>
            </p:nvSpPr>
            <p:spPr>
              <a:xfrm>
                <a:off x="10922975" y="424840"/>
                <a:ext cx="694121" cy="276999"/>
              </a:xfrm>
              <a:prstGeom prst="rect">
                <a:avLst/>
              </a:prstGeom>
              <a:noFill/>
            </p:spPr>
            <p:txBody>
              <a:bodyPr wrap="square" rtlCol="0">
                <a:spAutoFit/>
              </a:bodyPr>
              <a:lstStyle>
                <a:defPPr>
                  <a:defRPr lang="en-US"/>
                </a:defPPr>
                <a:lvl1pPr algn="ctr">
                  <a:buClr>
                    <a:schemeClr val="tx1"/>
                  </a:buClr>
                  <a:defRPr sz="1200" b="1">
                    <a:solidFill>
                      <a:srgbClr val="FF6600"/>
                    </a:solidFill>
                  </a:defRPr>
                </a:lvl1pPr>
              </a:lstStyle>
              <a:p>
                <a:pPr algn="l">
                  <a:buClr>
                    <a:srgbClr val="544F40"/>
                  </a:buClr>
                </a:pPr>
                <a:r>
                  <a:rPr lang="zh-CN" altLang="en-US">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返回</a:t>
                </a:r>
                <a:endParaRPr lang="en-US" baseline="3000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16" name="Group 30">
                <a:extLst>
                  <a:ext uri="{FF2B5EF4-FFF2-40B4-BE49-F238E27FC236}">
                    <a16:creationId xmlns:a16="http://schemas.microsoft.com/office/drawing/2014/main" id="{BFCF4919-91AC-00EE-797E-3CCC567C8014}"/>
                  </a:ext>
                </a:extLst>
              </p:cNvPr>
              <p:cNvGrpSpPr/>
              <p:nvPr/>
            </p:nvGrpSpPr>
            <p:grpSpPr>
              <a:xfrm>
                <a:off x="10626365" y="446729"/>
                <a:ext cx="237744" cy="233220"/>
                <a:chOff x="10591503" y="478920"/>
                <a:chExt cx="221238" cy="187028"/>
              </a:xfrm>
            </p:grpSpPr>
            <p:sp>
              <p:nvSpPr>
                <p:cNvPr id="17" name="Oval 31">
                  <a:extLst>
                    <a:ext uri="{FF2B5EF4-FFF2-40B4-BE49-F238E27FC236}">
                      <a16:creationId xmlns:a16="http://schemas.microsoft.com/office/drawing/2014/main" id="{390D784B-DB3A-AF44-8302-B5C72EFDA383}"/>
                    </a:ext>
                  </a:extLst>
                </p:cNvPr>
                <p:cNvSpPr/>
                <p:nvPr/>
              </p:nvSpPr>
              <p:spPr>
                <a:xfrm>
                  <a:off x="10591503" y="478920"/>
                  <a:ext cx="221238" cy="187028"/>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8" name="Freeform 5">
                  <a:extLst>
                    <a:ext uri="{FF2B5EF4-FFF2-40B4-BE49-F238E27FC236}">
                      <a16:creationId xmlns:a16="http://schemas.microsoft.com/office/drawing/2014/main" id="{F32D1225-70E9-75F1-1929-B340368A9F7B}"/>
                    </a:ext>
                  </a:extLst>
                </p:cNvPr>
                <p:cNvSpPr>
                  <a:spLocks/>
                </p:cNvSpPr>
                <p:nvPr/>
              </p:nvSpPr>
              <p:spPr bwMode="auto">
                <a:xfrm>
                  <a:off x="10646283" y="531158"/>
                  <a:ext cx="109538" cy="82550"/>
                </a:xfrm>
                <a:custGeom>
                  <a:avLst/>
                  <a:gdLst>
                    <a:gd name="T0" fmla="*/ 552 w 552"/>
                    <a:gd name="T1" fmla="*/ 150 h 416"/>
                    <a:gd name="T2" fmla="*/ 212 w 552"/>
                    <a:gd name="T3" fmla="*/ 150 h 416"/>
                    <a:gd name="T4" fmla="*/ 266 w 552"/>
                    <a:gd name="T5" fmla="*/ 0 h 416"/>
                    <a:gd name="T6" fmla="*/ 0 w 552"/>
                    <a:gd name="T7" fmla="*/ 208 h 416"/>
                    <a:gd name="T8" fmla="*/ 266 w 552"/>
                    <a:gd name="T9" fmla="*/ 416 h 416"/>
                    <a:gd name="T10" fmla="*/ 212 w 552"/>
                    <a:gd name="T11" fmla="*/ 266 h 416"/>
                    <a:gd name="T12" fmla="*/ 552 w 552"/>
                    <a:gd name="T13" fmla="*/ 266 h 416"/>
                    <a:gd name="T14" fmla="*/ 552 w 552"/>
                    <a:gd name="T15" fmla="*/ 150 h 4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2" h="416">
                      <a:moveTo>
                        <a:pt x="552" y="150"/>
                      </a:moveTo>
                      <a:lnTo>
                        <a:pt x="212" y="150"/>
                      </a:lnTo>
                      <a:lnTo>
                        <a:pt x="266" y="0"/>
                      </a:lnTo>
                      <a:lnTo>
                        <a:pt x="0" y="208"/>
                      </a:lnTo>
                      <a:lnTo>
                        <a:pt x="266" y="416"/>
                      </a:lnTo>
                      <a:lnTo>
                        <a:pt x="212" y="266"/>
                      </a:lnTo>
                      <a:lnTo>
                        <a:pt x="552" y="266"/>
                      </a:lnTo>
                      <a:lnTo>
                        <a:pt x="552" y="15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微软雅黑" panose="020B0503020204020204" pitchFamily="34" charset="-122"/>
                    <a:cs typeface="Arial" panose="020B0604020202020204" pitchFamily="34" charset="0"/>
                    <a:sym typeface="+mn-lt"/>
                  </a:endParaRPr>
                </a:p>
              </p:txBody>
            </p:sp>
          </p:grpSp>
        </p:grpSp>
        <p:sp>
          <p:nvSpPr>
            <p:cNvPr id="11" name="Rounded Rectangle 60">
              <a:extLst>
                <a:ext uri="{FF2B5EF4-FFF2-40B4-BE49-F238E27FC236}">
                  <a16:creationId xmlns:a16="http://schemas.microsoft.com/office/drawing/2014/main" id="{AFBA16D9-F1C6-989D-90FF-FF260F049A49}"/>
                </a:ext>
              </a:extLst>
            </p:cNvPr>
            <p:cNvSpPr/>
            <p:nvPr/>
          </p:nvSpPr>
          <p:spPr>
            <a:xfrm>
              <a:off x="457200" y="1227757"/>
              <a:ext cx="11277600" cy="4482454"/>
            </a:xfrm>
            <a:prstGeom prst="roundRect">
              <a:avLst>
                <a:gd name="adj" fmla="val 2665"/>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2" name="TextBox 34">
              <a:extLst>
                <a:ext uri="{FF2B5EF4-FFF2-40B4-BE49-F238E27FC236}">
                  <a16:creationId xmlns:a16="http://schemas.microsoft.com/office/drawing/2014/main" id="{53E0DF46-0182-DC7E-9D4D-F78E79B4BC98}"/>
                </a:ext>
              </a:extLst>
            </p:cNvPr>
            <p:cNvSpPr txBox="1"/>
            <p:nvPr/>
          </p:nvSpPr>
          <p:spPr>
            <a:xfrm>
              <a:off x="672905" y="5217777"/>
              <a:ext cx="9925952" cy="307777"/>
            </a:xfrm>
            <a:prstGeom prst="rect">
              <a:avLst/>
            </a:prstGeom>
            <a:noFill/>
          </p:spPr>
          <p:txBody>
            <a:bodyPr wrap="square" rtlCol="0">
              <a:spAutoFit/>
            </a:bodyPr>
            <a:lstStyle/>
            <a:p>
              <a:pPr>
                <a:spcAft>
                  <a:spcPts val="600"/>
                </a:spcAft>
              </a:pPr>
              <a:r>
                <a:rPr lang="zh-CN" altLang="en-US" sz="1400"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rPr>
                <a:t>点击“返回”关闭跳出窗口</a:t>
              </a:r>
              <a:endParaRPr lang="en-IN" sz="1400"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3" name="Content Placeholder 16">
              <a:extLst>
                <a:ext uri="{FF2B5EF4-FFF2-40B4-BE49-F238E27FC236}">
                  <a16:creationId xmlns:a16="http://schemas.microsoft.com/office/drawing/2014/main" id="{813BCACA-A197-F018-982B-F24743BFA033}"/>
                </a:ext>
              </a:extLst>
            </p:cNvPr>
            <p:cNvSpPr txBox="1">
              <a:spLocks/>
            </p:cNvSpPr>
            <p:nvPr/>
          </p:nvSpPr>
          <p:spPr>
            <a:xfrm>
              <a:off x="668945" y="1410118"/>
              <a:ext cx="10811697" cy="3316307"/>
            </a:xfrm>
            <a:prstGeom prst="rect">
              <a:avLst/>
            </a:prstGeom>
          </p:spPr>
          <p:txBody>
            <a:bodyPr lIns="0"/>
            <a:lstStyle>
              <a:lvl1pPr marL="274320" indent="-274320" algn="l" defTabSz="909096" rtl="0" eaLnBrk="1" latinLnBrk="0" hangingPunct="1">
                <a:lnSpc>
                  <a:spcPct val="100000"/>
                </a:lnSpc>
                <a:spcBef>
                  <a:spcPts val="0"/>
                </a:spcBef>
                <a:spcAft>
                  <a:spcPts val="600"/>
                </a:spcAft>
                <a:buClr>
                  <a:schemeClr val="tx1"/>
                </a:buClr>
                <a:buFont typeface="Arial" panose="020B0604020202020204" pitchFamily="34" charset="0"/>
                <a:buChar char="•"/>
                <a:defRPr lang="en-US" sz="1600" kern="1200" dirty="0">
                  <a:solidFill>
                    <a:schemeClr val="tx1"/>
                  </a:solidFill>
                  <a:latin typeface="+mn-lt"/>
                  <a:ea typeface="+mn-ea"/>
                  <a:cs typeface="+mn-cs"/>
                </a:defRPr>
              </a:lvl1pPr>
              <a:lvl2pPr marL="547747" indent="-285750" algn="l" defTabSz="909096" rtl="0" eaLnBrk="1" latinLnBrk="0" hangingPunct="1">
                <a:lnSpc>
                  <a:spcPct val="100000"/>
                </a:lnSpc>
                <a:spcBef>
                  <a:spcPts val="0"/>
                </a:spcBef>
                <a:spcAft>
                  <a:spcPts val="600"/>
                </a:spcAft>
                <a:buFont typeface="Arial" panose="020B0604020202020204" pitchFamily="34" charset="0"/>
                <a:buChar char="•"/>
                <a:defRPr lang="en-US" sz="1400" kern="1200" dirty="0">
                  <a:solidFill>
                    <a:schemeClr val="tx1"/>
                  </a:solidFill>
                  <a:latin typeface="+mn-lt"/>
                  <a:ea typeface="+mn-ea"/>
                  <a:cs typeface="+mn-cs"/>
                </a:defRPr>
              </a:lvl2pPr>
              <a:lvl3pPr marL="820791" indent="-285750" algn="l" defTabSz="909096" rtl="0" eaLnBrk="1" latinLnBrk="0" hangingPunct="1">
                <a:lnSpc>
                  <a:spcPct val="100000"/>
                </a:lnSpc>
                <a:spcBef>
                  <a:spcPts val="0"/>
                </a:spcBef>
                <a:spcAft>
                  <a:spcPts val="600"/>
                </a:spcAft>
                <a:buFont typeface="Arial" panose="020B0604020202020204" pitchFamily="34" charset="0"/>
                <a:buChar char="•"/>
                <a:defRPr lang="en-US" sz="1200" kern="1200" dirty="0">
                  <a:solidFill>
                    <a:schemeClr val="tx1"/>
                  </a:solidFill>
                  <a:latin typeface="+mn-lt"/>
                  <a:ea typeface="+mn-ea"/>
                  <a:cs typeface="+mn-cs"/>
                </a:defRPr>
              </a:lvl3pPr>
              <a:lvl4pPr marL="1084366" indent="-285750" algn="l" defTabSz="909096" rtl="0" eaLnBrk="1" latinLnBrk="0" hangingPunct="1">
                <a:lnSpc>
                  <a:spcPct val="100000"/>
                </a:lnSpc>
                <a:spcBef>
                  <a:spcPts val="0"/>
                </a:spcBef>
                <a:spcAft>
                  <a:spcPts val="600"/>
                </a:spcAft>
                <a:buFont typeface="Arial" panose="020B0604020202020204" pitchFamily="34" charset="0"/>
                <a:buChar char="•"/>
                <a:defRPr lang="en-US" sz="1100" kern="1200" dirty="0">
                  <a:solidFill>
                    <a:schemeClr val="tx1"/>
                  </a:solidFill>
                  <a:latin typeface="+mn-lt"/>
                  <a:ea typeface="+mn-ea"/>
                  <a:cs typeface="+mn-cs"/>
                </a:defRPr>
              </a:lvl4pPr>
              <a:lvl5pPr marL="1355833" indent="-285750" algn="l" defTabSz="909096" rtl="0" eaLnBrk="1" latinLnBrk="0" hangingPunct="1">
                <a:lnSpc>
                  <a:spcPct val="100000"/>
                </a:lnSpc>
                <a:spcBef>
                  <a:spcPts val="0"/>
                </a:spcBef>
                <a:spcAft>
                  <a:spcPts val="600"/>
                </a:spcAft>
                <a:buFont typeface="Arial" panose="020B0604020202020204" pitchFamily="34" charset="0"/>
                <a:buChar char="•"/>
                <a:defRPr lang="en-GB" sz="1100" b="0" kern="1200" dirty="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buNone/>
              </a:pPr>
              <a:r>
                <a:rPr lang="zh-CN" altLang="en-US" sz="2000" b="1" kern="0"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rPr>
                <a:t>外部专业利益和外部董事会成员资格</a:t>
              </a:r>
              <a:endParaRPr lang="en-GB" altLang="zh-CN" sz="2000" b="1" kern="0"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endParaRPr>
            </a:p>
            <a:p>
              <a:pPr marL="0" marR="0" lvl="0" indent="0" defTabSz="913765" rtl="0" eaLnBrk="1" fontAlgn="auto" latinLnBrk="0" hangingPunct="1">
                <a:lnSpc>
                  <a:spcPct val="125000"/>
                </a:lnSpc>
                <a:spcBef>
                  <a:spcPts val="0"/>
                </a:spcBef>
                <a:spcAft>
                  <a:spcPts val="600"/>
                </a:spcAft>
                <a:buClrTx/>
                <a:buSzPct val="25000"/>
                <a:buFontTx/>
                <a:buNone/>
                <a:defRPr/>
              </a:pPr>
              <a:r>
                <a:rPr kumimoji="0" lang="en-US" altLang="zh-CN"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GSK</a:t>
              </a:r>
              <a:r>
                <a:rPr kumimoji="0" lang="zh-CN" altLang="en-US"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员工的外部专业利益可能会造成利益冲突。以下情况必须披露：</a:t>
              </a:r>
              <a:endParaRPr kumimoji="0" lang="en-GB" altLang="zh-CN"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endParaRPr>
            </a:p>
            <a:p>
              <a:pPr marL="171450" marR="0" lvl="0" indent="-171450" defTabSz="913765" rtl="0" eaLnBrk="1" fontAlgn="auto" latinLnBrk="0" hangingPunct="1">
                <a:lnSpc>
                  <a:spcPct val="125000"/>
                </a:lnSpc>
                <a:spcBef>
                  <a:spcPts val="0"/>
                </a:spcBef>
                <a:spcAft>
                  <a:spcPts val="600"/>
                </a:spcAft>
                <a:buClr>
                  <a:schemeClr val="tx1"/>
                </a:buClr>
                <a:buSzPct val="100000"/>
                <a:buFont typeface="Arial" panose="020B0604020202020204" pitchFamily="34" charset="0"/>
                <a:buChar char="•"/>
                <a:defRPr/>
              </a:pPr>
              <a:r>
                <a:rPr kumimoji="0" lang="zh-CN" altLang="en-US"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公司和非公司（包括慈善机构）的所有董事会职位。这些情况须遵守下文涉及高级经理的密切个人关系中规定的额外要求。</a:t>
              </a:r>
              <a:endParaRPr kumimoji="0" lang="en-GB" altLang="zh-CN"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endParaRPr>
            </a:p>
            <a:p>
              <a:pPr marL="171450" indent="-171450" defTabSz="913765">
                <a:lnSpc>
                  <a:spcPct val="125000"/>
                </a:lnSpc>
                <a:spcAft>
                  <a:spcPts val="600"/>
                </a:spcAft>
                <a:buClr>
                  <a:schemeClr val="tx1"/>
                </a:buClr>
                <a:buSzPct val="100000"/>
                <a:buFont typeface="Arial" panose="020B0604020202020204" pitchFamily="34" charset="0"/>
                <a:buChar char="•"/>
                <a:defRPr/>
              </a:pPr>
              <a:r>
                <a:rPr lang="zh-CN" altLang="en-US" sz="1800" dirty="0">
                  <a:latin typeface="Arial" panose="020B0604020202020204" pitchFamily="34" charset="0"/>
                  <a:ea typeface="微软雅黑" panose="020B0503020204020204" pitchFamily="34" charset="-122"/>
                  <a:cs typeface="Arial" panose="020B0604020202020204" pitchFamily="34" charset="0"/>
                </a:rPr>
                <a:t>与</a:t>
              </a:r>
              <a:r>
                <a:rPr lang="en-GB" sz="1800" dirty="0">
                  <a:latin typeface="Arial" panose="020B0604020202020204" pitchFamily="34" charset="0"/>
                  <a:ea typeface="微软雅黑" panose="020B0503020204020204" pitchFamily="34" charset="-122"/>
                  <a:cs typeface="Arial" panose="020B0604020202020204" pitchFamily="34" charset="0"/>
                </a:rPr>
                <a:t>GSK</a:t>
              </a:r>
              <a:r>
                <a:rPr lang="zh-CN" altLang="en-US" sz="1800" dirty="0">
                  <a:latin typeface="Arial" panose="020B0604020202020204" pitchFamily="34" charset="0"/>
                  <a:ea typeface="微软雅黑" panose="020B0503020204020204" pitchFamily="34" charset="-122"/>
                  <a:cs typeface="Arial" panose="020B0604020202020204" pitchFamily="34" charset="0"/>
                </a:rPr>
                <a:t>供应商、客户或竞争对手的所有有偿和无偿聘用关系。这些情况必须在接受聘用之前披露。</a:t>
              </a:r>
              <a:endParaRPr lang="en-GB" sz="1800" dirty="0">
                <a:latin typeface="Arial" panose="020B0604020202020204" pitchFamily="34" charset="0"/>
                <a:ea typeface="微软雅黑" panose="020B0503020204020204" pitchFamily="34" charset="-122"/>
                <a:cs typeface="Arial" panose="020B0604020202020204" pitchFamily="34" charset="0"/>
              </a:endParaRPr>
            </a:p>
            <a:p>
              <a:pPr marL="171450" indent="-171450" defTabSz="913765">
                <a:lnSpc>
                  <a:spcPct val="125000"/>
                </a:lnSpc>
                <a:spcAft>
                  <a:spcPts val="600"/>
                </a:spcAft>
                <a:buClr>
                  <a:schemeClr val="tx1"/>
                </a:buClr>
                <a:buSzPct val="100000"/>
                <a:buFont typeface="Arial" panose="020B0604020202020204" pitchFamily="34" charset="0"/>
                <a:buChar char="•"/>
                <a:defRPr/>
              </a:pPr>
              <a:r>
                <a:rPr lang="zh-CN" altLang="en-US" sz="1800" dirty="0">
                  <a:latin typeface="Arial" panose="020B0604020202020204" pitchFamily="34" charset="0"/>
                  <a:ea typeface="微软雅黑" panose="020B0503020204020204" pitchFamily="34" charset="-122"/>
                  <a:cs typeface="Arial" panose="020B0604020202020204" pitchFamily="34" charset="0"/>
                </a:rPr>
                <a:t>所有涉及建议、推荐或批准采购</a:t>
              </a:r>
              <a:r>
                <a:rPr lang="en-GB" sz="1800" dirty="0">
                  <a:latin typeface="Arial" panose="020B0604020202020204" pitchFamily="34" charset="0"/>
                  <a:ea typeface="微软雅黑" panose="020B0503020204020204" pitchFamily="34" charset="-122"/>
                  <a:cs typeface="Arial" panose="020B0604020202020204" pitchFamily="34" charset="0"/>
                </a:rPr>
                <a:t>GSK</a:t>
              </a:r>
              <a:r>
                <a:rPr lang="zh-CN" altLang="en-US" sz="1800" dirty="0">
                  <a:latin typeface="Arial" panose="020B0604020202020204" pitchFamily="34" charset="0"/>
                  <a:ea typeface="微软雅黑" panose="020B0503020204020204" pitchFamily="34" charset="-122"/>
                  <a:cs typeface="Arial" panose="020B0604020202020204" pitchFamily="34" charset="0"/>
                </a:rPr>
                <a:t>或竞争对手产品的聘用关系。</a:t>
              </a:r>
              <a:endParaRPr lang="en-GB" sz="1800" dirty="0">
                <a:latin typeface="Arial" panose="020B0604020202020204" pitchFamily="34" charset="0"/>
                <a:ea typeface="微软雅黑" panose="020B0503020204020204" pitchFamily="34" charset="-122"/>
                <a:cs typeface="Arial" panose="020B0604020202020204" pitchFamily="34" charset="0"/>
              </a:endParaRPr>
            </a:p>
            <a:p>
              <a:pPr marL="171450" indent="-171450" defTabSz="913765">
                <a:lnSpc>
                  <a:spcPct val="125000"/>
                </a:lnSpc>
                <a:spcAft>
                  <a:spcPts val="600"/>
                </a:spcAft>
                <a:buClr>
                  <a:schemeClr val="tx1"/>
                </a:buClr>
                <a:buSzPct val="100000"/>
                <a:buFont typeface="Arial" panose="020B0604020202020204" pitchFamily="34" charset="0"/>
                <a:buChar char="•"/>
                <a:defRPr/>
              </a:pPr>
              <a:r>
                <a:rPr lang="zh-CN" altLang="en-US" sz="1800" dirty="0">
                  <a:latin typeface="Arial" panose="020B0604020202020204" pitchFamily="34" charset="0"/>
                  <a:ea typeface="微软雅黑" panose="020B0503020204020204" pitchFamily="34" charset="-122"/>
                  <a:cs typeface="Arial" panose="020B0604020202020204" pitchFamily="34" charset="0"/>
                </a:rPr>
                <a:t>积极从事医疗保健专业人士工作。</a:t>
              </a:r>
              <a:endParaRPr lang="en-US" altLang="zh-CN" sz="1800" dirty="0">
                <a:latin typeface="Arial" panose="020B0604020202020204" pitchFamily="34" charset="0"/>
                <a:ea typeface="微软雅黑" panose="020B0503020204020204" pitchFamily="34" charset="-122"/>
                <a:cs typeface="Arial" panose="020B0604020202020204" pitchFamily="34" charset="0"/>
              </a:endParaRPr>
            </a:p>
            <a:p>
              <a:pPr marL="0" marR="0" lvl="0" indent="0" defTabSz="913765" rtl="0" eaLnBrk="1" fontAlgn="auto" latinLnBrk="0" hangingPunct="1">
                <a:lnSpc>
                  <a:spcPct val="125000"/>
                </a:lnSpc>
                <a:spcBef>
                  <a:spcPts val="0"/>
                </a:spcBef>
                <a:spcAft>
                  <a:spcPts val="600"/>
                </a:spcAft>
                <a:buClr>
                  <a:schemeClr val="tx1"/>
                </a:buClr>
                <a:buSzPct val="25000"/>
                <a:buNone/>
                <a:defRPr/>
              </a:pPr>
              <a:r>
                <a:rPr kumimoji="0" lang="zh-CN" altLang="en-US"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您无需披露非科学学校的校长职务。</a:t>
              </a:r>
              <a:endParaRPr kumimoji="0" lang="en-US" altLang="zh-CN"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Tree>
    <p:extLst>
      <p:ext uri="{BB962C8B-B14F-4D97-AF65-F5344CB8AC3E}">
        <p14:creationId xmlns:p14="http://schemas.microsoft.com/office/powerpoint/2010/main" val="162957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animBg="1"/>
      <p:bldP spid="36" grpId="0" animBg="1"/>
      <p:bldP spid="37" grpId="0" animBg="1"/>
      <p:bldP spid="38" grpId="0" animBg="1"/>
      <p:bldP spid="39" grpId="0" animBg="1"/>
      <p:bldP spid="4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表格 49">
            <a:extLst>
              <a:ext uri="{FF2B5EF4-FFF2-40B4-BE49-F238E27FC236}">
                <a16:creationId xmlns:a16="http://schemas.microsoft.com/office/drawing/2014/main" id="{5B9674BB-D5E2-B66A-21E9-F5070B43EA7A}"/>
              </a:ext>
            </a:extLst>
          </p:cNvPr>
          <p:cNvGraphicFramePr>
            <a:graphicFrameLocks noGrp="1"/>
          </p:cNvGraphicFramePr>
          <p:nvPr/>
        </p:nvGraphicFramePr>
        <p:xfrm>
          <a:off x="0" y="-11036"/>
          <a:ext cx="12192000" cy="253923"/>
        </p:xfrm>
        <a:graphic>
          <a:graphicData uri="http://schemas.openxmlformats.org/drawingml/2006/table">
            <a:tbl>
              <a:tblPr firstRow="1" bandRow="1">
                <a:tableStyleId>{9D7B26C5-4107-4FEC-AEDC-1716B250A1EF}</a:tableStyleId>
              </a:tblPr>
              <a:tblGrid>
                <a:gridCol w="1016000">
                  <a:extLst>
                    <a:ext uri="{9D8B030D-6E8A-4147-A177-3AD203B41FA5}">
                      <a16:colId xmlns:a16="http://schemas.microsoft.com/office/drawing/2014/main" val="430702346"/>
                    </a:ext>
                  </a:extLst>
                </a:gridCol>
                <a:gridCol w="1016000">
                  <a:extLst>
                    <a:ext uri="{9D8B030D-6E8A-4147-A177-3AD203B41FA5}">
                      <a16:colId xmlns:a16="http://schemas.microsoft.com/office/drawing/2014/main" val="3238340718"/>
                    </a:ext>
                  </a:extLst>
                </a:gridCol>
                <a:gridCol w="1016000">
                  <a:extLst>
                    <a:ext uri="{9D8B030D-6E8A-4147-A177-3AD203B41FA5}">
                      <a16:colId xmlns:a16="http://schemas.microsoft.com/office/drawing/2014/main" val="375901009"/>
                    </a:ext>
                  </a:extLst>
                </a:gridCol>
                <a:gridCol w="1016000">
                  <a:extLst>
                    <a:ext uri="{9D8B030D-6E8A-4147-A177-3AD203B41FA5}">
                      <a16:colId xmlns:a16="http://schemas.microsoft.com/office/drawing/2014/main" val="1186696337"/>
                    </a:ext>
                  </a:extLst>
                </a:gridCol>
                <a:gridCol w="1016000">
                  <a:extLst>
                    <a:ext uri="{9D8B030D-6E8A-4147-A177-3AD203B41FA5}">
                      <a16:colId xmlns:a16="http://schemas.microsoft.com/office/drawing/2014/main" val="1856434816"/>
                    </a:ext>
                  </a:extLst>
                </a:gridCol>
                <a:gridCol w="1016000">
                  <a:extLst>
                    <a:ext uri="{9D8B030D-6E8A-4147-A177-3AD203B41FA5}">
                      <a16:colId xmlns:a16="http://schemas.microsoft.com/office/drawing/2014/main" val="2631607187"/>
                    </a:ext>
                  </a:extLst>
                </a:gridCol>
                <a:gridCol w="1016000">
                  <a:extLst>
                    <a:ext uri="{9D8B030D-6E8A-4147-A177-3AD203B41FA5}">
                      <a16:colId xmlns:a16="http://schemas.microsoft.com/office/drawing/2014/main" val="3908009043"/>
                    </a:ext>
                  </a:extLst>
                </a:gridCol>
                <a:gridCol w="1016000">
                  <a:extLst>
                    <a:ext uri="{9D8B030D-6E8A-4147-A177-3AD203B41FA5}">
                      <a16:colId xmlns:a16="http://schemas.microsoft.com/office/drawing/2014/main" val="2320919784"/>
                    </a:ext>
                  </a:extLst>
                </a:gridCol>
                <a:gridCol w="1016000">
                  <a:extLst>
                    <a:ext uri="{9D8B030D-6E8A-4147-A177-3AD203B41FA5}">
                      <a16:colId xmlns:a16="http://schemas.microsoft.com/office/drawing/2014/main" val="345247987"/>
                    </a:ext>
                  </a:extLst>
                </a:gridCol>
                <a:gridCol w="1016000">
                  <a:extLst>
                    <a:ext uri="{9D8B030D-6E8A-4147-A177-3AD203B41FA5}">
                      <a16:colId xmlns:a16="http://schemas.microsoft.com/office/drawing/2014/main" val="2953035068"/>
                    </a:ext>
                  </a:extLst>
                </a:gridCol>
                <a:gridCol w="1016000">
                  <a:extLst>
                    <a:ext uri="{9D8B030D-6E8A-4147-A177-3AD203B41FA5}">
                      <a16:colId xmlns:a16="http://schemas.microsoft.com/office/drawing/2014/main" val="3468142707"/>
                    </a:ext>
                  </a:extLst>
                </a:gridCol>
                <a:gridCol w="1016000">
                  <a:extLst>
                    <a:ext uri="{9D8B030D-6E8A-4147-A177-3AD203B41FA5}">
                      <a16:colId xmlns:a16="http://schemas.microsoft.com/office/drawing/2014/main" val="3194531347"/>
                    </a:ext>
                  </a:extLst>
                </a:gridCol>
              </a:tblGrid>
              <a:tr h="253923">
                <a:tc>
                  <a:txBody>
                    <a:bodyPr/>
                    <a:lstStyle/>
                    <a:p>
                      <a:endParaRPr lang="en-GB" sz="900" dirty="0"/>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70703203"/>
                  </a:ext>
                </a:extLst>
              </a:tr>
            </a:tbl>
          </a:graphicData>
        </a:graphic>
      </p:graphicFrame>
      <p:sp>
        <p:nvSpPr>
          <p:cNvPr id="4" name="灯片编号占位符 3">
            <a:extLst>
              <a:ext uri="{FF2B5EF4-FFF2-40B4-BE49-F238E27FC236}">
                <a16:creationId xmlns:a16="http://schemas.microsoft.com/office/drawing/2014/main" id="{A42D47DC-E053-720E-2D6E-ED3F359CBFAC}"/>
              </a:ext>
            </a:extLst>
          </p:cNvPr>
          <p:cNvSpPr>
            <a:spLocks noGrp="1"/>
          </p:cNvSpPr>
          <p:nvPr>
            <p:ph type="sldNum" sz="quarter" idx="22"/>
          </p:nvPr>
        </p:nvSpPr>
        <p:spPr/>
        <p:txBody>
          <a:bodyPr/>
          <a:lstStyle/>
          <a:p>
            <a:fld id="{9F9F533D-B52E-4A2F-BF72-0ADD2D94BD75}" type="slidenum">
              <a:rPr lang="en-GB" smtClean="0"/>
              <a:pPr/>
              <a:t>37</a:t>
            </a:fld>
            <a:endParaRPr lang="en-GB" dirty="0"/>
          </a:p>
        </p:txBody>
      </p:sp>
      <p:sp>
        <p:nvSpPr>
          <p:cNvPr id="6" name="标题 5">
            <a:extLst>
              <a:ext uri="{FF2B5EF4-FFF2-40B4-BE49-F238E27FC236}">
                <a16:creationId xmlns:a16="http://schemas.microsoft.com/office/drawing/2014/main" id="{74FAD56A-2E80-723B-8D52-1FA09838B3ED}"/>
              </a:ext>
            </a:extLst>
          </p:cNvPr>
          <p:cNvSpPr>
            <a:spLocks noGrp="1"/>
          </p:cNvSpPr>
          <p:nvPr>
            <p:ph type="title"/>
          </p:nvPr>
        </p:nvSpPr>
        <p:spPr/>
        <p:txBody>
          <a:bodyPr/>
          <a:lstStyle/>
          <a:p>
            <a:r>
              <a:rPr lang="zh-CN" altLang="en-US" dirty="0"/>
              <a:t>必须披露的利益冲突示例（非详尽）</a:t>
            </a:r>
            <a:endParaRPr lang="en-GB" dirty="0"/>
          </a:p>
        </p:txBody>
      </p:sp>
      <p:grpSp>
        <p:nvGrpSpPr>
          <p:cNvPr id="3" name="组合 2">
            <a:extLst>
              <a:ext uri="{FF2B5EF4-FFF2-40B4-BE49-F238E27FC236}">
                <a16:creationId xmlns:a16="http://schemas.microsoft.com/office/drawing/2014/main" id="{4F9C1D91-4683-0B47-3F13-3D357F10A713}"/>
              </a:ext>
            </a:extLst>
          </p:cNvPr>
          <p:cNvGrpSpPr/>
          <p:nvPr/>
        </p:nvGrpSpPr>
        <p:grpSpPr>
          <a:xfrm>
            <a:off x="118580" y="-11037"/>
            <a:ext cx="11981979" cy="250244"/>
            <a:chOff x="474181" y="1053094"/>
            <a:chExt cx="11274184" cy="250244"/>
          </a:xfrm>
        </p:grpSpPr>
        <p:sp>
          <p:nvSpPr>
            <p:cNvPr id="5" name="文本框 4">
              <a:extLst>
                <a:ext uri="{FF2B5EF4-FFF2-40B4-BE49-F238E27FC236}">
                  <a16:creationId xmlns:a16="http://schemas.microsoft.com/office/drawing/2014/main" id="{A378C340-6FD6-4F27-997C-92DF6FEF9A20}"/>
                </a:ext>
              </a:extLst>
            </p:cNvPr>
            <p:cNvSpPr txBox="1"/>
            <p:nvPr/>
          </p:nvSpPr>
          <p:spPr>
            <a:xfrm>
              <a:off x="47418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定义</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7" name="文本框 6">
              <a:extLst>
                <a:ext uri="{FF2B5EF4-FFF2-40B4-BE49-F238E27FC236}">
                  <a16:creationId xmlns:a16="http://schemas.microsoft.com/office/drawing/2014/main" id="{4A01A111-35BA-62CB-B1FB-07470233F3F7}"/>
                </a:ext>
              </a:extLst>
            </p:cNvPr>
            <p:cNvSpPr txBox="1"/>
            <p:nvPr/>
          </p:nvSpPr>
          <p:spPr>
            <a:xfrm>
              <a:off x="238356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职责</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7" name="文本框 26">
              <a:extLst>
                <a:ext uri="{FF2B5EF4-FFF2-40B4-BE49-F238E27FC236}">
                  <a16:creationId xmlns:a16="http://schemas.microsoft.com/office/drawing/2014/main" id="{02CDFE9C-4654-5C5F-8D57-477F1C5BD292}"/>
                </a:ext>
              </a:extLst>
            </p:cNvPr>
            <p:cNvSpPr txBox="1"/>
            <p:nvPr/>
          </p:nvSpPr>
          <p:spPr>
            <a:xfrm>
              <a:off x="142887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范围</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8" name="文本框 27">
              <a:extLst>
                <a:ext uri="{FF2B5EF4-FFF2-40B4-BE49-F238E27FC236}">
                  <a16:creationId xmlns:a16="http://schemas.microsoft.com/office/drawing/2014/main" id="{54BE4B48-05BA-5651-D1B0-2B6A9D095A2B}"/>
                </a:ext>
              </a:extLst>
            </p:cNvPr>
            <p:cNvSpPr txBox="1"/>
            <p:nvPr/>
          </p:nvSpPr>
          <p:spPr>
            <a:xfrm>
              <a:off x="333825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识别</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9" name="文本框 28">
              <a:extLst>
                <a:ext uri="{FF2B5EF4-FFF2-40B4-BE49-F238E27FC236}">
                  <a16:creationId xmlns:a16="http://schemas.microsoft.com/office/drawing/2014/main" id="{76D7C238-35B9-A49A-6684-A0E1C23BA1C3}"/>
                </a:ext>
              </a:extLst>
            </p:cNvPr>
            <p:cNvSpPr txBox="1"/>
            <p:nvPr/>
          </p:nvSpPr>
          <p:spPr>
            <a:xfrm>
              <a:off x="429294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披露</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0" name="文本框 29">
              <a:extLst>
                <a:ext uri="{FF2B5EF4-FFF2-40B4-BE49-F238E27FC236}">
                  <a16:creationId xmlns:a16="http://schemas.microsoft.com/office/drawing/2014/main" id="{0BD67A4A-4032-533C-7356-D2D878EA29BB}"/>
                </a:ext>
              </a:extLst>
            </p:cNvPr>
            <p:cNvSpPr txBox="1"/>
            <p:nvPr/>
          </p:nvSpPr>
          <p:spPr>
            <a:xfrm>
              <a:off x="524764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管理</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1" name="文本框 30">
              <a:extLst>
                <a:ext uri="{FF2B5EF4-FFF2-40B4-BE49-F238E27FC236}">
                  <a16:creationId xmlns:a16="http://schemas.microsoft.com/office/drawing/2014/main" id="{842AB330-62BB-0ED1-3928-301D6ACF1FD4}"/>
                </a:ext>
              </a:extLst>
            </p:cNvPr>
            <p:cNvSpPr txBox="1"/>
            <p:nvPr/>
          </p:nvSpPr>
          <p:spPr>
            <a:xfrm>
              <a:off x="620233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其他场景</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2" name="文本框 31">
              <a:extLst>
                <a:ext uri="{FF2B5EF4-FFF2-40B4-BE49-F238E27FC236}">
                  <a16:creationId xmlns:a16="http://schemas.microsoft.com/office/drawing/2014/main" id="{C3394D9A-96D4-25AC-8208-4B74A8D10BAA}"/>
                </a:ext>
              </a:extLst>
            </p:cNvPr>
            <p:cNvSpPr txBox="1"/>
            <p:nvPr/>
          </p:nvSpPr>
          <p:spPr>
            <a:xfrm>
              <a:off x="715702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具体示例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3" name="文本框 32">
              <a:extLst>
                <a:ext uri="{FF2B5EF4-FFF2-40B4-BE49-F238E27FC236}">
                  <a16:creationId xmlns:a16="http://schemas.microsoft.com/office/drawing/2014/main" id="{9ADE0E64-BAA0-A0E7-9A6C-DDB743F2AD31}"/>
                </a:ext>
              </a:extLst>
            </p:cNvPr>
            <p:cNvSpPr txBox="1"/>
            <p:nvPr/>
          </p:nvSpPr>
          <p:spPr>
            <a:xfrm>
              <a:off x="811171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类别示例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4" name="文本框 33">
              <a:extLst>
                <a:ext uri="{FF2B5EF4-FFF2-40B4-BE49-F238E27FC236}">
                  <a16:creationId xmlns:a16="http://schemas.microsoft.com/office/drawing/2014/main" id="{A5C1BA2C-E06D-A2E3-E6F9-1FE683C379D9}"/>
                </a:ext>
              </a:extLst>
            </p:cNvPr>
            <p:cNvSpPr txBox="1"/>
            <p:nvPr/>
          </p:nvSpPr>
          <p:spPr>
            <a:xfrm>
              <a:off x="1002110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点击完成</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8" name="文本框 47">
              <a:extLst>
                <a:ext uri="{FF2B5EF4-FFF2-40B4-BE49-F238E27FC236}">
                  <a16:creationId xmlns:a16="http://schemas.microsoft.com/office/drawing/2014/main" id="{1B012C77-8D7C-154D-BB60-2AB22399EBEE}"/>
                </a:ext>
              </a:extLst>
            </p:cNvPr>
            <p:cNvSpPr txBox="1"/>
            <p:nvPr/>
          </p:nvSpPr>
          <p:spPr>
            <a:xfrm>
              <a:off x="1097578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完成培训</a:t>
              </a:r>
              <a:endParaRPr lang="en-GB" sz="1200" dirty="0" err="1">
                <a:solidFill>
                  <a:schemeClr val="bg1"/>
                </a:solidFill>
                <a:latin typeface="Arial" panose="020B0604020202020204" pitchFamily="34" charset="0"/>
                <a:ea typeface="微软雅黑" panose="020B0503020204020204" pitchFamily="34" charset="-122"/>
              </a:endParaRPr>
            </a:p>
          </p:txBody>
        </p:sp>
      </p:grpSp>
      <p:sp>
        <p:nvSpPr>
          <p:cNvPr id="2" name="Content Placeholder 21">
            <a:extLst>
              <a:ext uri="{FF2B5EF4-FFF2-40B4-BE49-F238E27FC236}">
                <a16:creationId xmlns:a16="http://schemas.microsoft.com/office/drawing/2014/main" id="{ED024A46-DA5E-EDF3-F949-B9932B63FA34}"/>
              </a:ext>
            </a:extLst>
          </p:cNvPr>
          <p:cNvSpPr txBox="1">
            <a:spLocks/>
          </p:cNvSpPr>
          <p:nvPr/>
        </p:nvSpPr>
        <p:spPr>
          <a:xfrm>
            <a:off x="396272" y="1303338"/>
            <a:ext cx="11263487" cy="338554"/>
          </a:xfrm>
          <a:prstGeom prst="rect">
            <a:avLst/>
          </a:prstGeom>
        </p:spPr>
        <p:txBody>
          <a:bodyPr vert="horz" lIns="0" tIns="45720" rIns="0" bIns="45720" rtlCol="0" anchor="ctr">
            <a:spAutoFit/>
          </a:bodyPr>
          <a:lstStyle>
            <a:lvl1pPr marL="274320" indent="-274320" algn="l" defTabSz="1219170" rtl="0" eaLnBrk="1" latinLnBrk="0" hangingPunct="1">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1pPr>
            <a:lvl2pPr marL="548640" indent="-274320" algn="l" defTabSz="121917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82296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3pPr>
            <a:lvl4pPr marL="109728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1371600" indent="-274320" algn="l" defTabSz="1219170" rtl="0" eaLnBrk="1" latinLnBrk="0" hangingPunct="1">
              <a:spcBef>
                <a:spcPts val="0"/>
              </a:spcBef>
              <a:spcAft>
                <a:spcPts val="600"/>
              </a:spcAft>
              <a:buFont typeface="Arial" panose="020B0604020202020204" pitchFamily="34" charset="0"/>
              <a:buChar char="•"/>
              <a:defRPr sz="1100" b="0" kern="120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buClr>
                <a:schemeClr val="tx1"/>
              </a:buClr>
              <a:buNone/>
            </a:pPr>
            <a:r>
              <a:rPr lang="zh-CN" altLang="en-US"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rPr>
              <a:t>您可以通过点击查看更多内容</a:t>
            </a:r>
            <a:endParaRPr lang="en-IN"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35" name="Rectangle 27">
            <a:extLst>
              <a:ext uri="{FF2B5EF4-FFF2-40B4-BE49-F238E27FC236}">
                <a16:creationId xmlns:a16="http://schemas.microsoft.com/office/drawing/2014/main" id="{6BC61923-FA8D-B67F-D841-03F05FE92890}"/>
              </a:ext>
            </a:extLst>
          </p:cNvPr>
          <p:cNvSpPr/>
          <p:nvPr/>
        </p:nvSpPr>
        <p:spPr bwMode="auto">
          <a:xfrm>
            <a:off x="515795" y="2079830"/>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97200" bIns="72000" numCol="1" spcCol="0" rtlCol="0" fromWordArt="0" anchor="ctr" anchorCtr="0" forceAA="0" compatLnSpc="1">
            <a:prstTxWarp prst="textNoShape">
              <a:avLst/>
            </a:prstTxWarp>
            <a:noAutofit/>
          </a:bodyPr>
          <a:lstStyle/>
          <a:p>
            <a:pPr algn="ct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个人关系</a:t>
            </a:r>
          </a:p>
        </p:txBody>
      </p:sp>
      <p:sp>
        <p:nvSpPr>
          <p:cNvPr id="36" name="Rectangle 28">
            <a:extLst>
              <a:ext uri="{FF2B5EF4-FFF2-40B4-BE49-F238E27FC236}">
                <a16:creationId xmlns:a16="http://schemas.microsoft.com/office/drawing/2014/main" id="{FCD13A40-DCE4-A9D4-C5D0-6D211EF6F5FA}"/>
              </a:ext>
            </a:extLst>
          </p:cNvPr>
          <p:cNvSpPr/>
          <p:nvPr/>
        </p:nvSpPr>
        <p:spPr bwMode="auto">
          <a:xfrm>
            <a:off x="2877995" y="2079830"/>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个人经济利益</a:t>
            </a:r>
          </a:p>
        </p:txBody>
      </p:sp>
      <p:sp>
        <p:nvSpPr>
          <p:cNvPr id="37" name="Rectangle 28">
            <a:extLst>
              <a:ext uri="{FF2B5EF4-FFF2-40B4-BE49-F238E27FC236}">
                <a16:creationId xmlns:a16="http://schemas.microsoft.com/office/drawing/2014/main" id="{D3390806-793F-C727-F8ED-BDF16872F27C}"/>
              </a:ext>
            </a:extLst>
          </p:cNvPr>
          <p:cNvSpPr/>
          <p:nvPr/>
        </p:nvSpPr>
        <p:spPr bwMode="auto">
          <a:xfrm>
            <a:off x="5240195" y="2079830"/>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外部专业利益和外部董事会成员资格</a:t>
            </a:r>
          </a:p>
        </p:txBody>
      </p:sp>
      <p:sp>
        <p:nvSpPr>
          <p:cNvPr id="38" name="Rectangle 27">
            <a:extLst>
              <a:ext uri="{FF2B5EF4-FFF2-40B4-BE49-F238E27FC236}">
                <a16:creationId xmlns:a16="http://schemas.microsoft.com/office/drawing/2014/main" id="{59439F7C-4EE1-4D33-587F-A70544808967}"/>
              </a:ext>
            </a:extLst>
          </p:cNvPr>
          <p:cNvSpPr/>
          <p:nvPr/>
        </p:nvSpPr>
        <p:spPr bwMode="auto">
          <a:xfrm>
            <a:off x="515795" y="3287375"/>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97200" bIns="72000" numCol="1" spcCol="0" rtlCol="0" fromWordArt="0" anchor="ctr" anchorCtr="0" forceAA="0" compatLnSpc="1">
            <a:prstTxWarp prst="textNoShape">
              <a:avLst/>
            </a:prstTxWarp>
            <a:noAutofit/>
          </a:bodyPr>
          <a:lstStyle/>
          <a:p>
            <a:pPr algn="ct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政府关系</a:t>
            </a:r>
          </a:p>
        </p:txBody>
      </p:sp>
      <p:sp>
        <p:nvSpPr>
          <p:cNvPr id="39" name="Rectangle 28">
            <a:extLst>
              <a:ext uri="{FF2B5EF4-FFF2-40B4-BE49-F238E27FC236}">
                <a16:creationId xmlns:a16="http://schemas.microsoft.com/office/drawing/2014/main" id="{948E915D-C5BC-81BF-E600-D2246C161012}"/>
              </a:ext>
            </a:extLst>
          </p:cNvPr>
          <p:cNvSpPr/>
          <p:nvPr/>
        </p:nvSpPr>
        <p:spPr bwMode="auto">
          <a:xfrm>
            <a:off x="2877995" y="3287375"/>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密切的个人关系</a:t>
            </a:r>
          </a:p>
        </p:txBody>
      </p:sp>
      <p:sp>
        <p:nvSpPr>
          <p:cNvPr id="40" name="Rectangle 28">
            <a:extLst>
              <a:ext uri="{FF2B5EF4-FFF2-40B4-BE49-F238E27FC236}">
                <a16:creationId xmlns:a16="http://schemas.microsoft.com/office/drawing/2014/main" id="{49E1BC0B-4C87-C015-2246-9255C0CB930A}"/>
              </a:ext>
            </a:extLst>
          </p:cNvPr>
          <p:cNvSpPr/>
          <p:nvPr/>
        </p:nvSpPr>
        <p:spPr bwMode="auto">
          <a:xfrm>
            <a:off x="5240195" y="3287375"/>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其他情况</a:t>
            </a:r>
          </a:p>
        </p:txBody>
      </p:sp>
      <p:sp>
        <p:nvSpPr>
          <p:cNvPr id="19" name="文本框 18">
            <a:extLst>
              <a:ext uri="{FF2B5EF4-FFF2-40B4-BE49-F238E27FC236}">
                <a16:creationId xmlns:a16="http://schemas.microsoft.com/office/drawing/2014/main" id="{D91134D8-FB3D-32B8-11F1-25CAABDB491B}"/>
              </a:ext>
            </a:extLst>
          </p:cNvPr>
          <p:cNvSpPr txBox="1"/>
          <p:nvPr/>
        </p:nvSpPr>
        <p:spPr>
          <a:xfrm>
            <a:off x="9144000" y="-11037"/>
            <a:ext cx="1029416" cy="250244"/>
          </a:xfrm>
          <a:prstGeom prst="rect">
            <a:avLst/>
          </a:prstGeom>
          <a:noFill/>
        </p:spPr>
        <p:txBody>
          <a:bodyPr wrap="square" lIns="0" tIns="0" rIns="0" bIns="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a:t>
            </a:r>
            <a:r>
              <a:rPr lang="en-US" altLang="zh-CN" sz="1200" dirty="0">
                <a:solidFill>
                  <a:schemeClr val="bg1"/>
                </a:solidFill>
                <a:latin typeface="Arial" panose="020B0604020202020204" pitchFamily="34" charset="0"/>
                <a:ea typeface="微软雅黑" panose="020B0503020204020204" pitchFamily="34" charset="-122"/>
              </a:rPr>
              <a:t>/</a:t>
            </a:r>
            <a:r>
              <a:rPr lang="zh-CN" altLang="en-US" sz="1200" dirty="0">
                <a:solidFill>
                  <a:schemeClr val="bg1"/>
                </a:solidFill>
                <a:latin typeface="Arial" panose="020B0604020202020204" pitchFamily="34" charset="0"/>
                <a:ea typeface="微软雅黑" panose="020B0503020204020204" pitchFamily="34" charset="-122"/>
              </a:rPr>
              <a:t>无需披露</a:t>
            </a:r>
            <a:endParaRPr lang="en-GB" sz="1200" dirty="0" err="1">
              <a:solidFill>
                <a:schemeClr val="bg1"/>
              </a:solidFill>
              <a:latin typeface="Arial" panose="020B0604020202020204" pitchFamily="34" charset="0"/>
              <a:ea typeface="微软雅黑" panose="020B0503020204020204" pitchFamily="34" charset="-122"/>
            </a:endParaRPr>
          </a:p>
        </p:txBody>
      </p:sp>
      <p:grpSp>
        <p:nvGrpSpPr>
          <p:cNvPr id="8" name="组合 7">
            <a:extLst>
              <a:ext uri="{FF2B5EF4-FFF2-40B4-BE49-F238E27FC236}">
                <a16:creationId xmlns:a16="http://schemas.microsoft.com/office/drawing/2014/main" id="{0820E44B-5F2D-620D-E084-3A8314F3B09F}"/>
              </a:ext>
            </a:extLst>
          </p:cNvPr>
          <p:cNvGrpSpPr/>
          <p:nvPr/>
        </p:nvGrpSpPr>
        <p:grpSpPr>
          <a:xfrm>
            <a:off x="-411" y="-1796"/>
            <a:ext cx="12192000" cy="6858000"/>
            <a:chOff x="-411" y="-1796"/>
            <a:chExt cx="12192000" cy="6858000"/>
          </a:xfrm>
        </p:grpSpPr>
        <p:sp>
          <p:nvSpPr>
            <p:cNvPr id="9" name="Rectangle 17">
              <a:extLst>
                <a:ext uri="{FF2B5EF4-FFF2-40B4-BE49-F238E27FC236}">
                  <a16:creationId xmlns:a16="http://schemas.microsoft.com/office/drawing/2014/main" id="{7CADE286-5F3D-9165-823A-A0FE4EB103B8}"/>
                </a:ext>
              </a:extLst>
            </p:cNvPr>
            <p:cNvSpPr/>
            <p:nvPr/>
          </p:nvSpPr>
          <p:spPr bwMode="auto">
            <a:xfrm>
              <a:off x="-411" y="-1796"/>
              <a:ext cx="12192000" cy="6858000"/>
            </a:xfrm>
            <a:prstGeom prst="rect">
              <a:avLst/>
            </a:prstGeom>
            <a:solidFill>
              <a:srgbClr val="544F40">
                <a:lumMod val="50000"/>
                <a:alpha val="85000"/>
              </a:srgbClr>
            </a:soli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marR="0" lvl="0" indent="-180975" algn="ctr" defTabSz="1001359" eaLnBrk="0" fontAlgn="auto" latinLnBrk="0" hangingPunct="0">
                <a:lnSpc>
                  <a:spcPct val="100000"/>
                </a:lnSpc>
                <a:spcBef>
                  <a:spcPts val="0"/>
                </a:spcBef>
                <a:spcAft>
                  <a:spcPts val="0"/>
                </a:spcAft>
                <a:buClr>
                  <a:prstClr val="white"/>
                </a:buClr>
                <a:buSzTx/>
                <a:buFont typeface="Arial" pitchFamily="34" charset="0"/>
                <a:buChar char="–"/>
                <a:tabLst/>
                <a:defRPr/>
              </a:pPr>
              <a:endParaRPr kumimoji="0" lang="en-IN" sz="1200" b="1" i="0" u="none" strike="noStrike" kern="0" cap="none" spc="0" normalizeH="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10" name="Group 18">
              <a:extLst>
                <a:ext uri="{FF2B5EF4-FFF2-40B4-BE49-F238E27FC236}">
                  <a16:creationId xmlns:a16="http://schemas.microsoft.com/office/drawing/2014/main" id="{7A66BD81-DD44-B15E-8717-014FC3A44C9F}"/>
                </a:ext>
              </a:extLst>
            </p:cNvPr>
            <p:cNvGrpSpPr/>
            <p:nvPr/>
          </p:nvGrpSpPr>
          <p:grpSpPr>
            <a:xfrm>
              <a:off x="10514213" y="845537"/>
              <a:ext cx="1220587" cy="492443"/>
              <a:chOff x="10515599" y="374946"/>
              <a:chExt cx="1220587" cy="492443"/>
            </a:xfrm>
          </p:grpSpPr>
          <p:sp>
            <p:nvSpPr>
              <p:cNvPr id="14" name="Rounded Rectangle 24">
                <a:extLst>
                  <a:ext uri="{FF2B5EF4-FFF2-40B4-BE49-F238E27FC236}">
                    <a16:creationId xmlns:a16="http://schemas.microsoft.com/office/drawing/2014/main" id="{8C3C080E-9BCE-08D8-FC5F-CD933646A5D3}"/>
                  </a:ext>
                </a:extLst>
              </p:cNvPr>
              <p:cNvSpPr/>
              <p:nvPr/>
            </p:nvSpPr>
            <p:spPr bwMode="auto">
              <a:xfrm>
                <a:off x="10515599" y="374946"/>
                <a:ext cx="1220587" cy="492443"/>
              </a:xfrm>
              <a:prstGeom prst="roundRect">
                <a:avLst>
                  <a:gd name="adj" fmla="val 13935"/>
                </a:avLst>
              </a:prstGeom>
              <a:solidFill>
                <a:srgbClr val="F36633"/>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prstClr val="white"/>
                  </a:buClr>
                  <a:buFont typeface="Arial" pitchFamily="34" charset="0"/>
                  <a:buChar char="–"/>
                </a:pPr>
                <a:endParaRPr lang="en-IN" sz="1200" b="1" kern="0">
                  <a:solidFill>
                    <a:srgbClr val="FFFFFF"/>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5" name="TextBox 20">
                <a:extLst>
                  <a:ext uri="{FF2B5EF4-FFF2-40B4-BE49-F238E27FC236}">
                    <a16:creationId xmlns:a16="http://schemas.microsoft.com/office/drawing/2014/main" id="{316C9319-5D4E-6857-D398-C00E23015862}"/>
                  </a:ext>
                </a:extLst>
              </p:cNvPr>
              <p:cNvSpPr txBox="1"/>
              <p:nvPr/>
            </p:nvSpPr>
            <p:spPr>
              <a:xfrm>
                <a:off x="10922975" y="424840"/>
                <a:ext cx="694121" cy="276999"/>
              </a:xfrm>
              <a:prstGeom prst="rect">
                <a:avLst/>
              </a:prstGeom>
              <a:noFill/>
            </p:spPr>
            <p:txBody>
              <a:bodyPr wrap="square" rtlCol="0">
                <a:spAutoFit/>
              </a:bodyPr>
              <a:lstStyle>
                <a:defPPr>
                  <a:defRPr lang="en-US"/>
                </a:defPPr>
                <a:lvl1pPr algn="ctr">
                  <a:buClr>
                    <a:schemeClr val="tx1"/>
                  </a:buClr>
                  <a:defRPr sz="1200" b="1">
                    <a:solidFill>
                      <a:srgbClr val="FF6600"/>
                    </a:solidFill>
                  </a:defRPr>
                </a:lvl1pPr>
              </a:lstStyle>
              <a:p>
                <a:pPr algn="l">
                  <a:buClr>
                    <a:srgbClr val="544F40"/>
                  </a:buClr>
                </a:pPr>
                <a:r>
                  <a:rPr lang="zh-CN" altLang="en-US">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返回</a:t>
                </a:r>
                <a:endParaRPr lang="en-US">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16" name="Group 30">
                <a:extLst>
                  <a:ext uri="{FF2B5EF4-FFF2-40B4-BE49-F238E27FC236}">
                    <a16:creationId xmlns:a16="http://schemas.microsoft.com/office/drawing/2014/main" id="{BFCF4919-91AC-00EE-797E-3CCC567C8014}"/>
                  </a:ext>
                </a:extLst>
              </p:cNvPr>
              <p:cNvGrpSpPr/>
              <p:nvPr/>
            </p:nvGrpSpPr>
            <p:grpSpPr>
              <a:xfrm>
                <a:off x="10626365" y="446729"/>
                <a:ext cx="237744" cy="233220"/>
                <a:chOff x="10591503" y="478920"/>
                <a:chExt cx="221238" cy="187028"/>
              </a:xfrm>
            </p:grpSpPr>
            <p:sp>
              <p:nvSpPr>
                <p:cNvPr id="17" name="Oval 31">
                  <a:extLst>
                    <a:ext uri="{FF2B5EF4-FFF2-40B4-BE49-F238E27FC236}">
                      <a16:creationId xmlns:a16="http://schemas.microsoft.com/office/drawing/2014/main" id="{390D784B-DB3A-AF44-8302-B5C72EFDA383}"/>
                    </a:ext>
                  </a:extLst>
                </p:cNvPr>
                <p:cNvSpPr/>
                <p:nvPr/>
              </p:nvSpPr>
              <p:spPr>
                <a:xfrm>
                  <a:off x="10591503" y="478920"/>
                  <a:ext cx="221238" cy="187028"/>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8" name="Freeform 5">
                  <a:extLst>
                    <a:ext uri="{FF2B5EF4-FFF2-40B4-BE49-F238E27FC236}">
                      <a16:creationId xmlns:a16="http://schemas.microsoft.com/office/drawing/2014/main" id="{F32D1225-70E9-75F1-1929-B340368A9F7B}"/>
                    </a:ext>
                  </a:extLst>
                </p:cNvPr>
                <p:cNvSpPr>
                  <a:spLocks/>
                </p:cNvSpPr>
                <p:nvPr/>
              </p:nvSpPr>
              <p:spPr bwMode="auto">
                <a:xfrm>
                  <a:off x="10646283" y="531158"/>
                  <a:ext cx="109538" cy="82550"/>
                </a:xfrm>
                <a:custGeom>
                  <a:avLst/>
                  <a:gdLst>
                    <a:gd name="T0" fmla="*/ 552 w 552"/>
                    <a:gd name="T1" fmla="*/ 150 h 416"/>
                    <a:gd name="T2" fmla="*/ 212 w 552"/>
                    <a:gd name="T3" fmla="*/ 150 h 416"/>
                    <a:gd name="T4" fmla="*/ 266 w 552"/>
                    <a:gd name="T5" fmla="*/ 0 h 416"/>
                    <a:gd name="T6" fmla="*/ 0 w 552"/>
                    <a:gd name="T7" fmla="*/ 208 h 416"/>
                    <a:gd name="T8" fmla="*/ 266 w 552"/>
                    <a:gd name="T9" fmla="*/ 416 h 416"/>
                    <a:gd name="T10" fmla="*/ 212 w 552"/>
                    <a:gd name="T11" fmla="*/ 266 h 416"/>
                    <a:gd name="T12" fmla="*/ 552 w 552"/>
                    <a:gd name="T13" fmla="*/ 266 h 416"/>
                    <a:gd name="T14" fmla="*/ 552 w 552"/>
                    <a:gd name="T15" fmla="*/ 150 h 4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2" h="416">
                      <a:moveTo>
                        <a:pt x="552" y="150"/>
                      </a:moveTo>
                      <a:lnTo>
                        <a:pt x="212" y="150"/>
                      </a:lnTo>
                      <a:lnTo>
                        <a:pt x="266" y="0"/>
                      </a:lnTo>
                      <a:lnTo>
                        <a:pt x="0" y="208"/>
                      </a:lnTo>
                      <a:lnTo>
                        <a:pt x="266" y="416"/>
                      </a:lnTo>
                      <a:lnTo>
                        <a:pt x="212" y="266"/>
                      </a:lnTo>
                      <a:lnTo>
                        <a:pt x="552" y="266"/>
                      </a:lnTo>
                      <a:lnTo>
                        <a:pt x="552" y="15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微软雅黑" panose="020B0503020204020204" pitchFamily="34" charset="-122"/>
                    <a:cs typeface="Arial" panose="020B0604020202020204" pitchFamily="34" charset="0"/>
                    <a:sym typeface="+mn-lt"/>
                  </a:endParaRPr>
                </a:p>
              </p:txBody>
            </p:sp>
          </p:grpSp>
        </p:grpSp>
        <p:sp>
          <p:nvSpPr>
            <p:cNvPr id="11" name="Rounded Rectangle 60">
              <a:extLst>
                <a:ext uri="{FF2B5EF4-FFF2-40B4-BE49-F238E27FC236}">
                  <a16:creationId xmlns:a16="http://schemas.microsoft.com/office/drawing/2014/main" id="{AFBA16D9-F1C6-989D-90FF-FF260F049A49}"/>
                </a:ext>
              </a:extLst>
            </p:cNvPr>
            <p:cNvSpPr/>
            <p:nvPr/>
          </p:nvSpPr>
          <p:spPr>
            <a:xfrm>
              <a:off x="457200" y="1227757"/>
              <a:ext cx="11277600" cy="4482454"/>
            </a:xfrm>
            <a:prstGeom prst="roundRect">
              <a:avLst>
                <a:gd name="adj" fmla="val 2665"/>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2" name="TextBox 34">
              <a:extLst>
                <a:ext uri="{FF2B5EF4-FFF2-40B4-BE49-F238E27FC236}">
                  <a16:creationId xmlns:a16="http://schemas.microsoft.com/office/drawing/2014/main" id="{53E0DF46-0182-DC7E-9D4D-F78E79B4BC98}"/>
                </a:ext>
              </a:extLst>
            </p:cNvPr>
            <p:cNvSpPr txBox="1"/>
            <p:nvPr/>
          </p:nvSpPr>
          <p:spPr>
            <a:xfrm>
              <a:off x="672905" y="5217777"/>
              <a:ext cx="9925952" cy="307777"/>
            </a:xfrm>
            <a:prstGeom prst="rect">
              <a:avLst/>
            </a:prstGeom>
            <a:noFill/>
          </p:spPr>
          <p:txBody>
            <a:bodyPr wrap="square" rtlCol="0">
              <a:spAutoFit/>
            </a:bodyPr>
            <a:lstStyle/>
            <a:p>
              <a:pPr>
                <a:spcAft>
                  <a:spcPts val="600"/>
                </a:spcAft>
              </a:pPr>
              <a:r>
                <a:rPr lang="zh-CN" altLang="en-US" sz="1400"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rPr>
                <a:t>点击“返回”关闭跳出窗口</a:t>
              </a:r>
              <a:endParaRPr lang="en-IN" sz="1400"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3" name="Content Placeholder 16">
              <a:extLst>
                <a:ext uri="{FF2B5EF4-FFF2-40B4-BE49-F238E27FC236}">
                  <a16:creationId xmlns:a16="http://schemas.microsoft.com/office/drawing/2014/main" id="{813BCACA-A197-F018-982B-F24743BFA033}"/>
                </a:ext>
              </a:extLst>
            </p:cNvPr>
            <p:cNvSpPr txBox="1">
              <a:spLocks/>
            </p:cNvSpPr>
            <p:nvPr/>
          </p:nvSpPr>
          <p:spPr>
            <a:xfrm>
              <a:off x="668945" y="1410118"/>
              <a:ext cx="10811697" cy="2942807"/>
            </a:xfrm>
            <a:prstGeom prst="rect">
              <a:avLst/>
            </a:prstGeom>
          </p:spPr>
          <p:txBody>
            <a:bodyPr lIns="0"/>
            <a:lstStyle>
              <a:lvl1pPr marL="274320" indent="-274320" algn="l" defTabSz="909096" rtl="0" eaLnBrk="1" latinLnBrk="0" hangingPunct="1">
                <a:lnSpc>
                  <a:spcPct val="100000"/>
                </a:lnSpc>
                <a:spcBef>
                  <a:spcPts val="0"/>
                </a:spcBef>
                <a:spcAft>
                  <a:spcPts val="600"/>
                </a:spcAft>
                <a:buClr>
                  <a:schemeClr val="tx1"/>
                </a:buClr>
                <a:buFont typeface="Arial" panose="020B0604020202020204" pitchFamily="34" charset="0"/>
                <a:buChar char="•"/>
                <a:defRPr lang="en-US" sz="1600" kern="1200" dirty="0">
                  <a:solidFill>
                    <a:schemeClr val="tx1"/>
                  </a:solidFill>
                  <a:latin typeface="+mn-lt"/>
                  <a:ea typeface="+mn-ea"/>
                  <a:cs typeface="+mn-cs"/>
                </a:defRPr>
              </a:lvl1pPr>
              <a:lvl2pPr marL="547747" indent="-285750" algn="l" defTabSz="909096" rtl="0" eaLnBrk="1" latinLnBrk="0" hangingPunct="1">
                <a:lnSpc>
                  <a:spcPct val="100000"/>
                </a:lnSpc>
                <a:spcBef>
                  <a:spcPts val="0"/>
                </a:spcBef>
                <a:spcAft>
                  <a:spcPts val="600"/>
                </a:spcAft>
                <a:buFont typeface="Arial" panose="020B0604020202020204" pitchFamily="34" charset="0"/>
                <a:buChar char="•"/>
                <a:defRPr lang="en-US" sz="1400" kern="1200" dirty="0">
                  <a:solidFill>
                    <a:schemeClr val="tx1"/>
                  </a:solidFill>
                  <a:latin typeface="+mn-lt"/>
                  <a:ea typeface="+mn-ea"/>
                  <a:cs typeface="+mn-cs"/>
                </a:defRPr>
              </a:lvl2pPr>
              <a:lvl3pPr marL="820791" indent="-285750" algn="l" defTabSz="909096" rtl="0" eaLnBrk="1" latinLnBrk="0" hangingPunct="1">
                <a:lnSpc>
                  <a:spcPct val="100000"/>
                </a:lnSpc>
                <a:spcBef>
                  <a:spcPts val="0"/>
                </a:spcBef>
                <a:spcAft>
                  <a:spcPts val="600"/>
                </a:spcAft>
                <a:buFont typeface="Arial" panose="020B0604020202020204" pitchFamily="34" charset="0"/>
                <a:buChar char="•"/>
                <a:defRPr lang="en-US" sz="1200" kern="1200" dirty="0">
                  <a:solidFill>
                    <a:schemeClr val="tx1"/>
                  </a:solidFill>
                  <a:latin typeface="+mn-lt"/>
                  <a:ea typeface="+mn-ea"/>
                  <a:cs typeface="+mn-cs"/>
                </a:defRPr>
              </a:lvl3pPr>
              <a:lvl4pPr marL="1084366" indent="-285750" algn="l" defTabSz="909096" rtl="0" eaLnBrk="1" latinLnBrk="0" hangingPunct="1">
                <a:lnSpc>
                  <a:spcPct val="100000"/>
                </a:lnSpc>
                <a:spcBef>
                  <a:spcPts val="0"/>
                </a:spcBef>
                <a:spcAft>
                  <a:spcPts val="600"/>
                </a:spcAft>
                <a:buFont typeface="Arial" panose="020B0604020202020204" pitchFamily="34" charset="0"/>
                <a:buChar char="•"/>
                <a:defRPr lang="en-US" sz="1100" kern="1200" dirty="0">
                  <a:solidFill>
                    <a:schemeClr val="tx1"/>
                  </a:solidFill>
                  <a:latin typeface="+mn-lt"/>
                  <a:ea typeface="+mn-ea"/>
                  <a:cs typeface="+mn-cs"/>
                </a:defRPr>
              </a:lvl4pPr>
              <a:lvl5pPr marL="1355833" indent="-285750" algn="l" defTabSz="909096" rtl="0" eaLnBrk="1" latinLnBrk="0" hangingPunct="1">
                <a:lnSpc>
                  <a:spcPct val="100000"/>
                </a:lnSpc>
                <a:spcBef>
                  <a:spcPts val="0"/>
                </a:spcBef>
                <a:spcAft>
                  <a:spcPts val="600"/>
                </a:spcAft>
                <a:buFont typeface="Arial" panose="020B0604020202020204" pitchFamily="34" charset="0"/>
                <a:buChar char="•"/>
                <a:defRPr lang="en-GB" sz="1100" b="0" kern="1200" dirty="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buNone/>
              </a:pPr>
              <a:r>
                <a:rPr lang="zh-CN" altLang="en-US" sz="2000" b="1" kern="0"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rPr>
                <a:t>政府关系</a:t>
              </a:r>
              <a:endParaRPr lang="en-GB" altLang="zh-CN" sz="2000" b="1" kern="0"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endParaRPr>
            </a:p>
            <a:p>
              <a:pPr marL="0" indent="0" defTabSz="913765">
                <a:lnSpc>
                  <a:spcPct val="125000"/>
                </a:lnSpc>
                <a:spcAft>
                  <a:spcPts val="600"/>
                </a:spcAft>
                <a:buSzPct val="25000"/>
                <a:buNone/>
                <a:defRPr/>
              </a:pPr>
              <a:r>
                <a:rPr lang="zh-CN" altLang="en-US" sz="1800" dirty="0">
                  <a:latin typeface="Arial" panose="020B0604020202020204" pitchFamily="34" charset="0"/>
                  <a:ea typeface="微软雅黑" panose="020B0503020204020204" pitchFamily="34" charset="-122"/>
                  <a:cs typeface="Arial" panose="020B0604020202020204" pitchFamily="34" charset="0"/>
                </a:rPr>
                <a:t>我们与实际影响或被认为可影响</a:t>
              </a:r>
              <a:r>
                <a:rPr lang="en-GB" altLang="zh-CN" sz="1800" dirty="0">
                  <a:latin typeface="Arial" panose="020B0604020202020204" pitchFamily="34" charset="0"/>
                  <a:ea typeface="微软雅黑" panose="020B0503020204020204" pitchFamily="34" charset="-122"/>
                  <a:cs typeface="Arial" panose="020B0604020202020204" pitchFamily="34" charset="0"/>
                </a:rPr>
                <a:t>GSK</a:t>
              </a:r>
              <a:r>
                <a:rPr lang="zh-CN" altLang="en-US" sz="1800" dirty="0">
                  <a:latin typeface="Arial" panose="020B0604020202020204" pitchFamily="34" charset="0"/>
                  <a:ea typeface="微软雅黑" panose="020B0503020204020204" pitchFamily="34" charset="-122"/>
                  <a:cs typeface="Arial" panose="020B0604020202020204" pitchFamily="34" charset="0"/>
                </a:rPr>
                <a:t>业务的政府官员和政府实体的关系可能会造成利益冲突。以下情况必须披露：</a:t>
              </a:r>
            </a:p>
            <a:p>
              <a:pPr marL="171450" indent="-171450">
                <a:lnSpc>
                  <a:spcPct val="125000"/>
                </a:lnSpc>
                <a:spcAft>
                  <a:spcPts val="600"/>
                </a:spcAft>
                <a:buFont typeface="Arial" panose="020B0604020202020204" pitchFamily="34" charset="0"/>
                <a:buChar char="•"/>
              </a:pPr>
              <a:r>
                <a:rPr lang="zh-CN" sz="1800" dirty="0">
                  <a:effectLst/>
                  <a:latin typeface="Arial" panose="020B0604020202020204" pitchFamily="34" charset="0"/>
                  <a:ea typeface="微软雅黑" panose="020B0503020204020204" pitchFamily="34" charset="-122"/>
                  <a:cs typeface="Arial" panose="020B0604020202020204" pitchFamily="34" charset="0"/>
                </a:rPr>
                <a:t>担任政府机构、贸易或行业机构的官员、顾问和</a:t>
              </a:r>
              <a:r>
                <a:rPr lang="en-GB" sz="1800" dirty="0">
                  <a:effectLst/>
                  <a:latin typeface="Arial" panose="020B0604020202020204" pitchFamily="34" charset="0"/>
                  <a:ea typeface="微软雅黑" panose="020B0503020204020204" pitchFamily="34" charset="-122"/>
                  <a:cs typeface="Arial" panose="020B0604020202020204" pitchFamily="34" charset="0"/>
                </a:rPr>
                <a:t>/</a:t>
              </a:r>
              <a:r>
                <a:rPr lang="zh-CN" sz="1800" dirty="0">
                  <a:effectLst/>
                  <a:latin typeface="Arial" panose="020B0604020202020204" pitchFamily="34" charset="0"/>
                  <a:ea typeface="微软雅黑" panose="020B0503020204020204" pitchFamily="34" charset="-122"/>
                  <a:cs typeface="Arial" panose="020B0604020202020204" pitchFamily="34" charset="0"/>
                </a:rPr>
                <a:t>或咨询师，特别是涉及对</a:t>
              </a:r>
              <a:r>
                <a:rPr lang="en-GB" sz="1800" dirty="0">
                  <a:effectLst/>
                  <a:latin typeface="Arial" panose="020B0604020202020204" pitchFamily="34" charset="0"/>
                  <a:ea typeface="微软雅黑" panose="020B0503020204020204" pitchFamily="34" charset="-122"/>
                  <a:cs typeface="Arial" panose="020B0604020202020204" pitchFamily="34" charset="0"/>
                </a:rPr>
                <a:t>GSK</a:t>
              </a:r>
              <a:r>
                <a:rPr lang="zh-CN" sz="1800" dirty="0">
                  <a:effectLst/>
                  <a:latin typeface="Arial" panose="020B0604020202020204" pitchFamily="34" charset="0"/>
                  <a:ea typeface="微软雅黑" panose="020B0503020204020204" pitchFamily="34" charset="-122"/>
                  <a:cs typeface="Arial" panose="020B0604020202020204" pitchFamily="34" charset="0"/>
                </a:rPr>
                <a:t>的监管或监督权力（或其他影响或左右能力）的角色。</a:t>
              </a:r>
              <a:endParaRPr lang="en-GB" sz="1800" dirty="0">
                <a:effectLst/>
                <a:latin typeface="Arial" panose="020B0604020202020204" pitchFamily="34" charset="0"/>
                <a:ea typeface="微软雅黑" panose="020B0503020204020204" pitchFamily="34" charset="-122"/>
                <a:cs typeface="Times New Roman" panose="02020603050405020304" pitchFamily="18" charset="0"/>
              </a:endParaRPr>
            </a:p>
            <a:p>
              <a:pPr marL="171450" lvl="0" indent="-171450">
                <a:lnSpc>
                  <a:spcPct val="125000"/>
                </a:lnSpc>
                <a:spcAft>
                  <a:spcPts val="600"/>
                </a:spcAft>
                <a:buFont typeface="Arial" panose="020B0604020202020204" pitchFamily="34" charset="0"/>
                <a:buChar char="•"/>
              </a:pPr>
              <a:r>
                <a:rPr lang="zh-CN" sz="1800" dirty="0">
                  <a:effectLst/>
                  <a:latin typeface="Arial" panose="020B0604020202020204" pitchFamily="34" charset="0"/>
                  <a:ea typeface="微软雅黑" panose="020B0503020204020204" pitchFamily="34" charset="-122"/>
                  <a:cs typeface="Arial" panose="020B0604020202020204" pitchFamily="34" charset="0"/>
                </a:rPr>
                <a:t>在某个政党的竞选活动中担任正式职务、作为政治竞选的候选人或者竞选政府公职。</a:t>
              </a:r>
              <a:endParaRPr lang="zh-CN" altLang="en-US" sz="1800" b="1" kern="0"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spTree>
    <p:extLst>
      <p:ext uri="{BB962C8B-B14F-4D97-AF65-F5344CB8AC3E}">
        <p14:creationId xmlns:p14="http://schemas.microsoft.com/office/powerpoint/2010/main" val="36502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animBg="1"/>
      <p:bldP spid="36" grpId="0" animBg="1"/>
      <p:bldP spid="37" grpId="0" animBg="1"/>
      <p:bldP spid="38" grpId="0" animBg="1"/>
      <p:bldP spid="39" grpId="0" animBg="1"/>
      <p:bldP spid="4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表格 49">
            <a:extLst>
              <a:ext uri="{FF2B5EF4-FFF2-40B4-BE49-F238E27FC236}">
                <a16:creationId xmlns:a16="http://schemas.microsoft.com/office/drawing/2014/main" id="{5B9674BB-D5E2-B66A-21E9-F5070B43EA7A}"/>
              </a:ext>
            </a:extLst>
          </p:cNvPr>
          <p:cNvGraphicFramePr>
            <a:graphicFrameLocks noGrp="1"/>
          </p:cNvGraphicFramePr>
          <p:nvPr/>
        </p:nvGraphicFramePr>
        <p:xfrm>
          <a:off x="0" y="-11036"/>
          <a:ext cx="12192000" cy="253923"/>
        </p:xfrm>
        <a:graphic>
          <a:graphicData uri="http://schemas.openxmlformats.org/drawingml/2006/table">
            <a:tbl>
              <a:tblPr firstRow="1" bandRow="1">
                <a:tableStyleId>{9D7B26C5-4107-4FEC-AEDC-1716B250A1EF}</a:tableStyleId>
              </a:tblPr>
              <a:tblGrid>
                <a:gridCol w="1016000">
                  <a:extLst>
                    <a:ext uri="{9D8B030D-6E8A-4147-A177-3AD203B41FA5}">
                      <a16:colId xmlns:a16="http://schemas.microsoft.com/office/drawing/2014/main" val="430702346"/>
                    </a:ext>
                  </a:extLst>
                </a:gridCol>
                <a:gridCol w="1016000">
                  <a:extLst>
                    <a:ext uri="{9D8B030D-6E8A-4147-A177-3AD203B41FA5}">
                      <a16:colId xmlns:a16="http://schemas.microsoft.com/office/drawing/2014/main" val="3238340718"/>
                    </a:ext>
                  </a:extLst>
                </a:gridCol>
                <a:gridCol w="1016000">
                  <a:extLst>
                    <a:ext uri="{9D8B030D-6E8A-4147-A177-3AD203B41FA5}">
                      <a16:colId xmlns:a16="http://schemas.microsoft.com/office/drawing/2014/main" val="375901009"/>
                    </a:ext>
                  </a:extLst>
                </a:gridCol>
                <a:gridCol w="1016000">
                  <a:extLst>
                    <a:ext uri="{9D8B030D-6E8A-4147-A177-3AD203B41FA5}">
                      <a16:colId xmlns:a16="http://schemas.microsoft.com/office/drawing/2014/main" val="1186696337"/>
                    </a:ext>
                  </a:extLst>
                </a:gridCol>
                <a:gridCol w="1016000">
                  <a:extLst>
                    <a:ext uri="{9D8B030D-6E8A-4147-A177-3AD203B41FA5}">
                      <a16:colId xmlns:a16="http://schemas.microsoft.com/office/drawing/2014/main" val="1856434816"/>
                    </a:ext>
                  </a:extLst>
                </a:gridCol>
                <a:gridCol w="1016000">
                  <a:extLst>
                    <a:ext uri="{9D8B030D-6E8A-4147-A177-3AD203B41FA5}">
                      <a16:colId xmlns:a16="http://schemas.microsoft.com/office/drawing/2014/main" val="2631607187"/>
                    </a:ext>
                  </a:extLst>
                </a:gridCol>
                <a:gridCol w="1016000">
                  <a:extLst>
                    <a:ext uri="{9D8B030D-6E8A-4147-A177-3AD203B41FA5}">
                      <a16:colId xmlns:a16="http://schemas.microsoft.com/office/drawing/2014/main" val="3908009043"/>
                    </a:ext>
                  </a:extLst>
                </a:gridCol>
                <a:gridCol w="1016000">
                  <a:extLst>
                    <a:ext uri="{9D8B030D-6E8A-4147-A177-3AD203B41FA5}">
                      <a16:colId xmlns:a16="http://schemas.microsoft.com/office/drawing/2014/main" val="2320919784"/>
                    </a:ext>
                  </a:extLst>
                </a:gridCol>
                <a:gridCol w="1016000">
                  <a:extLst>
                    <a:ext uri="{9D8B030D-6E8A-4147-A177-3AD203B41FA5}">
                      <a16:colId xmlns:a16="http://schemas.microsoft.com/office/drawing/2014/main" val="345247987"/>
                    </a:ext>
                  </a:extLst>
                </a:gridCol>
                <a:gridCol w="1016000">
                  <a:extLst>
                    <a:ext uri="{9D8B030D-6E8A-4147-A177-3AD203B41FA5}">
                      <a16:colId xmlns:a16="http://schemas.microsoft.com/office/drawing/2014/main" val="2953035068"/>
                    </a:ext>
                  </a:extLst>
                </a:gridCol>
                <a:gridCol w="1016000">
                  <a:extLst>
                    <a:ext uri="{9D8B030D-6E8A-4147-A177-3AD203B41FA5}">
                      <a16:colId xmlns:a16="http://schemas.microsoft.com/office/drawing/2014/main" val="3468142707"/>
                    </a:ext>
                  </a:extLst>
                </a:gridCol>
                <a:gridCol w="1016000">
                  <a:extLst>
                    <a:ext uri="{9D8B030D-6E8A-4147-A177-3AD203B41FA5}">
                      <a16:colId xmlns:a16="http://schemas.microsoft.com/office/drawing/2014/main" val="3194531347"/>
                    </a:ext>
                  </a:extLst>
                </a:gridCol>
              </a:tblGrid>
              <a:tr h="253923">
                <a:tc>
                  <a:txBody>
                    <a:bodyPr/>
                    <a:lstStyle/>
                    <a:p>
                      <a:endParaRPr lang="en-GB" sz="900" dirty="0"/>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70703203"/>
                  </a:ext>
                </a:extLst>
              </a:tr>
            </a:tbl>
          </a:graphicData>
        </a:graphic>
      </p:graphicFrame>
      <p:sp>
        <p:nvSpPr>
          <p:cNvPr id="4" name="灯片编号占位符 3">
            <a:extLst>
              <a:ext uri="{FF2B5EF4-FFF2-40B4-BE49-F238E27FC236}">
                <a16:creationId xmlns:a16="http://schemas.microsoft.com/office/drawing/2014/main" id="{A42D47DC-E053-720E-2D6E-ED3F359CBFAC}"/>
              </a:ext>
            </a:extLst>
          </p:cNvPr>
          <p:cNvSpPr>
            <a:spLocks noGrp="1"/>
          </p:cNvSpPr>
          <p:nvPr>
            <p:ph type="sldNum" sz="quarter" idx="22"/>
          </p:nvPr>
        </p:nvSpPr>
        <p:spPr/>
        <p:txBody>
          <a:bodyPr/>
          <a:lstStyle/>
          <a:p>
            <a:fld id="{9F9F533D-B52E-4A2F-BF72-0ADD2D94BD75}" type="slidenum">
              <a:rPr lang="en-GB" smtClean="0"/>
              <a:pPr/>
              <a:t>38</a:t>
            </a:fld>
            <a:endParaRPr lang="en-GB" dirty="0"/>
          </a:p>
        </p:txBody>
      </p:sp>
      <p:sp>
        <p:nvSpPr>
          <p:cNvPr id="6" name="标题 5">
            <a:extLst>
              <a:ext uri="{FF2B5EF4-FFF2-40B4-BE49-F238E27FC236}">
                <a16:creationId xmlns:a16="http://schemas.microsoft.com/office/drawing/2014/main" id="{74FAD56A-2E80-723B-8D52-1FA09838B3ED}"/>
              </a:ext>
            </a:extLst>
          </p:cNvPr>
          <p:cNvSpPr>
            <a:spLocks noGrp="1"/>
          </p:cNvSpPr>
          <p:nvPr>
            <p:ph type="title"/>
          </p:nvPr>
        </p:nvSpPr>
        <p:spPr/>
        <p:txBody>
          <a:bodyPr/>
          <a:lstStyle/>
          <a:p>
            <a:r>
              <a:rPr lang="zh-CN" altLang="en-US" dirty="0"/>
              <a:t>必须披露的利益冲突示例（非详尽）</a:t>
            </a:r>
            <a:endParaRPr lang="en-GB" dirty="0"/>
          </a:p>
        </p:txBody>
      </p:sp>
      <p:grpSp>
        <p:nvGrpSpPr>
          <p:cNvPr id="3" name="组合 2">
            <a:extLst>
              <a:ext uri="{FF2B5EF4-FFF2-40B4-BE49-F238E27FC236}">
                <a16:creationId xmlns:a16="http://schemas.microsoft.com/office/drawing/2014/main" id="{4F9C1D91-4683-0B47-3F13-3D357F10A713}"/>
              </a:ext>
            </a:extLst>
          </p:cNvPr>
          <p:cNvGrpSpPr/>
          <p:nvPr/>
        </p:nvGrpSpPr>
        <p:grpSpPr>
          <a:xfrm>
            <a:off x="118580" y="-11037"/>
            <a:ext cx="11981979" cy="250244"/>
            <a:chOff x="474181" y="1053094"/>
            <a:chExt cx="11274184" cy="250244"/>
          </a:xfrm>
        </p:grpSpPr>
        <p:sp>
          <p:nvSpPr>
            <p:cNvPr id="5" name="文本框 4">
              <a:extLst>
                <a:ext uri="{FF2B5EF4-FFF2-40B4-BE49-F238E27FC236}">
                  <a16:creationId xmlns:a16="http://schemas.microsoft.com/office/drawing/2014/main" id="{A378C340-6FD6-4F27-997C-92DF6FEF9A20}"/>
                </a:ext>
              </a:extLst>
            </p:cNvPr>
            <p:cNvSpPr txBox="1"/>
            <p:nvPr/>
          </p:nvSpPr>
          <p:spPr>
            <a:xfrm>
              <a:off x="47418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定义</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7" name="文本框 6">
              <a:extLst>
                <a:ext uri="{FF2B5EF4-FFF2-40B4-BE49-F238E27FC236}">
                  <a16:creationId xmlns:a16="http://schemas.microsoft.com/office/drawing/2014/main" id="{4A01A111-35BA-62CB-B1FB-07470233F3F7}"/>
                </a:ext>
              </a:extLst>
            </p:cNvPr>
            <p:cNvSpPr txBox="1"/>
            <p:nvPr/>
          </p:nvSpPr>
          <p:spPr>
            <a:xfrm>
              <a:off x="238356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职责</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7" name="文本框 26">
              <a:extLst>
                <a:ext uri="{FF2B5EF4-FFF2-40B4-BE49-F238E27FC236}">
                  <a16:creationId xmlns:a16="http://schemas.microsoft.com/office/drawing/2014/main" id="{02CDFE9C-4654-5C5F-8D57-477F1C5BD292}"/>
                </a:ext>
              </a:extLst>
            </p:cNvPr>
            <p:cNvSpPr txBox="1"/>
            <p:nvPr/>
          </p:nvSpPr>
          <p:spPr>
            <a:xfrm>
              <a:off x="142887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范围</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8" name="文本框 27">
              <a:extLst>
                <a:ext uri="{FF2B5EF4-FFF2-40B4-BE49-F238E27FC236}">
                  <a16:creationId xmlns:a16="http://schemas.microsoft.com/office/drawing/2014/main" id="{54BE4B48-05BA-5651-D1B0-2B6A9D095A2B}"/>
                </a:ext>
              </a:extLst>
            </p:cNvPr>
            <p:cNvSpPr txBox="1"/>
            <p:nvPr/>
          </p:nvSpPr>
          <p:spPr>
            <a:xfrm>
              <a:off x="333825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识别</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9" name="文本框 28">
              <a:extLst>
                <a:ext uri="{FF2B5EF4-FFF2-40B4-BE49-F238E27FC236}">
                  <a16:creationId xmlns:a16="http://schemas.microsoft.com/office/drawing/2014/main" id="{76D7C238-35B9-A49A-6684-A0E1C23BA1C3}"/>
                </a:ext>
              </a:extLst>
            </p:cNvPr>
            <p:cNvSpPr txBox="1"/>
            <p:nvPr/>
          </p:nvSpPr>
          <p:spPr>
            <a:xfrm>
              <a:off x="429294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披露</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0" name="文本框 29">
              <a:extLst>
                <a:ext uri="{FF2B5EF4-FFF2-40B4-BE49-F238E27FC236}">
                  <a16:creationId xmlns:a16="http://schemas.microsoft.com/office/drawing/2014/main" id="{0BD67A4A-4032-533C-7356-D2D878EA29BB}"/>
                </a:ext>
              </a:extLst>
            </p:cNvPr>
            <p:cNvSpPr txBox="1"/>
            <p:nvPr/>
          </p:nvSpPr>
          <p:spPr>
            <a:xfrm>
              <a:off x="524764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管理</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1" name="文本框 30">
              <a:extLst>
                <a:ext uri="{FF2B5EF4-FFF2-40B4-BE49-F238E27FC236}">
                  <a16:creationId xmlns:a16="http://schemas.microsoft.com/office/drawing/2014/main" id="{842AB330-62BB-0ED1-3928-301D6ACF1FD4}"/>
                </a:ext>
              </a:extLst>
            </p:cNvPr>
            <p:cNvSpPr txBox="1"/>
            <p:nvPr/>
          </p:nvSpPr>
          <p:spPr>
            <a:xfrm>
              <a:off x="620233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其他场景</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2" name="文本框 31">
              <a:extLst>
                <a:ext uri="{FF2B5EF4-FFF2-40B4-BE49-F238E27FC236}">
                  <a16:creationId xmlns:a16="http://schemas.microsoft.com/office/drawing/2014/main" id="{C3394D9A-96D4-25AC-8208-4B74A8D10BAA}"/>
                </a:ext>
              </a:extLst>
            </p:cNvPr>
            <p:cNvSpPr txBox="1"/>
            <p:nvPr/>
          </p:nvSpPr>
          <p:spPr>
            <a:xfrm>
              <a:off x="715702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具体示例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3" name="文本框 32">
              <a:extLst>
                <a:ext uri="{FF2B5EF4-FFF2-40B4-BE49-F238E27FC236}">
                  <a16:creationId xmlns:a16="http://schemas.microsoft.com/office/drawing/2014/main" id="{9ADE0E64-BAA0-A0E7-9A6C-DDB743F2AD31}"/>
                </a:ext>
              </a:extLst>
            </p:cNvPr>
            <p:cNvSpPr txBox="1"/>
            <p:nvPr/>
          </p:nvSpPr>
          <p:spPr>
            <a:xfrm>
              <a:off x="811171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类别示例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4" name="文本框 33">
              <a:extLst>
                <a:ext uri="{FF2B5EF4-FFF2-40B4-BE49-F238E27FC236}">
                  <a16:creationId xmlns:a16="http://schemas.microsoft.com/office/drawing/2014/main" id="{A5C1BA2C-E06D-A2E3-E6F9-1FE683C379D9}"/>
                </a:ext>
              </a:extLst>
            </p:cNvPr>
            <p:cNvSpPr txBox="1"/>
            <p:nvPr/>
          </p:nvSpPr>
          <p:spPr>
            <a:xfrm>
              <a:off x="1002110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点击完成</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8" name="文本框 47">
              <a:extLst>
                <a:ext uri="{FF2B5EF4-FFF2-40B4-BE49-F238E27FC236}">
                  <a16:creationId xmlns:a16="http://schemas.microsoft.com/office/drawing/2014/main" id="{1B012C77-8D7C-154D-BB60-2AB22399EBEE}"/>
                </a:ext>
              </a:extLst>
            </p:cNvPr>
            <p:cNvSpPr txBox="1"/>
            <p:nvPr/>
          </p:nvSpPr>
          <p:spPr>
            <a:xfrm>
              <a:off x="1097578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完成培训</a:t>
              </a:r>
              <a:endParaRPr lang="en-GB" sz="1200" dirty="0" err="1">
                <a:solidFill>
                  <a:schemeClr val="bg1"/>
                </a:solidFill>
                <a:latin typeface="Arial" panose="020B0604020202020204" pitchFamily="34" charset="0"/>
                <a:ea typeface="微软雅黑" panose="020B0503020204020204" pitchFamily="34" charset="-122"/>
              </a:endParaRPr>
            </a:p>
          </p:txBody>
        </p:sp>
      </p:grpSp>
      <p:sp>
        <p:nvSpPr>
          <p:cNvPr id="2" name="Content Placeholder 21">
            <a:extLst>
              <a:ext uri="{FF2B5EF4-FFF2-40B4-BE49-F238E27FC236}">
                <a16:creationId xmlns:a16="http://schemas.microsoft.com/office/drawing/2014/main" id="{ED024A46-DA5E-EDF3-F949-B9932B63FA34}"/>
              </a:ext>
            </a:extLst>
          </p:cNvPr>
          <p:cNvSpPr txBox="1">
            <a:spLocks/>
          </p:cNvSpPr>
          <p:nvPr/>
        </p:nvSpPr>
        <p:spPr>
          <a:xfrm>
            <a:off x="396272" y="1303338"/>
            <a:ext cx="11263487" cy="338554"/>
          </a:xfrm>
          <a:prstGeom prst="rect">
            <a:avLst/>
          </a:prstGeom>
        </p:spPr>
        <p:txBody>
          <a:bodyPr vert="horz" lIns="0" tIns="45720" rIns="0" bIns="45720" rtlCol="0" anchor="ctr">
            <a:spAutoFit/>
          </a:bodyPr>
          <a:lstStyle>
            <a:lvl1pPr marL="274320" indent="-274320" algn="l" defTabSz="1219170" rtl="0" eaLnBrk="1" latinLnBrk="0" hangingPunct="1">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1pPr>
            <a:lvl2pPr marL="548640" indent="-274320" algn="l" defTabSz="121917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82296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3pPr>
            <a:lvl4pPr marL="109728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1371600" indent="-274320" algn="l" defTabSz="1219170" rtl="0" eaLnBrk="1" latinLnBrk="0" hangingPunct="1">
              <a:spcBef>
                <a:spcPts val="0"/>
              </a:spcBef>
              <a:spcAft>
                <a:spcPts val="600"/>
              </a:spcAft>
              <a:buFont typeface="Arial" panose="020B0604020202020204" pitchFamily="34" charset="0"/>
              <a:buChar char="•"/>
              <a:defRPr sz="1100" b="0" kern="120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buClr>
                <a:schemeClr val="tx1"/>
              </a:buClr>
              <a:buNone/>
            </a:pPr>
            <a:r>
              <a:rPr lang="zh-CN" altLang="en-US"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rPr>
              <a:t>您可以通过点击查看更多内容</a:t>
            </a:r>
            <a:endParaRPr lang="en-IN"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35" name="Rectangle 27">
            <a:extLst>
              <a:ext uri="{FF2B5EF4-FFF2-40B4-BE49-F238E27FC236}">
                <a16:creationId xmlns:a16="http://schemas.microsoft.com/office/drawing/2014/main" id="{6BC61923-FA8D-B67F-D841-03F05FE92890}"/>
              </a:ext>
            </a:extLst>
          </p:cNvPr>
          <p:cNvSpPr/>
          <p:nvPr/>
        </p:nvSpPr>
        <p:spPr bwMode="auto">
          <a:xfrm>
            <a:off x="515795" y="2079830"/>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97200" bIns="72000" numCol="1" spcCol="0" rtlCol="0" fromWordArt="0" anchor="ctr" anchorCtr="0" forceAA="0" compatLnSpc="1">
            <a:prstTxWarp prst="textNoShape">
              <a:avLst/>
            </a:prstTxWarp>
            <a:noAutofit/>
          </a:bodyPr>
          <a:lstStyle/>
          <a:p>
            <a:pPr algn="ct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个人关系</a:t>
            </a:r>
          </a:p>
        </p:txBody>
      </p:sp>
      <p:sp>
        <p:nvSpPr>
          <p:cNvPr id="36" name="Rectangle 28">
            <a:extLst>
              <a:ext uri="{FF2B5EF4-FFF2-40B4-BE49-F238E27FC236}">
                <a16:creationId xmlns:a16="http://schemas.microsoft.com/office/drawing/2014/main" id="{FCD13A40-DCE4-A9D4-C5D0-6D211EF6F5FA}"/>
              </a:ext>
            </a:extLst>
          </p:cNvPr>
          <p:cNvSpPr/>
          <p:nvPr/>
        </p:nvSpPr>
        <p:spPr bwMode="auto">
          <a:xfrm>
            <a:off x="2877995" y="2079830"/>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个人经济利益</a:t>
            </a:r>
          </a:p>
        </p:txBody>
      </p:sp>
      <p:sp>
        <p:nvSpPr>
          <p:cNvPr id="37" name="Rectangle 28">
            <a:extLst>
              <a:ext uri="{FF2B5EF4-FFF2-40B4-BE49-F238E27FC236}">
                <a16:creationId xmlns:a16="http://schemas.microsoft.com/office/drawing/2014/main" id="{D3390806-793F-C727-F8ED-BDF16872F27C}"/>
              </a:ext>
            </a:extLst>
          </p:cNvPr>
          <p:cNvSpPr/>
          <p:nvPr/>
        </p:nvSpPr>
        <p:spPr bwMode="auto">
          <a:xfrm>
            <a:off x="5240195" y="2079830"/>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外部专业利益和外部董事会成员资格</a:t>
            </a:r>
          </a:p>
        </p:txBody>
      </p:sp>
      <p:sp>
        <p:nvSpPr>
          <p:cNvPr id="38" name="Rectangle 27">
            <a:extLst>
              <a:ext uri="{FF2B5EF4-FFF2-40B4-BE49-F238E27FC236}">
                <a16:creationId xmlns:a16="http://schemas.microsoft.com/office/drawing/2014/main" id="{59439F7C-4EE1-4D33-587F-A70544808967}"/>
              </a:ext>
            </a:extLst>
          </p:cNvPr>
          <p:cNvSpPr/>
          <p:nvPr/>
        </p:nvSpPr>
        <p:spPr bwMode="auto">
          <a:xfrm>
            <a:off x="515795" y="3287375"/>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97200" bIns="72000" numCol="1" spcCol="0" rtlCol="0" fromWordArt="0" anchor="ctr" anchorCtr="0" forceAA="0" compatLnSpc="1">
            <a:prstTxWarp prst="textNoShape">
              <a:avLst/>
            </a:prstTxWarp>
            <a:noAutofit/>
          </a:bodyPr>
          <a:lstStyle/>
          <a:p>
            <a:pPr algn="ct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政府关系</a:t>
            </a:r>
          </a:p>
        </p:txBody>
      </p:sp>
      <p:sp>
        <p:nvSpPr>
          <p:cNvPr id="39" name="Rectangle 28">
            <a:extLst>
              <a:ext uri="{FF2B5EF4-FFF2-40B4-BE49-F238E27FC236}">
                <a16:creationId xmlns:a16="http://schemas.microsoft.com/office/drawing/2014/main" id="{948E915D-C5BC-81BF-E600-D2246C161012}"/>
              </a:ext>
            </a:extLst>
          </p:cNvPr>
          <p:cNvSpPr/>
          <p:nvPr/>
        </p:nvSpPr>
        <p:spPr bwMode="auto">
          <a:xfrm>
            <a:off x="2877995" y="3287375"/>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密切的个人关系</a:t>
            </a:r>
          </a:p>
        </p:txBody>
      </p:sp>
      <p:sp>
        <p:nvSpPr>
          <p:cNvPr id="40" name="Rectangle 28">
            <a:extLst>
              <a:ext uri="{FF2B5EF4-FFF2-40B4-BE49-F238E27FC236}">
                <a16:creationId xmlns:a16="http://schemas.microsoft.com/office/drawing/2014/main" id="{49E1BC0B-4C87-C015-2246-9255C0CB930A}"/>
              </a:ext>
            </a:extLst>
          </p:cNvPr>
          <p:cNvSpPr/>
          <p:nvPr/>
        </p:nvSpPr>
        <p:spPr bwMode="auto">
          <a:xfrm>
            <a:off x="5240195" y="3287375"/>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其他情况</a:t>
            </a:r>
          </a:p>
        </p:txBody>
      </p:sp>
      <p:sp>
        <p:nvSpPr>
          <p:cNvPr id="19" name="文本框 18">
            <a:extLst>
              <a:ext uri="{FF2B5EF4-FFF2-40B4-BE49-F238E27FC236}">
                <a16:creationId xmlns:a16="http://schemas.microsoft.com/office/drawing/2014/main" id="{B25CCB59-5134-7F1D-71AB-7A3439D774AE}"/>
              </a:ext>
            </a:extLst>
          </p:cNvPr>
          <p:cNvSpPr txBox="1"/>
          <p:nvPr/>
        </p:nvSpPr>
        <p:spPr>
          <a:xfrm>
            <a:off x="9144000" y="-11037"/>
            <a:ext cx="1029416" cy="250244"/>
          </a:xfrm>
          <a:prstGeom prst="rect">
            <a:avLst/>
          </a:prstGeom>
          <a:noFill/>
        </p:spPr>
        <p:txBody>
          <a:bodyPr wrap="square" lIns="0" tIns="0" rIns="0" bIns="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a:t>
            </a:r>
            <a:r>
              <a:rPr lang="en-US" altLang="zh-CN" sz="1200" dirty="0">
                <a:solidFill>
                  <a:schemeClr val="bg1"/>
                </a:solidFill>
                <a:latin typeface="Arial" panose="020B0604020202020204" pitchFamily="34" charset="0"/>
                <a:ea typeface="微软雅黑" panose="020B0503020204020204" pitchFamily="34" charset="-122"/>
              </a:rPr>
              <a:t>/</a:t>
            </a:r>
            <a:r>
              <a:rPr lang="zh-CN" altLang="en-US" sz="1200" dirty="0">
                <a:solidFill>
                  <a:schemeClr val="bg1"/>
                </a:solidFill>
                <a:latin typeface="Arial" panose="020B0604020202020204" pitchFamily="34" charset="0"/>
                <a:ea typeface="微软雅黑" panose="020B0503020204020204" pitchFamily="34" charset="-122"/>
              </a:rPr>
              <a:t>无需披露</a:t>
            </a:r>
            <a:endParaRPr lang="en-GB" sz="1200" dirty="0" err="1">
              <a:solidFill>
                <a:schemeClr val="bg1"/>
              </a:solidFill>
              <a:latin typeface="Arial" panose="020B0604020202020204" pitchFamily="34" charset="0"/>
              <a:ea typeface="微软雅黑" panose="020B0503020204020204" pitchFamily="34" charset="-122"/>
            </a:endParaRPr>
          </a:p>
        </p:txBody>
      </p:sp>
      <p:grpSp>
        <p:nvGrpSpPr>
          <p:cNvPr id="8" name="组合 7">
            <a:extLst>
              <a:ext uri="{FF2B5EF4-FFF2-40B4-BE49-F238E27FC236}">
                <a16:creationId xmlns:a16="http://schemas.microsoft.com/office/drawing/2014/main" id="{0820E44B-5F2D-620D-E084-3A8314F3B09F}"/>
              </a:ext>
            </a:extLst>
          </p:cNvPr>
          <p:cNvGrpSpPr/>
          <p:nvPr/>
        </p:nvGrpSpPr>
        <p:grpSpPr>
          <a:xfrm>
            <a:off x="-411" y="-1796"/>
            <a:ext cx="12192000" cy="6858000"/>
            <a:chOff x="-411" y="-1796"/>
            <a:chExt cx="12192000" cy="6858000"/>
          </a:xfrm>
        </p:grpSpPr>
        <p:sp>
          <p:nvSpPr>
            <p:cNvPr id="9" name="Rectangle 17">
              <a:extLst>
                <a:ext uri="{FF2B5EF4-FFF2-40B4-BE49-F238E27FC236}">
                  <a16:creationId xmlns:a16="http://schemas.microsoft.com/office/drawing/2014/main" id="{7CADE286-5F3D-9165-823A-A0FE4EB103B8}"/>
                </a:ext>
              </a:extLst>
            </p:cNvPr>
            <p:cNvSpPr/>
            <p:nvPr/>
          </p:nvSpPr>
          <p:spPr bwMode="auto">
            <a:xfrm>
              <a:off x="-411" y="-1796"/>
              <a:ext cx="12192000" cy="6858000"/>
            </a:xfrm>
            <a:prstGeom prst="rect">
              <a:avLst/>
            </a:prstGeom>
            <a:solidFill>
              <a:srgbClr val="544F40">
                <a:lumMod val="50000"/>
                <a:alpha val="85000"/>
              </a:srgbClr>
            </a:soli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marR="0" lvl="0" indent="-180975" algn="ctr" defTabSz="1001359" eaLnBrk="0" fontAlgn="auto" latinLnBrk="0" hangingPunct="0">
                <a:lnSpc>
                  <a:spcPct val="100000"/>
                </a:lnSpc>
                <a:spcBef>
                  <a:spcPts val="0"/>
                </a:spcBef>
                <a:spcAft>
                  <a:spcPts val="0"/>
                </a:spcAft>
                <a:buClr>
                  <a:prstClr val="white"/>
                </a:buClr>
                <a:buSzTx/>
                <a:buFont typeface="Arial" pitchFamily="34" charset="0"/>
                <a:buChar char="–"/>
                <a:tabLst/>
                <a:defRPr/>
              </a:pPr>
              <a:endParaRPr kumimoji="0" lang="en-IN" sz="120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10" name="Group 18">
              <a:extLst>
                <a:ext uri="{FF2B5EF4-FFF2-40B4-BE49-F238E27FC236}">
                  <a16:creationId xmlns:a16="http://schemas.microsoft.com/office/drawing/2014/main" id="{7A66BD81-DD44-B15E-8717-014FC3A44C9F}"/>
                </a:ext>
              </a:extLst>
            </p:cNvPr>
            <p:cNvGrpSpPr/>
            <p:nvPr/>
          </p:nvGrpSpPr>
          <p:grpSpPr>
            <a:xfrm>
              <a:off x="10514213" y="845537"/>
              <a:ext cx="1220587" cy="492443"/>
              <a:chOff x="10515599" y="374946"/>
              <a:chExt cx="1220587" cy="492443"/>
            </a:xfrm>
          </p:grpSpPr>
          <p:sp>
            <p:nvSpPr>
              <p:cNvPr id="14" name="Rounded Rectangle 24">
                <a:extLst>
                  <a:ext uri="{FF2B5EF4-FFF2-40B4-BE49-F238E27FC236}">
                    <a16:creationId xmlns:a16="http://schemas.microsoft.com/office/drawing/2014/main" id="{8C3C080E-9BCE-08D8-FC5F-CD933646A5D3}"/>
                  </a:ext>
                </a:extLst>
              </p:cNvPr>
              <p:cNvSpPr/>
              <p:nvPr/>
            </p:nvSpPr>
            <p:spPr bwMode="auto">
              <a:xfrm>
                <a:off x="10515599" y="374946"/>
                <a:ext cx="1220587" cy="492443"/>
              </a:xfrm>
              <a:prstGeom prst="roundRect">
                <a:avLst>
                  <a:gd name="adj" fmla="val 13935"/>
                </a:avLst>
              </a:prstGeom>
              <a:solidFill>
                <a:srgbClr val="F36633"/>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prstClr val="white"/>
                  </a:buClr>
                  <a:buFont typeface="Arial" pitchFamily="34" charset="0"/>
                  <a:buChar char="–"/>
                </a:pPr>
                <a:endParaRPr lang="en-IN" sz="1200" b="1" kern="0">
                  <a:solidFill>
                    <a:srgbClr val="FFFFFF"/>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5" name="TextBox 20">
                <a:extLst>
                  <a:ext uri="{FF2B5EF4-FFF2-40B4-BE49-F238E27FC236}">
                    <a16:creationId xmlns:a16="http://schemas.microsoft.com/office/drawing/2014/main" id="{316C9319-5D4E-6857-D398-C00E23015862}"/>
                  </a:ext>
                </a:extLst>
              </p:cNvPr>
              <p:cNvSpPr txBox="1"/>
              <p:nvPr/>
            </p:nvSpPr>
            <p:spPr>
              <a:xfrm>
                <a:off x="10922975" y="424840"/>
                <a:ext cx="694121" cy="276999"/>
              </a:xfrm>
              <a:prstGeom prst="rect">
                <a:avLst/>
              </a:prstGeom>
              <a:noFill/>
            </p:spPr>
            <p:txBody>
              <a:bodyPr wrap="square" rtlCol="0">
                <a:spAutoFit/>
              </a:bodyPr>
              <a:lstStyle>
                <a:defPPr>
                  <a:defRPr lang="en-US"/>
                </a:defPPr>
                <a:lvl1pPr algn="ctr">
                  <a:buClr>
                    <a:schemeClr val="tx1"/>
                  </a:buClr>
                  <a:defRPr sz="1200" b="1">
                    <a:solidFill>
                      <a:srgbClr val="FF6600"/>
                    </a:solidFill>
                  </a:defRPr>
                </a:lvl1pPr>
              </a:lstStyle>
              <a:p>
                <a:pPr algn="l">
                  <a:buClr>
                    <a:srgbClr val="544F40"/>
                  </a:buClr>
                </a:pPr>
                <a:r>
                  <a:rPr lang="zh-CN" altLang="en-US">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返回</a:t>
                </a:r>
                <a:endParaRPr lang="en-US" baseline="3000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16" name="Group 30">
                <a:extLst>
                  <a:ext uri="{FF2B5EF4-FFF2-40B4-BE49-F238E27FC236}">
                    <a16:creationId xmlns:a16="http://schemas.microsoft.com/office/drawing/2014/main" id="{BFCF4919-91AC-00EE-797E-3CCC567C8014}"/>
                  </a:ext>
                </a:extLst>
              </p:cNvPr>
              <p:cNvGrpSpPr/>
              <p:nvPr/>
            </p:nvGrpSpPr>
            <p:grpSpPr>
              <a:xfrm>
                <a:off x="10626365" y="446729"/>
                <a:ext cx="237744" cy="233220"/>
                <a:chOff x="10591503" y="478920"/>
                <a:chExt cx="221238" cy="187028"/>
              </a:xfrm>
            </p:grpSpPr>
            <p:sp>
              <p:nvSpPr>
                <p:cNvPr id="17" name="Oval 31">
                  <a:extLst>
                    <a:ext uri="{FF2B5EF4-FFF2-40B4-BE49-F238E27FC236}">
                      <a16:creationId xmlns:a16="http://schemas.microsoft.com/office/drawing/2014/main" id="{390D784B-DB3A-AF44-8302-B5C72EFDA383}"/>
                    </a:ext>
                  </a:extLst>
                </p:cNvPr>
                <p:cNvSpPr/>
                <p:nvPr/>
              </p:nvSpPr>
              <p:spPr>
                <a:xfrm>
                  <a:off x="10591503" y="478920"/>
                  <a:ext cx="221238" cy="187028"/>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8" name="Freeform 5">
                  <a:extLst>
                    <a:ext uri="{FF2B5EF4-FFF2-40B4-BE49-F238E27FC236}">
                      <a16:creationId xmlns:a16="http://schemas.microsoft.com/office/drawing/2014/main" id="{F32D1225-70E9-75F1-1929-B340368A9F7B}"/>
                    </a:ext>
                  </a:extLst>
                </p:cNvPr>
                <p:cNvSpPr>
                  <a:spLocks/>
                </p:cNvSpPr>
                <p:nvPr/>
              </p:nvSpPr>
              <p:spPr bwMode="auto">
                <a:xfrm>
                  <a:off x="10646283" y="531158"/>
                  <a:ext cx="109538" cy="82550"/>
                </a:xfrm>
                <a:custGeom>
                  <a:avLst/>
                  <a:gdLst>
                    <a:gd name="T0" fmla="*/ 552 w 552"/>
                    <a:gd name="T1" fmla="*/ 150 h 416"/>
                    <a:gd name="T2" fmla="*/ 212 w 552"/>
                    <a:gd name="T3" fmla="*/ 150 h 416"/>
                    <a:gd name="T4" fmla="*/ 266 w 552"/>
                    <a:gd name="T5" fmla="*/ 0 h 416"/>
                    <a:gd name="T6" fmla="*/ 0 w 552"/>
                    <a:gd name="T7" fmla="*/ 208 h 416"/>
                    <a:gd name="T8" fmla="*/ 266 w 552"/>
                    <a:gd name="T9" fmla="*/ 416 h 416"/>
                    <a:gd name="T10" fmla="*/ 212 w 552"/>
                    <a:gd name="T11" fmla="*/ 266 h 416"/>
                    <a:gd name="T12" fmla="*/ 552 w 552"/>
                    <a:gd name="T13" fmla="*/ 266 h 416"/>
                    <a:gd name="T14" fmla="*/ 552 w 552"/>
                    <a:gd name="T15" fmla="*/ 150 h 4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2" h="416">
                      <a:moveTo>
                        <a:pt x="552" y="150"/>
                      </a:moveTo>
                      <a:lnTo>
                        <a:pt x="212" y="150"/>
                      </a:lnTo>
                      <a:lnTo>
                        <a:pt x="266" y="0"/>
                      </a:lnTo>
                      <a:lnTo>
                        <a:pt x="0" y="208"/>
                      </a:lnTo>
                      <a:lnTo>
                        <a:pt x="266" y="416"/>
                      </a:lnTo>
                      <a:lnTo>
                        <a:pt x="212" y="266"/>
                      </a:lnTo>
                      <a:lnTo>
                        <a:pt x="552" y="266"/>
                      </a:lnTo>
                      <a:lnTo>
                        <a:pt x="552" y="15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微软雅黑" panose="020B0503020204020204" pitchFamily="34" charset="-122"/>
                    <a:cs typeface="Arial" panose="020B0604020202020204" pitchFamily="34" charset="0"/>
                    <a:sym typeface="+mn-lt"/>
                  </a:endParaRPr>
                </a:p>
              </p:txBody>
            </p:sp>
          </p:grpSp>
        </p:grpSp>
        <p:sp>
          <p:nvSpPr>
            <p:cNvPr id="11" name="Rounded Rectangle 60">
              <a:extLst>
                <a:ext uri="{FF2B5EF4-FFF2-40B4-BE49-F238E27FC236}">
                  <a16:creationId xmlns:a16="http://schemas.microsoft.com/office/drawing/2014/main" id="{AFBA16D9-F1C6-989D-90FF-FF260F049A49}"/>
                </a:ext>
              </a:extLst>
            </p:cNvPr>
            <p:cNvSpPr/>
            <p:nvPr/>
          </p:nvSpPr>
          <p:spPr>
            <a:xfrm>
              <a:off x="457200" y="1227757"/>
              <a:ext cx="11277600" cy="4482454"/>
            </a:xfrm>
            <a:prstGeom prst="roundRect">
              <a:avLst>
                <a:gd name="adj" fmla="val 2665"/>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2" name="TextBox 34">
              <a:extLst>
                <a:ext uri="{FF2B5EF4-FFF2-40B4-BE49-F238E27FC236}">
                  <a16:creationId xmlns:a16="http://schemas.microsoft.com/office/drawing/2014/main" id="{53E0DF46-0182-DC7E-9D4D-F78E79B4BC98}"/>
                </a:ext>
              </a:extLst>
            </p:cNvPr>
            <p:cNvSpPr txBox="1"/>
            <p:nvPr/>
          </p:nvSpPr>
          <p:spPr>
            <a:xfrm>
              <a:off x="672905" y="5217777"/>
              <a:ext cx="9925952" cy="307777"/>
            </a:xfrm>
            <a:prstGeom prst="rect">
              <a:avLst/>
            </a:prstGeom>
            <a:noFill/>
          </p:spPr>
          <p:txBody>
            <a:bodyPr wrap="square" rtlCol="0">
              <a:spAutoFit/>
            </a:bodyPr>
            <a:lstStyle/>
            <a:p>
              <a:pPr>
                <a:spcAft>
                  <a:spcPts val="600"/>
                </a:spcAft>
              </a:pPr>
              <a:r>
                <a:rPr lang="zh-CN" altLang="en-US" sz="1400"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rPr>
                <a:t>点击“返回”关闭跳出窗口</a:t>
              </a:r>
              <a:endParaRPr lang="en-IN" sz="1400"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3" name="Content Placeholder 16">
              <a:extLst>
                <a:ext uri="{FF2B5EF4-FFF2-40B4-BE49-F238E27FC236}">
                  <a16:creationId xmlns:a16="http://schemas.microsoft.com/office/drawing/2014/main" id="{813BCACA-A197-F018-982B-F24743BFA033}"/>
                </a:ext>
              </a:extLst>
            </p:cNvPr>
            <p:cNvSpPr txBox="1">
              <a:spLocks/>
            </p:cNvSpPr>
            <p:nvPr/>
          </p:nvSpPr>
          <p:spPr>
            <a:xfrm>
              <a:off x="668945" y="1410118"/>
              <a:ext cx="10811697" cy="2942807"/>
            </a:xfrm>
            <a:prstGeom prst="rect">
              <a:avLst/>
            </a:prstGeom>
          </p:spPr>
          <p:txBody>
            <a:bodyPr lIns="0"/>
            <a:lstStyle>
              <a:lvl1pPr marL="274320" indent="-274320" algn="l" defTabSz="909096" rtl="0" eaLnBrk="1" latinLnBrk="0" hangingPunct="1">
                <a:lnSpc>
                  <a:spcPct val="100000"/>
                </a:lnSpc>
                <a:spcBef>
                  <a:spcPts val="0"/>
                </a:spcBef>
                <a:spcAft>
                  <a:spcPts val="600"/>
                </a:spcAft>
                <a:buClr>
                  <a:schemeClr val="tx1"/>
                </a:buClr>
                <a:buFont typeface="Arial" panose="020B0604020202020204" pitchFamily="34" charset="0"/>
                <a:buChar char="•"/>
                <a:defRPr lang="en-US" sz="1600" kern="1200" dirty="0">
                  <a:solidFill>
                    <a:schemeClr val="tx1"/>
                  </a:solidFill>
                  <a:latin typeface="+mn-lt"/>
                  <a:ea typeface="+mn-ea"/>
                  <a:cs typeface="+mn-cs"/>
                </a:defRPr>
              </a:lvl1pPr>
              <a:lvl2pPr marL="547747" indent="-285750" algn="l" defTabSz="909096" rtl="0" eaLnBrk="1" latinLnBrk="0" hangingPunct="1">
                <a:lnSpc>
                  <a:spcPct val="100000"/>
                </a:lnSpc>
                <a:spcBef>
                  <a:spcPts val="0"/>
                </a:spcBef>
                <a:spcAft>
                  <a:spcPts val="600"/>
                </a:spcAft>
                <a:buFont typeface="Arial" panose="020B0604020202020204" pitchFamily="34" charset="0"/>
                <a:buChar char="•"/>
                <a:defRPr lang="en-US" sz="1400" kern="1200" dirty="0">
                  <a:solidFill>
                    <a:schemeClr val="tx1"/>
                  </a:solidFill>
                  <a:latin typeface="+mn-lt"/>
                  <a:ea typeface="+mn-ea"/>
                  <a:cs typeface="+mn-cs"/>
                </a:defRPr>
              </a:lvl2pPr>
              <a:lvl3pPr marL="820791" indent="-285750" algn="l" defTabSz="909096" rtl="0" eaLnBrk="1" latinLnBrk="0" hangingPunct="1">
                <a:lnSpc>
                  <a:spcPct val="100000"/>
                </a:lnSpc>
                <a:spcBef>
                  <a:spcPts val="0"/>
                </a:spcBef>
                <a:spcAft>
                  <a:spcPts val="600"/>
                </a:spcAft>
                <a:buFont typeface="Arial" panose="020B0604020202020204" pitchFamily="34" charset="0"/>
                <a:buChar char="•"/>
                <a:defRPr lang="en-US" sz="1200" kern="1200" dirty="0">
                  <a:solidFill>
                    <a:schemeClr val="tx1"/>
                  </a:solidFill>
                  <a:latin typeface="+mn-lt"/>
                  <a:ea typeface="+mn-ea"/>
                  <a:cs typeface="+mn-cs"/>
                </a:defRPr>
              </a:lvl3pPr>
              <a:lvl4pPr marL="1084366" indent="-285750" algn="l" defTabSz="909096" rtl="0" eaLnBrk="1" latinLnBrk="0" hangingPunct="1">
                <a:lnSpc>
                  <a:spcPct val="100000"/>
                </a:lnSpc>
                <a:spcBef>
                  <a:spcPts val="0"/>
                </a:spcBef>
                <a:spcAft>
                  <a:spcPts val="600"/>
                </a:spcAft>
                <a:buFont typeface="Arial" panose="020B0604020202020204" pitchFamily="34" charset="0"/>
                <a:buChar char="•"/>
                <a:defRPr lang="en-US" sz="1100" kern="1200" dirty="0">
                  <a:solidFill>
                    <a:schemeClr val="tx1"/>
                  </a:solidFill>
                  <a:latin typeface="+mn-lt"/>
                  <a:ea typeface="+mn-ea"/>
                  <a:cs typeface="+mn-cs"/>
                </a:defRPr>
              </a:lvl4pPr>
              <a:lvl5pPr marL="1355833" indent="-285750" algn="l" defTabSz="909096" rtl="0" eaLnBrk="1" latinLnBrk="0" hangingPunct="1">
                <a:lnSpc>
                  <a:spcPct val="100000"/>
                </a:lnSpc>
                <a:spcBef>
                  <a:spcPts val="0"/>
                </a:spcBef>
                <a:spcAft>
                  <a:spcPts val="600"/>
                </a:spcAft>
                <a:buFont typeface="Arial" panose="020B0604020202020204" pitchFamily="34" charset="0"/>
                <a:buChar char="•"/>
                <a:defRPr lang="en-GB" sz="1100" b="0" kern="1200" dirty="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buNone/>
              </a:pPr>
              <a:r>
                <a:rPr lang="zh-CN" altLang="en-US" sz="2000" b="1" kern="0"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rPr>
                <a:t>密切的个人关系</a:t>
              </a:r>
              <a:endParaRPr lang="en-GB" altLang="zh-CN" sz="2000" b="1" kern="0"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endParaRPr>
            </a:p>
            <a:p>
              <a:pPr marL="0" marR="0" lvl="0" indent="0" defTabSz="913765" rtl="0" eaLnBrk="1" fontAlgn="auto" latinLnBrk="0" hangingPunct="1">
                <a:lnSpc>
                  <a:spcPct val="125000"/>
                </a:lnSpc>
                <a:spcBef>
                  <a:spcPts val="0"/>
                </a:spcBef>
                <a:spcAft>
                  <a:spcPts val="600"/>
                </a:spcAft>
                <a:buClrTx/>
                <a:buSzPct val="25000"/>
                <a:buFontTx/>
                <a:buNone/>
                <a:defRPr/>
              </a:pPr>
              <a:r>
                <a:rPr kumimoji="0" lang="zh-CN" altLang="en-US"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密切的个人关系是指我们与家庭成员以及与我们有恋爱关系的人之间的关系。以下情况必须披露：</a:t>
              </a:r>
              <a:endParaRPr kumimoji="0" lang="en-GB" altLang="zh-CN"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endParaRPr>
            </a:p>
            <a:p>
              <a:pPr marL="171450" marR="0" lvl="0" indent="-171450" defTabSz="913765" rtl="0" eaLnBrk="1" fontAlgn="auto" latinLnBrk="0" hangingPunct="1">
                <a:lnSpc>
                  <a:spcPct val="125000"/>
                </a:lnSpc>
                <a:spcBef>
                  <a:spcPts val="0"/>
                </a:spcBef>
                <a:spcAft>
                  <a:spcPts val="600"/>
                </a:spcAft>
                <a:buClr>
                  <a:schemeClr val="tx1"/>
                </a:buClr>
                <a:buSzPct val="100000"/>
                <a:buFont typeface="Arial" panose="020B0604020202020204" pitchFamily="34" charset="0"/>
                <a:buChar char="•"/>
                <a:defRPr/>
              </a:pPr>
              <a:r>
                <a:rPr kumimoji="0" lang="zh-CN" altLang="en-US"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与您的汇报关系中的另一名</a:t>
              </a:r>
              <a:r>
                <a:rPr kumimoji="0" lang="en-GB" altLang="zh-CN"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GSK</a:t>
              </a:r>
              <a:r>
                <a:rPr kumimoji="0" lang="zh-CN" altLang="en-US"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员工有密切的个人关系。</a:t>
              </a:r>
              <a:endParaRPr kumimoji="0" lang="en-GB" altLang="zh-CN"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endParaRPr>
            </a:p>
            <a:p>
              <a:pPr marL="171450" marR="0" lvl="0" indent="-171450" defTabSz="913765" rtl="0" eaLnBrk="1" fontAlgn="auto" latinLnBrk="0" hangingPunct="1">
                <a:lnSpc>
                  <a:spcPct val="125000"/>
                </a:lnSpc>
                <a:spcBef>
                  <a:spcPts val="0"/>
                </a:spcBef>
                <a:spcAft>
                  <a:spcPts val="600"/>
                </a:spcAft>
                <a:buClr>
                  <a:schemeClr val="tx1"/>
                </a:buClr>
                <a:buSzPct val="100000"/>
                <a:buFont typeface="Arial" panose="020B0604020202020204" pitchFamily="34" charset="0"/>
                <a:buChar char="•"/>
                <a:defRPr/>
              </a:pPr>
              <a:r>
                <a:rPr kumimoji="0" lang="zh-CN" altLang="en-US"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参与和您有密切个人关系的人的任何招聘、薪酬、晋升或留任决定，包括担任面试小组成员。</a:t>
              </a:r>
              <a:endParaRPr kumimoji="0" lang="en-GB" altLang="zh-CN"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endParaRPr>
            </a:p>
            <a:p>
              <a:pPr marL="171450" indent="-171450" defTabSz="913765">
                <a:lnSpc>
                  <a:spcPct val="125000"/>
                </a:lnSpc>
                <a:buSzPct val="100000"/>
                <a:defRPr/>
              </a:pPr>
              <a:r>
                <a:rPr lang="zh-CN" altLang="en-US" sz="1800" dirty="0">
                  <a:latin typeface="Arial" panose="020B0604020202020204" pitchFamily="34" charset="0"/>
                  <a:ea typeface="微软雅黑" panose="020B0503020204020204" pitchFamily="34" charset="-122"/>
                  <a:cs typeface="Arial" panose="020B0604020202020204" pitchFamily="34" charset="0"/>
                </a:rPr>
                <a:t>高级经理与</a:t>
              </a:r>
              <a:r>
                <a:rPr lang="en-GB" altLang="zh-CN" sz="1800" dirty="0">
                  <a:latin typeface="Arial" panose="020B0604020202020204" pitchFamily="34" charset="0"/>
                  <a:ea typeface="微软雅黑" panose="020B0503020204020204" pitchFamily="34" charset="-122"/>
                  <a:cs typeface="Arial" panose="020B0604020202020204" pitchFamily="34" charset="0"/>
                </a:rPr>
                <a:t>GSK</a:t>
              </a:r>
              <a:r>
                <a:rPr lang="zh-CN" altLang="en-US" sz="1800" dirty="0">
                  <a:latin typeface="Arial" panose="020B0604020202020204" pitchFamily="34" charset="0"/>
                  <a:ea typeface="微软雅黑" panose="020B0503020204020204" pitchFamily="34" charset="-122"/>
                  <a:cs typeface="Arial" panose="020B0604020202020204" pitchFamily="34" charset="0"/>
                </a:rPr>
                <a:t>员工有密切个人关系时，须遵守本政策涉及高级经理的密切个人关系部分规定的额外披露要求。</a:t>
              </a:r>
              <a:endParaRPr lang="en-GB" altLang="zh-CN" sz="1800" dirty="0">
                <a:latin typeface="Arial" panose="020B0604020202020204" pitchFamily="34" charset="0"/>
                <a:ea typeface="微软雅黑" panose="020B0503020204020204" pitchFamily="34" charset="-122"/>
                <a:cs typeface="Arial" panose="020B0604020202020204" pitchFamily="34" charset="0"/>
              </a:endParaRPr>
            </a:p>
            <a:p>
              <a:pPr marL="171450" indent="-171450" defTabSz="913765">
                <a:lnSpc>
                  <a:spcPct val="125000"/>
                </a:lnSpc>
                <a:buSzPct val="100000"/>
                <a:defRPr/>
              </a:pPr>
              <a:r>
                <a:rPr lang="zh-CN" altLang="en-US" sz="1800" dirty="0">
                  <a:latin typeface="Arial" panose="020B0604020202020204" pitchFamily="34" charset="0"/>
                  <a:ea typeface="微软雅黑" panose="020B0503020204020204" pitchFamily="34" charset="-122"/>
                  <a:cs typeface="Arial" panose="020B0604020202020204" pitchFamily="34" charset="0"/>
                </a:rPr>
                <a:t>必须向您的人力资源部业务合作伙伴披露密切的个人关系。不应通过利益冲突披露工具进行披露。</a:t>
              </a:r>
              <a:endParaRPr lang="en-US" altLang="zh-CN" sz="1800" dirty="0">
                <a:latin typeface="Arial" panose="020B0604020202020204" pitchFamily="34" charset="0"/>
                <a:ea typeface="微软雅黑" panose="020B0503020204020204" pitchFamily="34" charset="-122"/>
                <a:cs typeface="Arial" panose="020B0604020202020204" pitchFamily="34" charset="0"/>
              </a:endParaRPr>
            </a:p>
            <a:p>
              <a:pPr marL="0" indent="0">
                <a:buNone/>
              </a:pPr>
              <a:endParaRPr lang="zh-CN" altLang="en-US" sz="2000" b="1" kern="0"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spTree>
    <p:extLst>
      <p:ext uri="{BB962C8B-B14F-4D97-AF65-F5344CB8AC3E}">
        <p14:creationId xmlns:p14="http://schemas.microsoft.com/office/powerpoint/2010/main" val="352633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animBg="1"/>
      <p:bldP spid="36" grpId="0" animBg="1"/>
      <p:bldP spid="37" grpId="0" animBg="1"/>
      <p:bldP spid="38" grpId="0" animBg="1"/>
      <p:bldP spid="39" grpId="0" animBg="1"/>
      <p:bldP spid="4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表格 49">
            <a:extLst>
              <a:ext uri="{FF2B5EF4-FFF2-40B4-BE49-F238E27FC236}">
                <a16:creationId xmlns:a16="http://schemas.microsoft.com/office/drawing/2014/main" id="{5B9674BB-D5E2-B66A-21E9-F5070B43EA7A}"/>
              </a:ext>
            </a:extLst>
          </p:cNvPr>
          <p:cNvGraphicFramePr>
            <a:graphicFrameLocks noGrp="1"/>
          </p:cNvGraphicFramePr>
          <p:nvPr/>
        </p:nvGraphicFramePr>
        <p:xfrm>
          <a:off x="0" y="-11036"/>
          <a:ext cx="12192000" cy="253923"/>
        </p:xfrm>
        <a:graphic>
          <a:graphicData uri="http://schemas.openxmlformats.org/drawingml/2006/table">
            <a:tbl>
              <a:tblPr firstRow="1" bandRow="1">
                <a:tableStyleId>{9D7B26C5-4107-4FEC-AEDC-1716B250A1EF}</a:tableStyleId>
              </a:tblPr>
              <a:tblGrid>
                <a:gridCol w="1016000">
                  <a:extLst>
                    <a:ext uri="{9D8B030D-6E8A-4147-A177-3AD203B41FA5}">
                      <a16:colId xmlns:a16="http://schemas.microsoft.com/office/drawing/2014/main" val="430702346"/>
                    </a:ext>
                  </a:extLst>
                </a:gridCol>
                <a:gridCol w="1016000">
                  <a:extLst>
                    <a:ext uri="{9D8B030D-6E8A-4147-A177-3AD203B41FA5}">
                      <a16:colId xmlns:a16="http://schemas.microsoft.com/office/drawing/2014/main" val="3238340718"/>
                    </a:ext>
                  </a:extLst>
                </a:gridCol>
                <a:gridCol w="1016000">
                  <a:extLst>
                    <a:ext uri="{9D8B030D-6E8A-4147-A177-3AD203B41FA5}">
                      <a16:colId xmlns:a16="http://schemas.microsoft.com/office/drawing/2014/main" val="375901009"/>
                    </a:ext>
                  </a:extLst>
                </a:gridCol>
                <a:gridCol w="1016000">
                  <a:extLst>
                    <a:ext uri="{9D8B030D-6E8A-4147-A177-3AD203B41FA5}">
                      <a16:colId xmlns:a16="http://schemas.microsoft.com/office/drawing/2014/main" val="1186696337"/>
                    </a:ext>
                  </a:extLst>
                </a:gridCol>
                <a:gridCol w="1016000">
                  <a:extLst>
                    <a:ext uri="{9D8B030D-6E8A-4147-A177-3AD203B41FA5}">
                      <a16:colId xmlns:a16="http://schemas.microsoft.com/office/drawing/2014/main" val="1856434816"/>
                    </a:ext>
                  </a:extLst>
                </a:gridCol>
                <a:gridCol w="1016000">
                  <a:extLst>
                    <a:ext uri="{9D8B030D-6E8A-4147-A177-3AD203B41FA5}">
                      <a16:colId xmlns:a16="http://schemas.microsoft.com/office/drawing/2014/main" val="2631607187"/>
                    </a:ext>
                  </a:extLst>
                </a:gridCol>
                <a:gridCol w="1016000">
                  <a:extLst>
                    <a:ext uri="{9D8B030D-6E8A-4147-A177-3AD203B41FA5}">
                      <a16:colId xmlns:a16="http://schemas.microsoft.com/office/drawing/2014/main" val="3908009043"/>
                    </a:ext>
                  </a:extLst>
                </a:gridCol>
                <a:gridCol w="1016000">
                  <a:extLst>
                    <a:ext uri="{9D8B030D-6E8A-4147-A177-3AD203B41FA5}">
                      <a16:colId xmlns:a16="http://schemas.microsoft.com/office/drawing/2014/main" val="2320919784"/>
                    </a:ext>
                  </a:extLst>
                </a:gridCol>
                <a:gridCol w="1016000">
                  <a:extLst>
                    <a:ext uri="{9D8B030D-6E8A-4147-A177-3AD203B41FA5}">
                      <a16:colId xmlns:a16="http://schemas.microsoft.com/office/drawing/2014/main" val="345247987"/>
                    </a:ext>
                  </a:extLst>
                </a:gridCol>
                <a:gridCol w="1016000">
                  <a:extLst>
                    <a:ext uri="{9D8B030D-6E8A-4147-A177-3AD203B41FA5}">
                      <a16:colId xmlns:a16="http://schemas.microsoft.com/office/drawing/2014/main" val="2953035068"/>
                    </a:ext>
                  </a:extLst>
                </a:gridCol>
                <a:gridCol w="1016000">
                  <a:extLst>
                    <a:ext uri="{9D8B030D-6E8A-4147-A177-3AD203B41FA5}">
                      <a16:colId xmlns:a16="http://schemas.microsoft.com/office/drawing/2014/main" val="3468142707"/>
                    </a:ext>
                  </a:extLst>
                </a:gridCol>
                <a:gridCol w="1016000">
                  <a:extLst>
                    <a:ext uri="{9D8B030D-6E8A-4147-A177-3AD203B41FA5}">
                      <a16:colId xmlns:a16="http://schemas.microsoft.com/office/drawing/2014/main" val="3194531347"/>
                    </a:ext>
                  </a:extLst>
                </a:gridCol>
              </a:tblGrid>
              <a:tr h="253923">
                <a:tc>
                  <a:txBody>
                    <a:bodyPr/>
                    <a:lstStyle/>
                    <a:p>
                      <a:endParaRPr lang="en-GB" sz="900" dirty="0"/>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70703203"/>
                  </a:ext>
                </a:extLst>
              </a:tr>
            </a:tbl>
          </a:graphicData>
        </a:graphic>
      </p:graphicFrame>
      <p:sp>
        <p:nvSpPr>
          <p:cNvPr id="4" name="灯片编号占位符 3">
            <a:extLst>
              <a:ext uri="{FF2B5EF4-FFF2-40B4-BE49-F238E27FC236}">
                <a16:creationId xmlns:a16="http://schemas.microsoft.com/office/drawing/2014/main" id="{A42D47DC-E053-720E-2D6E-ED3F359CBFAC}"/>
              </a:ext>
            </a:extLst>
          </p:cNvPr>
          <p:cNvSpPr>
            <a:spLocks noGrp="1"/>
          </p:cNvSpPr>
          <p:nvPr>
            <p:ph type="sldNum" sz="quarter" idx="22"/>
          </p:nvPr>
        </p:nvSpPr>
        <p:spPr/>
        <p:txBody>
          <a:bodyPr/>
          <a:lstStyle/>
          <a:p>
            <a:fld id="{9F9F533D-B52E-4A2F-BF72-0ADD2D94BD75}" type="slidenum">
              <a:rPr lang="en-GB" smtClean="0"/>
              <a:pPr/>
              <a:t>39</a:t>
            </a:fld>
            <a:endParaRPr lang="en-GB" dirty="0"/>
          </a:p>
        </p:txBody>
      </p:sp>
      <p:sp>
        <p:nvSpPr>
          <p:cNvPr id="6" name="标题 5">
            <a:extLst>
              <a:ext uri="{FF2B5EF4-FFF2-40B4-BE49-F238E27FC236}">
                <a16:creationId xmlns:a16="http://schemas.microsoft.com/office/drawing/2014/main" id="{74FAD56A-2E80-723B-8D52-1FA09838B3ED}"/>
              </a:ext>
            </a:extLst>
          </p:cNvPr>
          <p:cNvSpPr>
            <a:spLocks noGrp="1"/>
          </p:cNvSpPr>
          <p:nvPr>
            <p:ph type="title"/>
          </p:nvPr>
        </p:nvSpPr>
        <p:spPr/>
        <p:txBody>
          <a:bodyPr/>
          <a:lstStyle/>
          <a:p>
            <a:r>
              <a:rPr lang="zh-CN" altLang="en-US" dirty="0"/>
              <a:t>必须披露的利益冲突示例（非详尽）</a:t>
            </a:r>
            <a:endParaRPr lang="en-GB" dirty="0"/>
          </a:p>
        </p:txBody>
      </p:sp>
      <p:grpSp>
        <p:nvGrpSpPr>
          <p:cNvPr id="3" name="组合 2">
            <a:extLst>
              <a:ext uri="{FF2B5EF4-FFF2-40B4-BE49-F238E27FC236}">
                <a16:creationId xmlns:a16="http://schemas.microsoft.com/office/drawing/2014/main" id="{4F9C1D91-4683-0B47-3F13-3D357F10A713}"/>
              </a:ext>
            </a:extLst>
          </p:cNvPr>
          <p:cNvGrpSpPr/>
          <p:nvPr/>
        </p:nvGrpSpPr>
        <p:grpSpPr>
          <a:xfrm>
            <a:off x="118580" y="-11037"/>
            <a:ext cx="11981979" cy="250244"/>
            <a:chOff x="474181" y="1053094"/>
            <a:chExt cx="11274184" cy="250244"/>
          </a:xfrm>
        </p:grpSpPr>
        <p:sp>
          <p:nvSpPr>
            <p:cNvPr id="5" name="文本框 4">
              <a:extLst>
                <a:ext uri="{FF2B5EF4-FFF2-40B4-BE49-F238E27FC236}">
                  <a16:creationId xmlns:a16="http://schemas.microsoft.com/office/drawing/2014/main" id="{A378C340-6FD6-4F27-997C-92DF6FEF9A20}"/>
                </a:ext>
              </a:extLst>
            </p:cNvPr>
            <p:cNvSpPr txBox="1"/>
            <p:nvPr/>
          </p:nvSpPr>
          <p:spPr>
            <a:xfrm>
              <a:off x="47418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定义</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7" name="文本框 6">
              <a:extLst>
                <a:ext uri="{FF2B5EF4-FFF2-40B4-BE49-F238E27FC236}">
                  <a16:creationId xmlns:a16="http://schemas.microsoft.com/office/drawing/2014/main" id="{4A01A111-35BA-62CB-B1FB-07470233F3F7}"/>
                </a:ext>
              </a:extLst>
            </p:cNvPr>
            <p:cNvSpPr txBox="1"/>
            <p:nvPr/>
          </p:nvSpPr>
          <p:spPr>
            <a:xfrm>
              <a:off x="238356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职责</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7" name="文本框 26">
              <a:extLst>
                <a:ext uri="{FF2B5EF4-FFF2-40B4-BE49-F238E27FC236}">
                  <a16:creationId xmlns:a16="http://schemas.microsoft.com/office/drawing/2014/main" id="{02CDFE9C-4654-5C5F-8D57-477F1C5BD292}"/>
                </a:ext>
              </a:extLst>
            </p:cNvPr>
            <p:cNvSpPr txBox="1"/>
            <p:nvPr/>
          </p:nvSpPr>
          <p:spPr>
            <a:xfrm>
              <a:off x="142887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范围</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8" name="文本框 27">
              <a:extLst>
                <a:ext uri="{FF2B5EF4-FFF2-40B4-BE49-F238E27FC236}">
                  <a16:creationId xmlns:a16="http://schemas.microsoft.com/office/drawing/2014/main" id="{54BE4B48-05BA-5651-D1B0-2B6A9D095A2B}"/>
                </a:ext>
              </a:extLst>
            </p:cNvPr>
            <p:cNvSpPr txBox="1"/>
            <p:nvPr/>
          </p:nvSpPr>
          <p:spPr>
            <a:xfrm>
              <a:off x="333825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识别</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9" name="文本框 28">
              <a:extLst>
                <a:ext uri="{FF2B5EF4-FFF2-40B4-BE49-F238E27FC236}">
                  <a16:creationId xmlns:a16="http://schemas.microsoft.com/office/drawing/2014/main" id="{76D7C238-35B9-A49A-6684-A0E1C23BA1C3}"/>
                </a:ext>
              </a:extLst>
            </p:cNvPr>
            <p:cNvSpPr txBox="1"/>
            <p:nvPr/>
          </p:nvSpPr>
          <p:spPr>
            <a:xfrm>
              <a:off x="429294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披露</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0" name="文本框 29">
              <a:extLst>
                <a:ext uri="{FF2B5EF4-FFF2-40B4-BE49-F238E27FC236}">
                  <a16:creationId xmlns:a16="http://schemas.microsoft.com/office/drawing/2014/main" id="{0BD67A4A-4032-533C-7356-D2D878EA29BB}"/>
                </a:ext>
              </a:extLst>
            </p:cNvPr>
            <p:cNvSpPr txBox="1"/>
            <p:nvPr/>
          </p:nvSpPr>
          <p:spPr>
            <a:xfrm>
              <a:off x="524764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管理</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1" name="文本框 30">
              <a:extLst>
                <a:ext uri="{FF2B5EF4-FFF2-40B4-BE49-F238E27FC236}">
                  <a16:creationId xmlns:a16="http://schemas.microsoft.com/office/drawing/2014/main" id="{842AB330-62BB-0ED1-3928-301D6ACF1FD4}"/>
                </a:ext>
              </a:extLst>
            </p:cNvPr>
            <p:cNvSpPr txBox="1"/>
            <p:nvPr/>
          </p:nvSpPr>
          <p:spPr>
            <a:xfrm>
              <a:off x="620233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其他场景</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2" name="文本框 31">
              <a:extLst>
                <a:ext uri="{FF2B5EF4-FFF2-40B4-BE49-F238E27FC236}">
                  <a16:creationId xmlns:a16="http://schemas.microsoft.com/office/drawing/2014/main" id="{C3394D9A-96D4-25AC-8208-4B74A8D10BAA}"/>
                </a:ext>
              </a:extLst>
            </p:cNvPr>
            <p:cNvSpPr txBox="1"/>
            <p:nvPr/>
          </p:nvSpPr>
          <p:spPr>
            <a:xfrm>
              <a:off x="715702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具体示例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3" name="文本框 32">
              <a:extLst>
                <a:ext uri="{FF2B5EF4-FFF2-40B4-BE49-F238E27FC236}">
                  <a16:creationId xmlns:a16="http://schemas.microsoft.com/office/drawing/2014/main" id="{9ADE0E64-BAA0-A0E7-9A6C-DDB743F2AD31}"/>
                </a:ext>
              </a:extLst>
            </p:cNvPr>
            <p:cNvSpPr txBox="1"/>
            <p:nvPr/>
          </p:nvSpPr>
          <p:spPr>
            <a:xfrm>
              <a:off x="811171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类别示例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4" name="文本框 33">
              <a:extLst>
                <a:ext uri="{FF2B5EF4-FFF2-40B4-BE49-F238E27FC236}">
                  <a16:creationId xmlns:a16="http://schemas.microsoft.com/office/drawing/2014/main" id="{A5C1BA2C-E06D-A2E3-E6F9-1FE683C379D9}"/>
                </a:ext>
              </a:extLst>
            </p:cNvPr>
            <p:cNvSpPr txBox="1"/>
            <p:nvPr/>
          </p:nvSpPr>
          <p:spPr>
            <a:xfrm>
              <a:off x="1002110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点击完成</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8" name="文本框 47">
              <a:extLst>
                <a:ext uri="{FF2B5EF4-FFF2-40B4-BE49-F238E27FC236}">
                  <a16:creationId xmlns:a16="http://schemas.microsoft.com/office/drawing/2014/main" id="{1B012C77-8D7C-154D-BB60-2AB22399EBEE}"/>
                </a:ext>
              </a:extLst>
            </p:cNvPr>
            <p:cNvSpPr txBox="1"/>
            <p:nvPr/>
          </p:nvSpPr>
          <p:spPr>
            <a:xfrm>
              <a:off x="1097578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完成培训</a:t>
              </a:r>
              <a:endParaRPr lang="en-GB" sz="1200" dirty="0" err="1">
                <a:solidFill>
                  <a:schemeClr val="bg1"/>
                </a:solidFill>
                <a:latin typeface="Arial" panose="020B0604020202020204" pitchFamily="34" charset="0"/>
                <a:ea typeface="微软雅黑" panose="020B0503020204020204" pitchFamily="34" charset="-122"/>
              </a:endParaRPr>
            </a:p>
          </p:txBody>
        </p:sp>
      </p:grpSp>
      <p:sp>
        <p:nvSpPr>
          <p:cNvPr id="2" name="Content Placeholder 21">
            <a:extLst>
              <a:ext uri="{FF2B5EF4-FFF2-40B4-BE49-F238E27FC236}">
                <a16:creationId xmlns:a16="http://schemas.microsoft.com/office/drawing/2014/main" id="{ED024A46-DA5E-EDF3-F949-B9932B63FA34}"/>
              </a:ext>
            </a:extLst>
          </p:cNvPr>
          <p:cNvSpPr txBox="1">
            <a:spLocks/>
          </p:cNvSpPr>
          <p:nvPr/>
        </p:nvSpPr>
        <p:spPr>
          <a:xfrm>
            <a:off x="396272" y="1303338"/>
            <a:ext cx="11263487" cy="338554"/>
          </a:xfrm>
          <a:prstGeom prst="rect">
            <a:avLst/>
          </a:prstGeom>
        </p:spPr>
        <p:txBody>
          <a:bodyPr vert="horz" lIns="0" tIns="45720" rIns="0" bIns="45720" rtlCol="0" anchor="ctr">
            <a:spAutoFit/>
          </a:bodyPr>
          <a:lstStyle>
            <a:lvl1pPr marL="274320" indent="-274320" algn="l" defTabSz="1219170" rtl="0" eaLnBrk="1" latinLnBrk="0" hangingPunct="1">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1pPr>
            <a:lvl2pPr marL="548640" indent="-274320" algn="l" defTabSz="121917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82296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3pPr>
            <a:lvl4pPr marL="109728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1371600" indent="-274320" algn="l" defTabSz="1219170" rtl="0" eaLnBrk="1" latinLnBrk="0" hangingPunct="1">
              <a:spcBef>
                <a:spcPts val="0"/>
              </a:spcBef>
              <a:spcAft>
                <a:spcPts val="600"/>
              </a:spcAft>
              <a:buFont typeface="Arial" panose="020B0604020202020204" pitchFamily="34" charset="0"/>
              <a:buChar char="•"/>
              <a:defRPr sz="1100" b="0" kern="120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buClr>
                <a:schemeClr val="tx1"/>
              </a:buClr>
              <a:buNone/>
            </a:pPr>
            <a:r>
              <a:rPr lang="zh-CN" altLang="en-US"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rPr>
              <a:t>您可以通过点击查看更多内容</a:t>
            </a:r>
            <a:endParaRPr lang="en-IN"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35" name="Rectangle 27">
            <a:extLst>
              <a:ext uri="{FF2B5EF4-FFF2-40B4-BE49-F238E27FC236}">
                <a16:creationId xmlns:a16="http://schemas.microsoft.com/office/drawing/2014/main" id="{6BC61923-FA8D-B67F-D841-03F05FE92890}"/>
              </a:ext>
            </a:extLst>
          </p:cNvPr>
          <p:cNvSpPr/>
          <p:nvPr/>
        </p:nvSpPr>
        <p:spPr bwMode="auto">
          <a:xfrm>
            <a:off x="515795" y="2079830"/>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97200" bIns="72000" numCol="1" spcCol="0" rtlCol="0" fromWordArt="0" anchor="ctr" anchorCtr="0" forceAA="0" compatLnSpc="1">
            <a:prstTxWarp prst="textNoShape">
              <a:avLst/>
            </a:prstTxWarp>
            <a:noAutofit/>
          </a:bodyPr>
          <a:lstStyle/>
          <a:p>
            <a:pPr algn="ct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个人关系</a:t>
            </a:r>
          </a:p>
        </p:txBody>
      </p:sp>
      <p:sp>
        <p:nvSpPr>
          <p:cNvPr id="36" name="Rectangle 28">
            <a:extLst>
              <a:ext uri="{FF2B5EF4-FFF2-40B4-BE49-F238E27FC236}">
                <a16:creationId xmlns:a16="http://schemas.microsoft.com/office/drawing/2014/main" id="{FCD13A40-DCE4-A9D4-C5D0-6D211EF6F5FA}"/>
              </a:ext>
            </a:extLst>
          </p:cNvPr>
          <p:cNvSpPr/>
          <p:nvPr/>
        </p:nvSpPr>
        <p:spPr bwMode="auto">
          <a:xfrm>
            <a:off x="2877995" y="2079830"/>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个人经济利益</a:t>
            </a:r>
          </a:p>
        </p:txBody>
      </p:sp>
      <p:sp>
        <p:nvSpPr>
          <p:cNvPr id="37" name="Rectangle 28">
            <a:extLst>
              <a:ext uri="{FF2B5EF4-FFF2-40B4-BE49-F238E27FC236}">
                <a16:creationId xmlns:a16="http://schemas.microsoft.com/office/drawing/2014/main" id="{D3390806-793F-C727-F8ED-BDF16872F27C}"/>
              </a:ext>
            </a:extLst>
          </p:cNvPr>
          <p:cNvSpPr/>
          <p:nvPr/>
        </p:nvSpPr>
        <p:spPr bwMode="auto">
          <a:xfrm>
            <a:off x="5240195" y="2079830"/>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外部专业利益和外部董事会成员资格</a:t>
            </a:r>
          </a:p>
        </p:txBody>
      </p:sp>
      <p:sp>
        <p:nvSpPr>
          <p:cNvPr id="38" name="Rectangle 27">
            <a:extLst>
              <a:ext uri="{FF2B5EF4-FFF2-40B4-BE49-F238E27FC236}">
                <a16:creationId xmlns:a16="http://schemas.microsoft.com/office/drawing/2014/main" id="{59439F7C-4EE1-4D33-587F-A70544808967}"/>
              </a:ext>
            </a:extLst>
          </p:cNvPr>
          <p:cNvSpPr/>
          <p:nvPr/>
        </p:nvSpPr>
        <p:spPr bwMode="auto">
          <a:xfrm>
            <a:off x="515795" y="3287375"/>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97200" bIns="72000" numCol="1" spcCol="0" rtlCol="0" fromWordArt="0" anchor="ctr" anchorCtr="0" forceAA="0" compatLnSpc="1">
            <a:prstTxWarp prst="textNoShape">
              <a:avLst/>
            </a:prstTxWarp>
            <a:noAutofit/>
          </a:bodyPr>
          <a:lstStyle/>
          <a:p>
            <a:pPr algn="ct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政府关系</a:t>
            </a:r>
          </a:p>
        </p:txBody>
      </p:sp>
      <p:sp>
        <p:nvSpPr>
          <p:cNvPr id="39" name="Rectangle 28">
            <a:extLst>
              <a:ext uri="{FF2B5EF4-FFF2-40B4-BE49-F238E27FC236}">
                <a16:creationId xmlns:a16="http://schemas.microsoft.com/office/drawing/2014/main" id="{948E915D-C5BC-81BF-E600-D2246C161012}"/>
              </a:ext>
            </a:extLst>
          </p:cNvPr>
          <p:cNvSpPr/>
          <p:nvPr/>
        </p:nvSpPr>
        <p:spPr bwMode="auto">
          <a:xfrm>
            <a:off x="2877995" y="3287375"/>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密切的个人关系</a:t>
            </a:r>
          </a:p>
        </p:txBody>
      </p:sp>
      <p:sp>
        <p:nvSpPr>
          <p:cNvPr id="40" name="Rectangle 28">
            <a:extLst>
              <a:ext uri="{FF2B5EF4-FFF2-40B4-BE49-F238E27FC236}">
                <a16:creationId xmlns:a16="http://schemas.microsoft.com/office/drawing/2014/main" id="{49E1BC0B-4C87-C015-2246-9255C0CB930A}"/>
              </a:ext>
            </a:extLst>
          </p:cNvPr>
          <p:cNvSpPr/>
          <p:nvPr/>
        </p:nvSpPr>
        <p:spPr bwMode="auto">
          <a:xfrm>
            <a:off x="5240195" y="3287375"/>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其他情况</a:t>
            </a:r>
          </a:p>
        </p:txBody>
      </p:sp>
      <p:sp>
        <p:nvSpPr>
          <p:cNvPr id="19" name="文本框 18">
            <a:extLst>
              <a:ext uri="{FF2B5EF4-FFF2-40B4-BE49-F238E27FC236}">
                <a16:creationId xmlns:a16="http://schemas.microsoft.com/office/drawing/2014/main" id="{BCBDB499-82BB-7B24-6997-53751173EB84}"/>
              </a:ext>
            </a:extLst>
          </p:cNvPr>
          <p:cNvSpPr txBox="1"/>
          <p:nvPr/>
        </p:nvSpPr>
        <p:spPr>
          <a:xfrm>
            <a:off x="9144000" y="-11037"/>
            <a:ext cx="1029416" cy="250244"/>
          </a:xfrm>
          <a:prstGeom prst="rect">
            <a:avLst/>
          </a:prstGeom>
          <a:noFill/>
        </p:spPr>
        <p:txBody>
          <a:bodyPr wrap="square" lIns="0" tIns="0" rIns="0" bIns="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a:t>
            </a:r>
            <a:r>
              <a:rPr lang="en-US" altLang="zh-CN" sz="1200" dirty="0">
                <a:solidFill>
                  <a:schemeClr val="bg1"/>
                </a:solidFill>
                <a:latin typeface="Arial" panose="020B0604020202020204" pitchFamily="34" charset="0"/>
                <a:ea typeface="微软雅黑" panose="020B0503020204020204" pitchFamily="34" charset="-122"/>
              </a:rPr>
              <a:t>/</a:t>
            </a:r>
            <a:r>
              <a:rPr lang="zh-CN" altLang="en-US" sz="1200" dirty="0">
                <a:solidFill>
                  <a:schemeClr val="bg1"/>
                </a:solidFill>
                <a:latin typeface="Arial" panose="020B0604020202020204" pitchFamily="34" charset="0"/>
                <a:ea typeface="微软雅黑" panose="020B0503020204020204" pitchFamily="34" charset="-122"/>
              </a:rPr>
              <a:t>无需披露</a:t>
            </a:r>
            <a:endParaRPr lang="en-GB" sz="1200" dirty="0" err="1">
              <a:solidFill>
                <a:schemeClr val="bg1"/>
              </a:solidFill>
              <a:latin typeface="Arial" panose="020B0604020202020204" pitchFamily="34" charset="0"/>
              <a:ea typeface="微软雅黑" panose="020B0503020204020204" pitchFamily="34" charset="-122"/>
            </a:endParaRPr>
          </a:p>
        </p:txBody>
      </p:sp>
      <p:grpSp>
        <p:nvGrpSpPr>
          <p:cNvPr id="8" name="组合 7">
            <a:extLst>
              <a:ext uri="{FF2B5EF4-FFF2-40B4-BE49-F238E27FC236}">
                <a16:creationId xmlns:a16="http://schemas.microsoft.com/office/drawing/2014/main" id="{0820E44B-5F2D-620D-E084-3A8314F3B09F}"/>
              </a:ext>
            </a:extLst>
          </p:cNvPr>
          <p:cNvGrpSpPr/>
          <p:nvPr/>
        </p:nvGrpSpPr>
        <p:grpSpPr>
          <a:xfrm>
            <a:off x="-411" y="-1796"/>
            <a:ext cx="12192000" cy="6858000"/>
            <a:chOff x="-411" y="-1796"/>
            <a:chExt cx="12192000" cy="6858000"/>
          </a:xfrm>
        </p:grpSpPr>
        <p:sp>
          <p:nvSpPr>
            <p:cNvPr id="9" name="Rectangle 17">
              <a:extLst>
                <a:ext uri="{FF2B5EF4-FFF2-40B4-BE49-F238E27FC236}">
                  <a16:creationId xmlns:a16="http://schemas.microsoft.com/office/drawing/2014/main" id="{7CADE286-5F3D-9165-823A-A0FE4EB103B8}"/>
                </a:ext>
              </a:extLst>
            </p:cNvPr>
            <p:cNvSpPr/>
            <p:nvPr/>
          </p:nvSpPr>
          <p:spPr bwMode="auto">
            <a:xfrm>
              <a:off x="-411" y="-1796"/>
              <a:ext cx="12192000" cy="6858000"/>
            </a:xfrm>
            <a:prstGeom prst="rect">
              <a:avLst/>
            </a:prstGeom>
            <a:solidFill>
              <a:srgbClr val="544F40">
                <a:lumMod val="50000"/>
                <a:alpha val="85000"/>
              </a:srgbClr>
            </a:soli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marR="0" lvl="0" indent="-180975" algn="ctr" defTabSz="1001359" eaLnBrk="0" fontAlgn="auto" latinLnBrk="0" hangingPunct="0">
                <a:lnSpc>
                  <a:spcPct val="100000"/>
                </a:lnSpc>
                <a:spcBef>
                  <a:spcPts val="0"/>
                </a:spcBef>
                <a:spcAft>
                  <a:spcPts val="0"/>
                </a:spcAft>
                <a:buClr>
                  <a:prstClr val="white"/>
                </a:buClr>
                <a:buSzTx/>
                <a:buFont typeface="Arial" pitchFamily="34" charset="0"/>
                <a:buChar char="–"/>
                <a:tabLst/>
                <a:defRPr/>
              </a:pPr>
              <a:endParaRPr kumimoji="0" lang="en-IN" sz="120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10" name="Group 18">
              <a:extLst>
                <a:ext uri="{FF2B5EF4-FFF2-40B4-BE49-F238E27FC236}">
                  <a16:creationId xmlns:a16="http://schemas.microsoft.com/office/drawing/2014/main" id="{7A66BD81-DD44-B15E-8717-014FC3A44C9F}"/>
                </a:ext>
              </a:extLst>
            </p:cNvPr>
            <p:cNvGrpSpPr/>
            <p:nvPr/>
          </p:nvGrpSpPr>
          <p:grpSpPr>
            <a:xfrm>
              <a:off x="10514213" y="845537"/>
              <a:ext cx="1220587" cy="492443"/>
              <a:chOff x="10515599" y="374946"/>
              <a:chExt cx="1220587" cy="492443"/>
            </a:xfrm>
          </p:grpSpPr>
          <p:sp>
            <p:nvSpPr>
              <p:cNvPr id="14" name="Rounded Rectangle 24">
                <a:extLst>
                  <a:ext uri="{FF2B5EF4-FFF2-40B4-BE49-F238E27FC236}">
                    <a16:creationId xmlns:a16="http://schemas.microsoft.com/office/drawing/2014/main" id="{8C3C080E-9BCE-08D8-FC5F-CD933646A5D3}"/>
                  </a:ext>
                </a:extLst>
              </p:cNvPr>
              <p:cNvSpPr/>
              <p:nvPr/>
            </p:nvSpPr>
            <p:spPr bwMode="auto">
              <a:xfrm>
                <a:off x="10515599" y="374946"/>
                <a:ext cx="1220587" cy="492443"/>
              </a:xfrm>
              <a:prstGeom prst="roundRect">
                <a:avLst>
                  <a:gd name="adj" fmla="val 13935"/>
                </a:avLst>
              </a:prstGeom>
              <a:solidFill>
                <a:srgbClr val="F36633"/>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prstClr val="white"/>
                  </a:buClr>
                  <a:buFont typeface="Arial" pitchFamily="34" charset="0"/>
                  <a:buChar char="–"/>
                </a:pPr>
                <a:endParaRPr lang="en-IN" sz="1200" b="1" kern="0">
                  <a:solidFill>
                    <a:srgbClr val="FFFFFF"/>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5" name="TextBox 20">
                <a:extLst>
                  <a:ext uri="{FF2B5EF4-FFF2-40B4-BE49-F238E27FC236}">
                    <a16:creationId xmlns:a16="http://schemas.microsoft.com/office/drawing/2014/main" id="{316C9319-5D4E-6857-D398-C00E23015862}"/>
                  </a:ext>
                </a:extLst>
              </p:cNvPr>
              <p:cNvSpPr txBox="1"/>
              <p:nvPr/>
            </p:nvSpPr>
            <p:spPr>
              <a:xfrm>
                <a:off x="10922975" y="424840"/>
                <a:ext cx="694121" cy="276999"/>
              </a:xfrm>
              <a:prstGeom prst="rect">
                <a:avLst/>
              </a:prstGeom>
              <a:noFill/>
            </p:spPr>
            <p:txBody>
              <a:bodyPr wrap="square" rtlCol="0">
                <a:spAutoFit/>
              </a:bodyPr>
              <a:lstStyle>
                <a:defPPr>
                  <a:defRPr lang="en-US"/>
                </a:defPPr>
                <a:lvl1pPr algn="ctr">
                  <a:buClr>
                    <a:schemeClr val="tx1"/>
                  </a:buClr>
                  <a:defRPr sz="1200" b="1">
                    <a:solidFill>
                      <a:srgbClr val="FF6600"/>
                    </a:solidFill>
                  </a:defRPr>
                </a:lvl1pPr>
              </a:lstStyle>
              <a:p>
                <a:pPr algn="l">
                  <a:buClr>
                    <a:srgbClr val="544F40"/>
                  </a:buClr>
                </a:pPr>
                <a:r>
                  <a:rPr lang="zh-CN" altLang="en-US">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返回</a:t>
                </a:r>
                <a:endParaRPr lang="en-US" baseline="3000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16" name="Group 30">
                <a:extLst>
                  <a:ext uri="{FF2B5EF4-FFF2-40B4-BE49-F238E27FC236}">
                    <a16:creationId xmlns:a16="http://schemas.microsoft.com/office/drawing/2014/main" id="{BFCF4919-91AC-00EE-797E-3CCC567C8014}"/>
                  </a:ext>
                </a:extLst>
              </p:cNvPr>
              <p:cNvGrpSpPr/>
              <p:nvPr/>
            </p:nvGrpSpPr>
            <p:grpSpPr>
              <a:xfrm>
                <a:off x="10626365" y="446729"/>
                <a:ext cx="237744" cy="233220"/>
                <a:chOff x="10591503" y="478920"/>
                <a:chExt cx="221238" cy="187028"/>
              </a:xfrm>
            </p:grpSpPr>
            <p:sp>
              <p:nvSpPr>
                <p:cNvPr id="17" name="Oval 31">
                  <a:extLst>
                    <a:ext uri="{FF2B5EF4-FFF2-40B4-BE49-F238E27FC236}">
                      <a16:creationId xmlns:a16="http://schemas.microsoft.com/office/drawing/2014/main" id="{390D784B-DB3A-AF44-8302-B5C72EFDA383}"/>
                    </a:ext>
                  </a:extLst>
                </p:cNvPr>
                <p:cNvSpPr/>
                <p:nvPr/>
              </p:nvSpPr>
              <p:spPr>
                <a:xfrm>
                  <a:off x="10591503" y="478920"/>
                  <a:ext cx="221238" cy="187028"/>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8" name="Freeform 5">
                  <a:extLst>
                    <a:ext uri="{FF2B5EF4-FFF2-40B4-BE49-F238E27FC236}">
                      <a16:creationId xmlns:a16="http://schemas.microsoft.com/office/drawing/2014/main" id="{F32D1225-70E9-75F1-1929-B340368A9F7B}"/>
                    </a:ext>
                  </a:extLst>
                </p:cNvPr>
                <p:cNvSpPr>
                  <a:spLocks/>
                </p:cNvSpPr>
                <p:nvPr/>
              </p:nvSpPr>
              <p:spPr bwMode="auto">
                <a:xfrm>
                  <a:off x="10646283" y="531158"/>
                  <a:ext cx="109538" cy="82550"/>
                </a:xfrm>
                <a:custGeom>
                  <a:avLst/>
                  <a:gdLst>
                    <a:gd name="T0" fmla="*/ 552 w 552"/>
                    <a:gd name="T1" fmla="*/ 150 h 416"/>
                    <a:gd name="T2" fmla="*/ 212 w 552"/>
                    <a:gd name="T3" fmla="*/ 150 h 416"/>
                    <a:gd name="T4" fmla="*/ 266 w 552"/>
                    <a:gd name="T5" fmla="*/ 0 h 416"/>
                    <a:gd name="T6" fmla="*/ 0 w 552"/>
                    <a:gd name="T7" fmla="*/ 208 h 416"/>
                    <a:gd name="T8" fmla="*/ 266 w 552"/>
                    <a:gd name="T9" fmla="*/ 416 h 416"/>
                    <a:gd name="T10" fmla="*/ 212 w 552"/>
                    <a:gd name="T11" fmla="*/ 266 h 416"/>
                    <a:gd name="T12" fmla="*/ 552 w 552"/>
                    <a:gd name="T13" fmla="*/ 266 h 416"/>
                    <a:gd name="T14" fmla="*/ 552 w 552"/>
                    <a:gd name="T15" fmla="*/ 150 h 4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2" h="416">
                      <a:moveTo>
                        <a:pt x="552" y="150"/>
                      </a:moveTo>
                      <a:lnTo>
                        <a:pt x="212" y="150"/>
                      </a:lnTo>
                      <a:lnTo>
                        <a:pt x="266" y="0"/>
                      </a:lnTo>
                      <a:lnTo>
                        <a:pt x="0" y="208"/>
                      </a:lnTo>
                      <a:lnTo>
                        <a:pt x="266" y="416"/>
                      </a:lnTo>
                      <a:lnTo>
                        <a:pt x="212" y="266"/>
                      </a:lnTo>
                      <a:lnTo>
                        <a:pt x="552" y="266"/>
                      </a:lnTo>
                      <a:lnTo>
                        <a:pt x="552" y="15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微软雅黑" panose="020B0503020204020204" pitchFamily="34" charset="-122"/>
                    <a:cs typeface="Arial" panose="020B0604020202020204" pitchFamily="34" charset="0"/>
                    <a:sym typeface="+mn-lt"/>
                  </a:endParaRPr>
                </a:p>
              </p:txBody>
            </p:sp>
          </p:grpSp>
        </p:grpSp>
        <p:sp>
          <p:nvSpPr>
            <p:cNvPr id="11" name="Rounded Rectangle 60">
              <a:extLst>
                <a:ext uri="{FF2B5EF4-FFF2-40B4-BE49-F238E27FC236}">
                  <a16:creationId xmlns:a16="http://schemas.microsoft.com/office/drawing/2014/main" id="{AFBA16D9-F1C6-989D-90FF-FF260F049A49}"/>
                </a:ext>
              </a:extLst>
            </p:cNvPr>
            <p:cNvSpPr/>
            <p:nvPr/>
          </p:nvSpPr>
          <p:spPr>
            <a:xfrm>
              <a:off x="457200" y="1227757"/>
              <a:ext cx="11277600" cy="4482454"/>
            </a:xfrm>
            <a:prstGeom prst="roundRect">
              <a:avLst>
                <a:gd name="adj" fmla="val 2665"/>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2" name="TextBox 34">
              <a:extLst>
                <a:ext uri="{FF2B5EF4-FFF2-40B4-BE49-F238E27FC236}">
                  <a16:creationId xmlns:a16="http://schemas.microsoft.com/office/drawing/2014/main" id="{53E0DF46-0182-DC7E-9D4D-F78E79B4BC98}"/>
                </a:ext>
              </a:extLst>
            </p:cNvPr>
            <p:cNvSpPr txBox="1"/>
            <p:nvPr/>
          </p:nvSpPr>
          <p:spPr>
            <a:xfrm>
              <a:off x="672905" y="5217777"/>
              <a:ext cx="9925952" cy="307777"/>
            </a:xfrm>
            <a:prstGeom prst="rect">
              <a:avLst/>
            </a:prstGeom>
            <a:noFill/>
          </p:spPr>
          <p:txBody>
            <a:bodyPr wrap="square" rtlCol="0">
              <a:spAutoFit/>
            </a:bodyPr>
            <a:lstStyle/>
            <a:p>
              <a:pPr>
                <a:spcAft>
                  <a:spcPts val="600"/>
                </a:spcAft>
              </a:pPr>
              <a:r>
                <a:rPr lang="zh-CN" altLang="en-US" sz="1400"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rPr>
                <a:t>点击“返回”关闭跳出窗口</a:t>
              </a:r>
              <a:endParaRPr lang="en-IN" sz="1400"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3" name="Content Placeholder 16">
              <a:extLst>
                <a:ext uri="{FF2B5EF4-FFF2-40B4-BE49-F238E27FC236}">
                  <a16:creationId xmlns:a16="http://schemas.microsoft.com/office/drawing/2014/main" id="{813BCACA-A197-F018-982B-F24743BFA033}"/>
                </a:ext>
              </a:extLst>
            </p:cNvPr>
            <p:cNvSpPr txBox="1">
              <a:spLocks/>
            </p:cNvSpPr>
            <p:nvPr/>
          </p:nvSpPr>
          <p:spPr>
            <a:xfrm>
              <a:off x="668945" y="1410118"/>
              <a:ext cx="10811697" cy="2942807"/>
            </a:xfrm>
            <a:prstGeom prst="rect">
              <a:avLst/>
            </a:prstGeom>
          </p:spPr>
          <p:txBody>
            <a:bodyPr lIns="0"/>
            <a:lstStyle>
              <a:lvl1pPr marL="274320" indent="-274320" algn="l" defTabSz="909096" rtl="0" eaLnBrk="1" latinLnBrk="0" hangingPunct="1">
                <a:lnSpc>
                  <a:spcPct val="100000"/>
                </a:lnSpc>
                <a:spcBef>
                  <a:spcPts val="0"/>
                </a:spcBef>
                <a:spcAft>
                  <a:spcPts val="600"/>
                </a:spcAft>
                <a:buClr>
                  <a:schemeClr val="tx1"/>
                </a:buClr>
                <a:buFont typeface="Arial" panose="020B0604020202020204" pitchFamily="34" charset="0"/>
                <a:buChar char="•"/>
                <a:defRPr lang="en-US" sz="1600" kern="1200" dirty="0">
                  <a:solidFill>
                    <a:schemeClr val="tx1"/>
                  </a:solidFill>
                  <a:latin typeface="+mn-lt"/>
                  <a:ea typeface="+mn-ea"/>
                  <a:cs typeface="+mn-cs"/>
                </a:defRPr>
              </a:lvl1pPr>
              <a:lvl2pPr marL="547747" indent="-285750" algn="l" defTabSz="909096" rtl="0" eaLnBrk="1" latinLnBrk="0" hangingPunct="1">
                <a:lnSpc>
                  <a:spcPct val="100000"/>
                </a:lnSpc>
                <a:spcBef>
                  <a:spcPts val="0"/>
                </a:spcBef>
                <a:spcAft>
                  <a:spcPts val="600"/>
                </a:spcAft>
                <a:buFont typeface="Arial" panose="020B0604020202020204" pitchFamily="34" charset="0"/>
                <a:buChar char="•"/>
                <a:defRPr lang="en-US" sz="1400" kern="1200" dirty="0">
                  <a:solidFill>
                    <a:schemeClr val="tx1"/>
                  </a:solidFill>
                  <a:latin typeface="+mn-lt"/>
                  <a:ea typeface="+mn-ea"/>
                  <a:cs typeface="+mn-cs"/>
                </a:defRPr>
              </a:lvl2pPr>
              <a:lvl3pPr marL="820791" indent="-285750" algn="l" defTabSz="909096" rtl="0" eaLnBrk="1" latinLnBrk="0" hangingPunct="1">
                <a:lnSpc>
                  <a:spcPct val="100000"/>
                </a:lnSpc>
                <a:spcBef>
                  <a:spcPts val="0"/>
                </a:spcBef>
                <a:spcAft>
                  <a:spcPts val="600"/>
                </a:spcAft>
                <a:buFont typeface="Arial" panose="020B0604020202020204" pitchFamily="34" charset="0"/>
                <a:buChar char="•"/>
                <a:defRPr lang="en-US" sz="1200" kern="1200" dirty="0">
                  <a:solidFill>
                    <a:schemeClr val="tx1"/>
                  </a:solidFill>
                  <a:latin typeface="+mn-lt"/>
                  <a:ea typeface="+mn-ea"/>
                  <a:cs typeface="+mn-cs"/>
                </a:defRPr>
              </a:lvl3pPr>
              <a:lvl4pPr marL="1084366" indent="-285750" algn="l" defTabSz="909096" rtl="0" eaLnBrk="1" latinLnBrk="0" hangingPunct="1">
                <a:lnSpc>
                  <a:spcPct val="100000"/>
                </a:lnSpc>
                <a:spcBef>
                  <a:spcPts val="0"/>
                </a:spcBef>
                <a:spcAft>
                  <a:spcPts val="600"/>
                </a:spcAft>
                <a:buFont typeface="Arial" panose="020B0604020202020204" pitchFamily="34" charset="0"/>
                <a:buChar char="•"/>
                <a:defRPr lang="en-US" sz="1100" kern="1200" dirty="0">
                  <a:solidFill>
                    <a:schemeClr val="tx1"/>
                  </a:solidFill>
                  <a:latin typeface="+mn-lt"/>
                  <a:ea typeface="+mn-ea"/>
                  <a:cs typeface="+mn-cs"/>
                </a:defRPr>
              </a:lvl4pPr>
              <a:lvl5pPr marL="1355833" indent="-285750" algn="l" defTabSz="909096" rtl="0" eaLnBrk="1" latinLnBrk="0" hangingPunct="1">
                <a:lnSpc>
                  <a:spcPct val="100000"/>
                </a:lnSpc>
                <a:spcBef>
                  <a:spcPts val="0"/>
                </a:spcBef>
                <a:spcAft>
                  <a:spcPts val="600"/>
                </a:spcAft>
                <a:buFont typeface="Arial" panose="020B0604020202020204" pitchFamily="34" charset="0"/>
                <a:buChar char="•"/>
                <a:defRPr lang="en-GB" sz="1100" b="0" kern="1200" dirty="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buNone/>
              </a:pPr>
              <a:r>
                <a:rPr lang="zh-CN" altLang="en-US" sz="2000" b="1" kern="0"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rPr>
                <a:t>其他情况</a:t>
              </a:r>
              <a:endParaRPr lang="en-GB" altLang="zh-CN" sz="2000" b="1" kern="0"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endParaRPr>
            </a:p>
            <a:p>
              <a:pPr marL="0" indent="0" defTabSz="913765">
                <a:lnSpc>
                  <a:spcPct val="125000"/>
                </a:lnSpc>
                <a:buClrTx/>
                <a:buSzPct val="100000"/>
                <a:buNone/>
                <a:defRPr/>
              </a:pPr>
              <a:r>
                <a:rPr kumimoji="0" lang="zh-CN" altLang="en-US" sz="2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其他情况包括在</a:t>
              </a:r>
              <a:r>
                <a:rPr kumimoji="0" lang="en-GB" altLang="zh-CN" sz="2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HCO</a:t>
              </a:r>
              <a:r>
                <a:rPr lang="zh-CN" altLang="en-US" sz="2000" dirty="0">
                  <a:latin typeface="Arial" panose="020B0604020202020204" pitchFamily="34" charset="0"/>
                  <a:ea typeface="微软雅黑" panose="020B0503020204020204" pitchFamily="34" charset="-122"/>
                  <a:cs typeface="Arial" panose="020B0604020202020204" pitchFamily="34" charset="0"/>
                </a:rPr>
                <a:t>担任</a:t>
              </a:r>
              <a:r>
                <a:rPr kumimoji="0" lang="zh-CN" altLang="en-US" sz="2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管委会等重要角色的情况。</a:t>
              </a:r>
              <a:endParaRPr kumimoji="0" lang="en-GB" altLang="zh-CN" sz="2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endParaRPr>
            </a:p>
            <a:p>
              <a:pPr marL="171450" indent="-171450" defTabSz="913765">
                <a:lnSpc>
                  <a:spcPct val="125000"/>
                </a:lnSpc>
                <a:buSzPct val="100000"/>
                <a:defRPr/>
              </a:pPr>
              <a:r>
                <a:rPr lang="zh-CN" altLang="en-US" sz="1800" dirty="0">
                  <a:latin typeface="Arial" panose="020B0604020202020204" pitchFamily="34" charset="0"/>
                  <a:ea typeface="微软雅黑" panose="020B0503020204020204" pitchFamily="34" charset="-122"/>
                  <a:cs typeface="Arial" panose="020B0604020202020204" pitchFamily="34" charset="0"/>
                </a:rPr>
                <a:t>我们不可能列出所有造成利益冲突的情况。</a:t>
              </a:r>
              <a:endParaRPr lang="en-GB" altLang="zh-CN" sz="1800" dirty="0">
                <a:latin typeface="Arial" panose="020B0604020202020204" pitchFamily="34" charset="0"/>
                <a:ea typeface="微软雅黑" panose="020B0503020204020204" pitchFamily="34" charset="-122"/>
                <a:cs typeface="Arial" panose="020B0604020202020204" pitchFamily="34" charset="0"/>
              </a:endParaRPr>
            </a:p>
            <a:p>
              <a:pPr marL="171450" indent="-171450" defTabSz="913765">
                <a:lnSpc>
                  <a:spcPct val="125000"/>
                </a:lnSpc>
                <a:buSzPct val="100000"/>
                <a:defRPr/>
              </a:pPr>
              <a:r>
                <a:rPr lang="zh-CN" altLang="en-US" sz="1800" dirty="0">
                  <a:latin typeface="Arial" panose="020B0604020202020204" pitchFamily="34" charset="0"/>
                  <a:ea typeface="微软雅黑" panose="020B0503020204020204" pitchFamily="34" charset="-122"/>
                  <a:cs typeface="Arial" panose="020B0604020202020204" pitchFamily="34" charset="0"/>
                </a:rPr>
                <a:t>全体</a:t>
              </a:r>
              <a:r>
                <a:rPr lang="en-GB" altLang="zh-CN" sz="1800" dirty="0">
                  <a:latin typeface="Arial" panose="020B0604020202020204" pitchFamily="34" charset="0"/>
                  <a:ea typeface="微软雅黑" panose="020B0503020204020204" pitchFamily="34" charset="-122"/>
                  <a:cs typeface="Arial" panose="020B0604020202020204" pitchFamily="34" charset="0"/>
                </a:rPr>
                <a:t>GSK</a:t>
              </a:r>
              <a:r>
                <a:rPr lang="zh-CN" altLang="en-US" sz="1800" dirty="0">
                  <a:latin typeface="Arial" panose="020B0604020202020204" pitchFamily="34" charset="0"/>
                  <a:ea typeface="微软雅黑" panose="020B0503020204020204" pitchFamily="34" charset="-122"/>
                  <a:cs typeface="Arial" panose="020B0604020202020204" pitchFamily="34" charset="0"/>
                </a:rPr>
                <a:t>员工都有责任披露所有利益冲突，无论本政策中是否明确规定。</a:t>
              </a:r>
              <a:endParaRPr lang="en-US" altLang="zh-CN" sz="1800" dirty="0">
                <a:latin typeface="Arial" panose="020B0604020202020204" pitchFamily="34" charset="0"/>
                <a:ea typeface="微软雅黑" panose="020B0503020204020204" pitchFamily="34" charset="-122"/>
                <a:cs typeface="Arial" panose="020B0604020202020204" pitchFamily="34" charset="0"/>
              </a:endParaRPr>
            </a:p>
            <a:p>
              <a:pPr marL="0" indent="0">
                <a:buNone/>
              </a:pPr>
              <a:endParaRPr lang="zh-CN" altLang="en-US" sz="2000" b="1" kern="0"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spTree>
    <p:extLst>
      <p:ext uri="{BB962C8B-B14F-4D97-AF65-F5344CB8AC3E}">
        <p14:creationId xmlns:p14="http://schemas.microsoft.com/office/powerpoint/2010/main" val="309776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animBg="1"/>
      <p:bldP spid="36" grpId="0" animBg="1"/>
      <p:bldP spid="37" grpId="0" animBg="1"/>
      <p:bldP spid="38" grpId="0" animBg="1"/>
      <p:bldP spid="39" grpId="0" animBg="1"/>
      <p:bldP spid="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F2F4173-D645-3895-9AD7-910E6EE165E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 name="Object 1" hidden="1">
                        <a:extLst>
                          <a:ext uri="{FF2B5EF4-FFF2-40B4-BE49-F238E27FC236}">
                            <a16:creationId xmlns:a16="http://schemas.microsoft.com/office/drawing/2014/main" id="{DF2F4173-D645-3895-9AD7-910E6EE165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DE1EC9FE-F2C1-6164-F193-DEFFF9F44D20}"/>
              </a:ext>
            </a:extLst>
          </p:cNvPr>
          <p:cNvSpPr>
            <a:spLocks noGrp="1"/>
          </p:cNvSpPr>
          <p:nvPr>
            <p:ph type="ctrTitle"/>
          </p:nvPr>
        </p:nvSpPr>
        <p:spPr/>
        <p:txBody>
          <a:bodyPr/>
          <a:lstStyle/>
          <a:p>
            <a:r>
              <a:rPr kumimoji="0" lang="zh-CN" altLang="en-US" sz="3600" b="0" i="0" u="none" strike="noStrike" kern="0" cap="none" spc="0" normalizeH="0" noProof="0" dirty="0">
                <a:ln>
                  <a:noFill/>
                </a:ln>
                <a:effectLst/>
                <a:uLnTx/>
                <a:uFillTx/>
                <a:cs typeface="+mn-ea"/>
                <a:sym typeface="+mn-lt"/>
              </a:rPr>
              <a:t>利益冲突政策须知</a:t>
            </a:r>
            <a:endParaRPr lang="en-GB" dirty="0"/>
          </a:p>
        </p:txBody>
      </p:sp>
    </p:spTree>
    <p:custDataLst>
      <p:tags r:id="rId1"/>
    </p:custDataLst>
    <p:extLst>
      <p:ext uri="{BB962C8B-B14F-4D97-AF65-F5344CB8AC3E}">
        <p14:creationId xmlns:p14="http://schemas.microsoft.com/office/powerpoint/2010/main" val="3740100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2A112BA-0248-4156-B778-ECA91D290C5E}"/>
              </a:ext>
            </a:extLst>
          </p:cNvPr>
          <p:cNvGrpSpPr/>
          <p:nvPr/>
        </p:nvGrpSpPr>
        <p:grpSpPr>
          <a:xfrm>
            <a:off x="942759" y="1839221"/>
            <a:ext cx="10141862" cy="3129019"/>
            <a:chOff x="3014471" y="2038288"/>
            <a:chExt cx="7090581" cy="2241868"/>
          </a:xfrm>
        </p:grpSpPr>
        <p:sp>
          <p:nvSpPr>
            <p:cNvPr id="4" name="Rectangle 3">
              <a:extLst>
                <a:ext uri="{FF2B5EF4-FFF2-40B4-BE49-F238E27FC236}">
                  <a16:creationId xmlns:a16="http://schemas.microsoft.com/office/drawing/2014/main" id="{4D7E51F5-C271-41BD-8664-F22CBA855C1E}"/>
                </a:ext>
              </a:extLst>
            </p:cNvPr>
            <p:cNvSpPr/>
            <p:nvPr/>
          </p:nvSpPr>
          <p:spPr bwMode="auto">
            <a:xfrm>
              <a:off x="3014472" y="2038288"/>
              <a:ext cx="7090580" cy="713232"/>
            </a:xfrm>
            <a:prstGeom prst="rect">
              <a:avLst/>
            </a:prstGeom>
            <a:solidFill>
              <a:schemeClr val="bg1"/>
            </a:solidFill>
            <a:ln w="19050">
              <a:solidFill>
                <a:schemeClr val="bg1"/>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IN" sz="12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9" name="Freeform 650">
              <a:extLst>
                <a:ext uri="{FF2B5EF4-FFF2-40B4-BE49-F238E27FC236}">
                  <a16:creationId xmlns:a16="http://schemas.microsoft.com/office/drawing/2014/main" id="{1779B319-3590-481E-A028-218D4EC6CA4B}"/>
                </a:ext>
              </a:extLst>
            </p:cNvPr>
            <p:cNvSpPr>
              <a:spLocks noChangeAspect="1" noEditPoints="1"/>
            </p:cNvSpPr>
            <p:nvPr/>
          </p:nvSpPr>
          <p:spPr bwMode="auto">
            <a:xfrm>
              <a:off x="3194861" y="2132104"/>
              <a:ext cx="426163" cy="525600"/>
            </a:xfrm>
            <a:custGeom>
              <a:avLst/>
              <a:gdLst>
                <a:gd name="T0" fmla="*/ 768 w 1782"/>
                <a:gd name="T1" fmla="*/ 1135 h 2200"/>
                <a:gd name="T2" fmla="*/ 767 w 1782"/>
                <a:gd name="T3" fmla="*/ 1446 h 2200"/>
                <a:gd name="T4" fmla="*/ 849 w 1782"/>
                <a:gd name="T5" fmla="*/ 1446 h 2200"/>
                <a:gd name="T6" fmla="*/ 891 w 1782"/>
                <a:gd name="T7" fmla="*/ 1102 h 2200"/>
                <a:gd name="T8" fmla="*/ 932 w 1782"/>
                <a:gd name="T9" fmla="*/ 1446 h 2200"/>
                <a:gd name="T10" fmla="*/ 1014 w 1782"/>
                <a:gd name="T11" fmla="*/ 1446 h 2200"/>
                <a:gd name="T12" fmla="*/ 1014 w 1782"/>
                <a:gd name="T13" fmla="*/ 1135 h 2200"/>
                <a:gd name="T14" fmla="*/ 891 w 1782"/>
                <a:gd name="T15" fmla="*/ 2200 h 2200"/>
                <a:gd name="T16" fmla="*/ 698 w 1782"/>
                <a:gd name="T17" fmla="*/ 2007 h 2200"/>
                <a:gd name="T18" fmla="*/ 1111 w 1782"/>
                <a:gd name="T19" fmla="*/ 1760 h 2200"/>
                <a:gd name="T20" fmla="*/ 588 w 1782"/>
                <a:gd name="T21" fmla="*/ 1842 h 2200"/>
                <a:gd name="T22" fmla="*/ 1111 w 1782"/>
                <a:gd name="T23" fmla="*/ 1925 h 2200"/>
                <a:gd name="T24" fmla="*/ 1111 w 1782"/>
                <a:gd name="T25" fmla="*/ 1760 h 2200"/>
                <a:gd name="T26" fmla="*/ 482 w 1782"/>
                <a:gd name="T27" fmla="*/ 529 h 2200"/>
                <a:gd name="T28" fmla="*/ 661 w 1782"/>
                <a:gd name="T29" fmla="*/ 1677 h 2200"/>
                <a:gd name="T30" fmla="*/ 1299 w 1782"/>
                <a:gd name="T31" fmla="*/ 1345 h 2200"/>
                <a:gd name="T32" fmla="*/ 891 w 1782"/>
                <a:gd name="T33" fmla="*/ 360 h 2200"/>
                <a:gd name="T34" fmla="*/ 1053 w 1782"/>
                <a:gd name="T35" fmla="*/ 1595 h 2200"/>
                <a:gd name="T36" fmla="*/ 541 w 1782"/>
                <a:gd name="T37" fmla="*/ 1287 h 2200"/>
                <a:gd name="T38" fmla="*/ 541 w 1782"/>
                <a:gd name="T39" fmla="*/ 587 h 2200"/>
                <a:gd name="T40" fmla="*/ 1241 w 1782"/>
                <a:gd name="T41" fmla="*/ 587 h 2200"/>
                <a:gd name="T42" fmla="*/ 1241 w 1782"/>
                <a:gd name="T43" fmla="*/ 1287 h 2200"/>
                <a:gd name="T44" fmla="*/ 932 w 1782"/>
                <a:gd name="T45" fmla="*/ 233 h 2200"/>
                <a:gd name="T46" fmla="*/ 891 w 1782"/>
                <a:gd name="T47" fmla="*/ 0 h 2200"/>
                <a:gd name="T48" fmla="*/ 849 w 1782"/>
                <a:gd name="T49" fmla="*/ 233 h 2200"/>
                <a:gd name="T50" fmla="*/ 448 w 1782"/>
                <a:gd name="T51" fmla="*/ 390 h 2200"/>
                <a:gd name="T52" fmla="*/ 506 w 1782"/>
                <a:gd name="T53" fmla="*/ 400 h 2200"/>
                <a:gd name="T54" fmla="*/ 402 w 1782"/>
                <a:gd name="T55" fmla="*/ 186 h 2200"/>
                <a:gd name="T56" fmla="*/ 335 w 1782"/>
                <a:gd name="T57" fmla="*/ 235 h 2200"/>
                <a:gd name="T58" fmla="*/ 242 w 1782"/>
                <a:gd name="T59" fmla="*/ 675 h 2200"/>
                <a:gd name="T60" fmla="*/ 7 w 1782"/>
                <a:gd name="T61" fmla="*/ 642 h 2200"/>
                <a:gd name="T62" fmla="*/ 216 w 1782"/>
                <a:gd name="T63" fmla="*/ 753 h 2200"/>
                <a:gd name="T64" fmla="*/ 268 w 1782"/>
                <a:gd name="T65" fmla="*/ 727 h 2200"/>
                <a:gd name="T66" fmla="*/ 1748 w 1782"/>
                <a:gd name="T67" fmla="*/ 1164 h 2200"/>
                <a:gd name="T68" fmla="*/ 1513 w 1782"/>
                <a:gd name="T69" fmla="*/ 1131 h 2200"/>
                <a:gd name="T70" fmla="*/ 1722 w 1782"/>
                <a:gd name="T71" fmla="*/ 1243 h 2200"/>
                <a:gd name="T72" fmla="*/ 1774 w 1782"/>
                <a:gd name="T73" fmla="*/ 1216 h 2200"/>
                <a:gd name="T74" fmla="*/ 216 w 1782"/>
                <a:gd name="T75" fmla="*/ 1105 h 2200"/>
                <a:gd name="T76" fmla="*/ 7 w 1782"/>
                <a:gd name="T77" fmla="*/ 1216 h 2200"/>
                <a:gd name="T78" fmla="*/ 59 w 1782"/>
                <a:gd name="T79" fmla="*/ 1243 h 2200"/>
                <a:gd name="T80" fmla="*/ 268 w 1782"/>
                <a:gd name="T81" fmla="*/ 1131 h 2200"/>
                <a:gd name="T82" fmla="*/ 1552 w 1782"/>
                <a:gd name="T83" fmla="*/ 755 h 2200"/>
                <a:gd name="T84" fmla="*/ 1748 w 1782"/>
                <a:gd name="T85" fmla="*/ 694 h 2200"/>
                <a:gd name="T86" fmla="*/ 1722 w 1782"/>
                <a:gd name="T87" fmla="*/ 615 h 2200"/>
                <a:gd name="T88" fmla="*/ 1513 w 1782"/>
                <a:gd name="T89" fmla="*/ 727 h 2200"/>
                <a:gd name="T90" fmla="*/ 1275 w 1782"/>
                <a:gd name="T91" fmla="*/ 400 h 2200"/>
                <a:gd name="T92" fmla="*/ 1333 w 1782"/>
                <a:gd name="T93" fmla="*/ 390 h 2200"/>
                <a:gd name="T94" fmla="*/ 1437 w 1782"/>
                <a:gd name="T95" fmla="*/ 177 h 2200"/>
                <a:gd name="T96" fmla="*/ 1266 w 1782"/>
                <a:gd name="T97" fmla="*/ 342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82" h="2200">
                  <a:moveTo>
                    <a:pt x="891" y="1020"/>
                  </a:moveTo>
                  <a:cubicBezTo>
                    <a:pt x="825" y="1020"/>
                    <a:pt x="772" y="1071"/>
                    <a:pt x="768" y="1135"/>
                  </a:cubicBezTo>
                  <a:cubicBezTo>
                    <a:pt x="767" y="1138"/>
                    <a:pt x="767" y="1140"/>
                    <a:pt x="767" y="1143"/>
                  </a:cubicBezTo>
                  <a:cubicBezTo>
                    <a:pt x="767" y="1446"/>
                    <a:pt x="767" y="1446"/>
                    <a:pt x="767" y="1446"/>
                  </a:cubicBezTo>
                  <a:cubicBezTo>
                    <a:pt x="767" y="1469"/>
                    <a:pt x="785" y="1487"/>
                    <a:pt x="808" y="1487"/>
                  </a:cubicBezTo>
                  <a:cubicBezTo>
                    <a:pt x="831" y="1487"/>
                    <a:pt x="849" y="1469"/>
                    <a:pt x="849" y="1446"/>
                  </a:cubicBezTo>
                  <a:cubicBezTo>
                    <a:pt x="849" y="1143"/>
                    <a:pt x="849" y="1143"/>
                    <a:pt x="849" y="1143"/>
                  </a:cubicBezTo>
                  <a:cubicBezTo>
                    <a:pt x="849" y="1121"/>
                    <a:pt x="868" y="1102"/>
                    <a:pt x="891" y="1102"/>
                  </a:cubicBezTo>
                  <a:cubicBezTo>
                    <a:pt x="913" y="1102"/>
                    <a:pt x="932" y="1121"/>
                    <a:pt x="932" y="1143"/>
                  </a:cubicBezTo>
                  <a:cubicBezTo>
                    <a:pt x="932" y="1446"/>
                    <a:pt x="932" y="1446"/>
                    <a:pt x="932" y="1446"/>
                  </a:cubicBezTo>
                  <a:cubicBezTo>
                    <a:pt x="932" y="1469"/>
                    <a:pt x="950" y="1487"/>
                    <a:pt x="973" y="1487"/>
                  </a:cubicBezTo>
                  <a:cubicBezTo>
                    <a:pt x="996" y="1487"/>
                    <a:pt x="1014" y="1469"/>
                    <a:pt x="1014" y="1446"/>
                  </a:cubicBezTo>
                  <a:cubicBezTo>
                    <a:pt x="1014" y="1143"/>
                    <a:pt x="1014" y="1143"/>
                    <a:pt x="1014" y="1143"/>
                  </a:cubicBezTo>
                  <a:cubicBezTo>
                    <a:pt x="1014" y="1140"/>
                    <a:pt x="1014" y="1138"/>
                    <a:pt x="1014" y="1135"/>
                  </a:cubicBezTo>
                  <a:cubicBezTo>
                    <a:pt x="1009" y="1071"/>
                    <a:pt x="956" y="1020"/>
                    <a:pt x="891" y="1020"/>
                  </a:cubicBezTo>
                  <a:moveTo>
                    <a:pt x="891" y="2200"/>
                  </a:moveTo>
                  <a:cubicBezTo>
                    <a:pt x="997" y="2200"/>
                    <a:pt x="1083" y="2114"/>
                    <a:pt x="1083" y="2007"/>
                  </a:cubicBezTo>
                  <a:cubicBezTo>
                    <a:pt x="698" y="2007"/>
                    <a:pt x="698" y="2007"/>
                    <a:pt x="698" y="2007"/>
                  </a:cubicBezTo>
                  <a:cubicBezTo>
                    <a:pt x="698" y="2114"/>
                    <a:pt x="784" y="2200"/>
                    <a:pt x="891" y="2200"/>
                  </a:cubicBezTo>
                  <a:moveTo>
                    <a:pt x="1111" y="1760"/>
                  </a:moveTo>
                  <a:cubicBezTo>
                    <a:pt x="671" y="1760"/>
                    <a:pt x="671" y="1760"/>
                    <a:pt x="671" y="1760"/>
                  </a:cubicBezTo>
                  <a:cubicBezTo>
                    <a:pt x="625" y="1760"/>
                    <a:pt x="588" y="1797"/>
                    <a:pt x="588" y="1842"/>
                  </a:cubicBezTo>
                  <a:cubicBezTo>
                    <a:pt x="588" y="1888"/>
                    <a:pt x="625" y="1925"/>
                    <a:pt x="671" y="1925"/>
                  </a:cubicBezTo>
                  <a:cubicBezTo>
                    <a:pt x="1111" y="1925"/>
                    <a:pt x="1111" y="1925"/>
                    <a:pt x="1111" y="1925"/>
                  </a:cubicBezTo>
                  <a:cubicBezTo>
                    <a:pt x="1156" y="1925"/>
                    <a:pt x="1193" y="1888"/>
                    <a:pt x="1193" y="1842"/>
                  </a:cubicBezTo>
                  <a:cubicBezTo>
                    <a:pt x="1193" y="1797"/>
                    <a:pt x="1156" y="1760"/>
                    <a:pt x="1111" y="1760"/>
                  </a:cubicBezTo>
                  <a:moveTo>
                    <a:pt x="891" y="360"/>
                  </a:moveTo>
                  <a:cubicBezTo>
                    <a:pt x="743" y="360"/>
                    <a:pt x="595" y="416"/>
                    <a:pt x="482" y="529"/>
                  </a:cubicBezTo>
                  <a:cubicBezTo>
                    <a:pt x="257" y="754"/>
                    <a:pt x="257" y="1120"/>
                    <a:pt x="482" y="1345"/>
                  </a:cubicBezTo>
                  <a:cubicBezTo>
                    <a:pt x="590" y="1453"/>
                    <a:pt x="639" y="1545"/>
                    <a:pt x="661" y="1677"/>
                  </a:cubicBezTo>
                  <a:cubicBezTo>
                    <a:pt x="1120" y="1677"/>
                    <a:pt x="1120" y="1677"/>
                    <a:pt x="1120" y="1677"/>
                  </a:cubicBezTo>
                  <a:cubicBezTo>
                    <a:pt x="1142" y="1545"/>
                    <a:pt x="1191" y="1453"/>
                    <a:pt x="1299" y="1345"/>
                  </a:cubicBezTo>
                  <a:cubicBezTo>
                    <a:pt x="1524" y="1120"/>
                    <a:pt x="1524" y="754"/>
                    <a:pt x="1299" y="529"/>
                  </a:cubicBezTo>
                  <a:cubicBezTo>
                    <a:pt x="1186" y="416"/>
                    <a:pt x="1038" y="360"/>
                    <a:pt x="891" y="360"/>
                  </a:cubicBezTo>
                  <a:moveTo>
                    <a:pt x="1241" y="1287"/>
                  </a:moveTo>
                  <a:cubicBezTo>
                    <a:pt x="1140" y="1388"/>
                    <a:pt x="1084" y="1479"/>
                    <a:pt x="1053" y="1595"/>
                  </a:cubicBezTo>
                  <a:cubicBezTo>
                    <a:pt x="728" y="1595"/>
                    <a:pt x="728" y="1595"/>
                    <a:pt x="728" y="1595"/>
                  </a:cubicBezTo>
                  <a:cubicBezTo>
                    <a:pt x="698" y="1479"/>
                    <a:pt x="641" y="1388"/>
                    <a:pt x="541" y="1287"/>
                  </a:cubicBezTo>
                  <a:cubicBezTo>
                    <a:pt x="447" y="1194"/>
                    <a:pt x="396" y="1069"/>
                    <a:pt x="396" y="937"/>
                  </a:cubicBezTo>
                  <a:cubicBezTo>
                    <a:pt x="396" y="805"/>
                    <a:pt x="447" y="681"/>
                    <a:pt x="541" y="587"/>
                  </a:cubicBezTo>
                  <a:cubicBezTo>
                    <a:pt x="634" y="494"/>
                    <a:pt x="758" y="442"/>
                    <a:pt x="891" y="442"/>
                  </a:cubicBezTo>
                  <a:cubicBezTo>
                    <a:pt x="1023" y="442"/>
                    <a:pt x="1147" y="494"/>
                    <a:pt x="1241" y="587"/>
                  </a:cubicBezTo>
                  <a:cubicBezTo>
                    <a:pt x="1334" y="681"/>
                    <a:pt x="1386" y="805"/>
                    <a:pt x="1386" y="937"/>
                  </a:cubicBezTo>
                  <a:cubicBezTo>
                    <a:pt x="1386" y="1069"/>
                    <a:pt x="1334" y="1194"/>
                    <a:pt x="1241" y="1287"/>
                  </a:cubicBezTo>
                  <a:moveTo>
                    <a:pt x="891" y="275"/>
                  </a:moveTo>
                  <a:cubicBezTo>
                    <a:pt x="913" y="275"/>
                    <a:pt x="932" y="256"/>
                    <a:pt x="932" y="233"/>
                  </a:cubicBezTo>
                  <a:cubicBezTo>
                    <a:pt x="932" y="41"/>
                    <a:pt x="932" y="41"/>
                    <a:pt x="932" y="41"/>
                  </a:cubicBezTo>
                  <a:cubicBezTo>
                    <a:pt x="932" y="18"/>
                    <a:pt x="913" y="0"/>
                    <a:pt x="891" y="0"/>
                  </a:cubicBezTo>
                  <a:cubicBezTo>
                    <a:pt x="868" y="0"/>
                    <a:pt x="849" y="18"/>
                    <a:pt x="849" y="41"/>
                  </a:cubicBezTo>
                  <a:cubicBezTo>
                    <a:pt x="849" y="233"/>
                    <a:pt x="849" y="233"/>
                    <a:pt x="849" y="233"/>
                  </a:cubicBezTo>
                  <a:cubicBezTo>
                    <a:pt x="849" y="256"/>
                    <a:pt x="868" y="275"/>
                    <a:pt x="891" y="275"/>
                  </a:cubicBezTo>
                  <a:moveTo>
                    <a:pt x="448" y="390"/>
                  </a:moveTo>
                  <a:cubicBezTo>
                    <a:pt x="456" y="402"/>
                    <a:pt x="469" y="408"/>
                    <a:pt x="482" y="408"/>
                  </a:cubicBezTo>
                  <a:cubicBezTo>
                    <a:pt x="490" y="408"/>
                    <a:pt x="499" y="405"/>
                    <a:pt x="506" y="400"/>
                  </a:cubicBezTo>
                  <a:cubicBezTo>
                    <a:pt x="524" y="386"/>
                    <a:pt x="529" y="360"/>
                    <a:pt x="515" y="342"/>
                  </a:cubicBezTo>
                  <a:cubicBezTo>
                    <a:pt x="402" y="186"/>
                    <a:pt x="402" y="186"/>
                    <a:pt x="402" y="186"/>
                  </a:cubicBezTo>
                  <a:cubicBezTo>
                    <a:pt x="389" y="168"/>
                    <a:pt x="363" y="164"/>
                    <a:pt x="344" y="177"/>
                  </a:cubicBezTo>
                  <a:cubicBezTo>
                    <a:pt x="326" y="191"/>
                    <a:pt x="322" y="216"/>
                    <a:pt x="335" y="235"/>
                  </a:cubicBezTo>
                  <a:lnTo>
                    <a:pt x="448" y="390"/>
                  </a:lnTo>
                  <a:close/>
                  <a:moveTo>
                    <a:pt x="242" y="675"/>
                  </a:moveTo>
                  <a:cubicBezTo>
                    <a:pt x="59" y="615"/>
                    <a:pt x="59" y="615"/>
                    <a:pt x="59" y="615"/>
                  </a:cubicBezTo>
                  <a:cubicBezTo>
                    <a:pt x="37" y="608"/>
                    <a:pt x="14" y="620"/>
                    <a:pt x="7" y="642"/>
                  </a:cubicBezTo>
                  <a:cubicBezTo>
                    <a:pt x="0" y="663"/>
                    <a:pt x="12" y="687"/>
                    <a:pt x="33" y="694"/>
                  </a:cubicBezTo>
                  <a:cubicBezTo>
                    <a:pt x="216" y="753"/>
                    <a:pt x="216" y="753"/>
                    <a:pt x="216" y="753"/>
                  </a:cubicBezTo>
                  <a:cubicBezTo>
                    <a:pt x="221" y="755"/>
                    <a:pt x="225" y="755"/>
                    <a:pt x="229" y="755"/>
                  </a:cubicBezTo>
                  <a:cubicBezTo>
                    <a:pt x="246" y="755"/>
                    <a:pt x="263" y="744"/>
                    <a:pt x="268" y="727"/>
                  </a:cubicBezTo>
                  <a:cubicBezTo>
                    <a:pt x="275" y="705"/>
                    <a:pt x="264" y="682"/>
                    <a:pt x="242" y="675"/>
                  </a:cubicBezTo>
                  <a:moveTo>
                    <a:pt x="1748" y="1164"/>
                  </a:moveTo>
                  <a:cubicBezTo>
                    <a:pt x="1565" y="1105"/>
                    <a:pt x="1565" y="1105"/>
                    <a:pt x="1565" y="1105"/>
                  </a:cubicBezTo>
                  <a:cubicBezTo>
                    <a:pt x="1543" y="1098"/>
                    <a:pt x="1520" y="1109"/>
                    <a:pt x="1513" y="1131"/>
                  </a:cubicBezTo>
                  <a:cubicBezTo>
                    <a:pt x="1506" y="1153"/>
                    <a:pt x="1518" y="1176"/>
                    <a:pt x="1539" y="1183"/>
                  </a:cubicBezTo>
                  <a:cubicBezTo>
                    <a:pt x="1722" y="1243"/>
                    <a:pt x="1722" y="1243"/>
                    <a:pt x="1722" y="1243"/>
                  </a:cubicBezTo>
                  <a:cubicBezTo>
                    <a:pt x="1727" y="1244"/>
                    <a:pt x="1731" y="1245"/>
                    <a:pt x="1735" y="1245"/>
                  </a:cubicBezTo>
                  <a:cubicBezTo>
                    <a:pt x="1753" y="1245"/>
                    <a:pt x="1769" y="1234"/>
                    <a:pt x="1774" y="1216"/>
                  </a:cubicBezTo>
                  <a:cubicBezTo>
                    <a:pt x="1782" y="1194"/>
                    <a:pt x="1770" y="1171"/>
                    <a:pt x="1748" y="1164"/>
                  </a:cubicBezTo>
                  <a:moveTo>
                    <a:pt x="216" y="1105"/>
                  </a:moveTo>
                  <a:cubicBezTo>
                    <a:pt x="33" y="1164"/>
                    <a:pt x="33" y="1164"/>
                    <a:pt x="33" y="1164"/>
                  </a:cubicBezTo>
                  <a:cubicBezTo>
                    <a:pt x="12" y="1171"/>
                    <a:pt x="0" y="1194"/>
                    <a:pt x="7" y="1216"/>
                  </a:cubicBezTo>
                  <a:cubicBezTo>
                    <a:pt x="12" y="1234"/>
                    <a:pt x="29" y="1245"/>
                    <a:pt x="46" y="1245"/>
                  </a:cubicBezTo>
                  <a:cubicBezTo>
                    <a:pt x="50" y="1245"/>
                    <a:pt x="54" y="1244"/>
                    <a:pt x="59" y="1243"/>
                  </a:cubicBezTo>
                  <a:cubicBezTo>
                    <a:pt x="242" y="1183"/>
                    <a:pt x="242" y="1183"/>
                    <a:pt x="242" y="1183"/>
                  </a:cubicBezTo>
                  <a:cubicBezTo>
                    <a:pt x="264" y="1176"/>
                    <a:pt x="275" y="1153"/>
                    <a:pt x="268" y="1131"/>
                  </a:cubicBezTo>
                  <a:cubicBezTo>
                    <a:pt x="261" y="1109"/>
                    <a:pt x="238" y="1098"/>
                    <a:pt x="216" y="1105"/>
                  </a:cubicBezTo>
                  <a:moveTo>
                    <a:pt x="1552" y="755"/>
                  </a:moveTo>
                  <a:cubicBezTo>
                    <a:pt x="1556" y="755"/>
                    <a:pt x="1561" y="755"/>
                    <a:pt x="1565" y="753"/>
                  </a:cubicBezTo>
                  <a:cubicBezTo>
                    <a:pt x="1748" y="694"/>
                    <a:pt x="1748" y="694"/>
                    <a:pt x="1748" y="694"/>
                  </a:cubicBezTo>
                  <a:cubicBezTo>
                    <a:pt x="1770" y="687"/>
                    <a:pt x="1781" y="663"/>
                    <a:pt x="1774" y="642"/>
                  </a:cubicBezTo>
                  <a:cubicBezTo>
                    <a:pt x="1767" y="620"/>
                    <a:pt x="1744" y="608"/>
                    <a:pt x="1722" y="615"/>
                  </a:cubicBezTo>
                  <a:cubicBezTo>
                    <a:pt x="1539" y="675"/>
                    <a:pt x="1539" y="675"/>
                    <a:pt x="1539" y="675"/>
                  </a:cubicBezTo>
                  <a:cubicBezTo>
                    <a:pt x="1518" y="682"/>
                    <a:pt x="1506" y="705"/>
                    <a:pt x="1513" y="727"/>
                  </a:cubicBezTo>
                  <a:cubicBezTo>
                    <a:pt x="1519" y="744"/>
                    <a:pt x="1535" y="755"/>
                    <a:pt x="1552" y="755"/>
                  </a:cubicBezTo>
                  <a:moveTo>
                    <a:pt x="1275" y="400"/>
                  </a:moveTo>
                  <a:cubicBezTo>
                    <a:pt x="1283" y="405"/>
                    <a:pt x="1291" y="408"/>
                    <a:pt x="1299" y="408"/>
                  </a:cubicBezTo>
                  <a:cubicBezTo>
                    <a:pt x="1312" y="408"/>
                    <a:pt x="1325" y="402"/>
                    <a:pt x="1333" y="390"/>
                  </a:cubicBezTo>
                  <a:cubicBezTo>
                    <a:pt x="1446" y="235"/>
                    <a:pt x="1446" y="235"/>
                    <a:pt x="1446" y="235"/>
                  </a:cubicBezTo>
                  <a:cubicBezTo>
                    <a:pt x="1459" y="216"/>
                    <a:pt x="1455" y="191"/>
                    <a:pt x="1437" y="177"/>
                  </a:cubicBezTo>
                  <a:cubicBezTo>
                    <a:pt x="1418" y="164"/>
                    <a:pt x="1393" y="168"/>
                    <a:pt x="1379" y="186"/>
                  </a:cubicBezTo>
                  <a:cubicBezTo>
                    <a:pt x="1266" y="342"/>
                    <a:pt x="1266" y="342"/>
                    <a:pt x="1266" y="342"/>
                  </a:cubicBezTo>
                  <a:cubicBezTo>
                    <a:pt x="1253" y="360"/>
                    <a:pt x="1257" y="386"/>
                    <a:pt x="1275" y="40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6" name="Rectangle 5">
              <a:extLst>
                <a:ext uri="{FF2B5EF4-FFF2-40B4-BE49-F238E27FC236}">
                  <a16:creationId xmlns:a16="http://schemas.microsoft.com/office/drawing/2014/main" id="{6EA3FA8A-8522-43D0-B501-0A77D96BB8C0}"/>
                </a:ext>
              </a:extLst>
            </p:cNvPr>
            <p:cNvSpPr/>
            <p:nvPr/>
          </p:nvSpPr>
          <p:spPr>
            <a:xfrm>
              <a:off x="3747438" y="2210238"/>
              <a:ext cx="989823" cy="330772"/>
            </a:xfrm>
            <a:prstGeom prst="rect">
              <a:avLst/>
            </a:prstGeom>
          </p:spPr>
          <p:txBody>
            <a:bodyPr wrap="none">
              <a:spAutoFit/>
            </a:bodyPr>
            <a:lstStyle/>
            <a:p>
              <a:r>
                <a:rPr lang="ja-JP" altLang="en-US" b="1"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rPr>
                <a:t>请记住：</a:t>
              </a:r>
            </a:p>
          </p:txBody>
        </p:sp>
        <p:sp>
          <p:nvSpPr>
            <p:cNvPr id="10" name="Rectangle 9">
              <a:extLst>
                <a:ext uri="{FF2B5EF4-FFF2-40B4-BE49-F238E27FC236}">
                  <a16:creationId xmlns:a16="http://schemas.microsoft.com/office/drawing/2014/main" id="{ECEE072A-C326-47D3-B4E6-9E0ED54FC188}"/>
                </a:ext>
              </a:extLst>
            </p:cNvPr>
            <p:cNvSpPr/>
            <p:nvPr/>
          </p:nvSpPr>
          <p:spPr bwMode="auto">
            <a:xfrm>
              <a:off x="3014471" y="2739176"/>
              <a:ext cx="7090581" cy="1540980"/>
            </a:xfrm>
            <a:prstGeom prst="rect">
              <a:avLst/>
            </a:prstGeom>
            <a:noFill/>
            <a:ln w="19050">
              <a:solidFill>
                <a:schemeClr val="bg1"/>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a:spcAft>
                  <a:spcPts val="1600"/>
                </a:spcAft>
                <a:buClr>
                  <a:schemeClr val="tx1"/>
                </a:buClr>
              </a:pPr>
              <a:r>
                <a:rPr lang="zh-CN" altLang="en-US"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有利益冲突并</a:t>
              </a:r>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不一定</a:t>
              </a:r>
              <a:r>
                <a:rPr lang="zh-CN" altLang="en-US"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意味着您做错了什么。 </a:t>
              </a:r>
              <a:endPar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a:p>
              <a:pPr>
                <a:spcAft>
                  <a:spcPts val="1600"/>
                </a:spcAft>
                <a:buClr>
                  <a:schemeClr val="tx1"/>
                </a:buClr>
              </a:pPr>
              <a:r>
                <a:rPr lang="zh-CN" altLang="en-US"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在我们的日常生活和工作中，有利益冲突发生也</a:t>
              </a:r>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是正常的</a:t>
              </a:r>
              <a:r>
                <a:rPr lang="zh-CN" altLang="en-US"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 </a:t>
              </a:r>
              <a:endPar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a:p>
              <a:pPr>
                <a:spcAft>
                  <a:spcPts val="1600"/>
                </a:spcAft>
                <a:buClr>
                  <a:schemeClr val="tx1"/>
                </a:buClr>
              </a:pPr>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重要的是</a:t>
              </a:r>
              <a:r>
                <a:rPr lang="zh-CN" altLang="en-US"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对其进行披露，并制定正确的解决方案，以避免可能在将来发生的潜在问题。 </a:t>
              </a:r>
              <a:endPar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a:p>
              <a:pPr>
                <a:spcAft>
                  <a:spcPts val="1600"/>
                </a:spcAft>
                <a:buClr>
                  <a:schemeClr val="tx1"/>
                </a:buClr>
              </a:pPr>
              <a:endParaRPr lang="zh-CN" altLang="en-US"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spTree>
    <p:custDataLst>
      <p:tags r:id="rId1"/>
    </p:custDataLst>
    <p:extLst>
      <p:ext uri="{BB962C8B-B14F-4D97-AF65-F5344CB8AC3E}">
        <p14:creationId xmlns:p14="http://schemas.microsoft.com/office/powerpoint/2010/main" val="320985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6CD23BD6-8D40-4582-B89D-D0AB239D6D9D}"/>
              </a:ext>
            </a:extLst>
          </p:cNvPr>
          <p:cNvSpPr txBox="1">
            <a:spLocks/>
          </p:cNvSpPr>
          <p:nvPr/>
        </p:nvSpPr>
        <p:spPr>
          <a:xfrm>
            <a:off x="1527809" y="2264748"/>
            <a:ext cx="9258301" cy="2031325"/>
          </a:xfrm>
          <a:prstGeom prst="roundRect">
            <a:avLst>
              <a:gd name="adj" fmla="val 8227"/>
            </a:avLst>
          </a:prstGeom>
          <a:solidFill>
            <a:srgbClr val="FFFCF7">
              <a:alpha val="89804"/>
            </a:srgbClr>
          </a:solidFill>
          <a:ln w="19050">
            <a:no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lang="en-GB" sz="2200" b="1" kern="1200" dirty="0">
                <a:solidFill>
                  <a:schemeClr val="bg2"/>
                </a:solidFill>
                <a:latin typeface="+mj-lt"/>
                <a:ea typeface="+mj-ea"/>
                <a:cs typeface="+mj-cs"/>
              </a:defRPr>
            </a:lvl1pPr>
          </a:lstStyle>
          <a:p>
            <a:pPr marL="548640">
              <a:lnSpc>
                <a:spcPct val="125000"/>
              </a:lnSpc>
            </a:pPr>
            <a:r>
              <a:rPr lang="zh-CN" altLang="en-US" sz="2400" b="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如果您对根据本政策是否应披露某项外部或个人利益有任何</a:t>
            </a:r>
            <a:r>
              <a:rPr lang="zh-CN" altLang="en-US" sz="2400"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rPr>
              <a:t>疑问</a:t>
            </a:r>
            <a:r>
              <a:rPr lang="zh-CN" altLang="en-US" sz="2400" b="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，您必须与</a:t>
            </a:r>
            <a:r>
              <a:rPr lang="zh-CN" altLang="en-US" sz="2400" b="0" u="sng"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合规部业务合作伙伴</a:t>
            </a:r>
            <a:r>
              <a:rPr lang="zh-CN" altLang="en-US" sz="2400" b="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或</a:t>
            </a:r>
            <a:r>
              <a:rPr lang="zh-CN" altLang="en-US" sz="2400" b="0" u="sng"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部门经理</a:t>
            </a:r>
            <a:r>
              <a:rPr lang="zh-CN" altLang="en-US" sz="2400" b="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讨论此事。</a:t>
            </a:r>
            <a:endParaRPr lang="zh-CN" altLang="en-US" sz="2400" b="0" dirty="0">
              <a:solidFill>
                <a:schemeClr val="tx1"/>
              </a:solidFill>
              <a:latin typeface="Arial" panose="020B0604020202020204" pitchFamily="34" charset="0"/>
              <a:ea typeface="微软雅黑" panose="020B0503020204020204" pitchFamily="34" charset="-122"/>
              <a:cs typeface="+mn-ea"/>
              <a:sym typeface="+mn-lt"/>
            </a:endParaRPr>
          </a:p>
        </p:txBody>
      </p:sp>
      <p:sp>
        <p:nvSpPr>
          <p:cNvPr id="6" name="TextBox 14">
            <a:extLst>
              <a:ext uri="{FF2B5EF4-FFF2-40B4-BE49-F238E27FC236}">
                <a16:creationId xmlns:a16="http://schemas.microsoft.com/office/drawing/2014/main" id="{10AD1F60-B031-4207-829A-23D80944ED8A}"/>
              </a:ext>
            </a:extLst>
          </p:cNvPr>
          <p:cNvSpPr txBox="1"/>
          <p:nvPr/>
        </p:nvSpPr>
        <p:spPr>
          <a:xfrm>
            <a:off x="10125075" y="6596147"/>
            <a:ext cx="2066925" cy="253916"/>
          </a:xfrm>
          <a:prstGeom prst="rect">
            <a:avLst/>
          </a:prstGeom>
          <a:noFill/>
        </p:spPr>
        <p:txBody>
          <a:bodyPr wrap="square" lIns="0" rIns="0" rtlCol="0">
            <a:spAutoFit/>
          </a:bodyPr>
          <a:lstStyle/>
          <a:p>
            <a:pPr defTabSz="914345">
              <a:defRPr/>
            </a:pPr>
            <a:r>
              <a:rPr lang="zh-CN" altLang="en-US" sz="1050" kern="0" dirty="0">
                <a:solidFill>
                  <a:schemeClr val="bg1"/>
                </a:solidFill>
                <a:latin typeface="Arial" panose="020B0604020202020204" pitchFamily="34" charset="0"/>
                <a:ea typeface="微软雅黑" panose="020B0503020204020204" pitchFamily="34" charset="-122"/>
                <a:cs typeface="+mn-cs"/>
              </a:rPr>
              <a:t>机密</a:t>
            </a:r>
            <a:r>
              <a:rPr lang="en-US" altLang="zh-CN" sz="1050" kern="0" dirty="0">
                <a:solidFill>
                  <a:schemeClr val="bg1"/>
                </a:solidFill>
                <a:latin typeface="Arial" panose="020B0604020202020204" pitchFamily="34" charset="0"/>
                <a:ea typeface="微软雅黑" panose="020B0503020204020204" pitchFamily="34" charset="-122"/>
                <a:cs typeface="+mn-cs"/>
              </a:rPr>
              <a:t>-</a:t>
            </a:r>
            <a:r>
              <a:rPr lang="zh-CN" altLang="en-US" sz="1050" kern="0" dirty="0">
                <a:solidFill>
                  <a:schemeClr val="bg1"/>
                </a:solidFill>
                <a:latin typeface="Arial" panose="020B0604020202020204" pitchFamily="34" charset="0"/>
                <a:ea typeface="微软雅黑" panose="020B0503020204020204" pitchFamily="34" charset="-122"/>
                <a:cs typeface="+mn-cs"/>
              </a:rPr>
              <a:t>仅供</a:t>
            </a:r>
            <a:r>
              <a:rPr lang="en-US" altLang="zh-CN" sz="1050" kern="0" dirty="0">
                <a:solidFill>
                  <a:schemeClr val="bg1"/>
                </a:solidFill>
                <a:latin typeface="Arial" panose="020B0604020202020204" pitchFamily="34" charset="0"/>
                <a:ea typeface="微软雅黑" panose="020B0503020204020204" pitchFamily="34" charset="-122"/>
                <a:cs typeface="+mn-cs"/>
              </a:rPr>
              <a:t>GSK</a:t>
            </a:r>
            <a:r>
              <a:rPr lang="zh-CN" altLang="en-US" sz="1050" kern="0" dirty="0">
                <a:solidFill>
                  <a:schemeClr val="bg1"/>
                </a:solidFill>
                <a:latin typeface="Arial" panose="020B0604020202020204" pitchFamily="34" charset="0"/>
                <a:ea typeface="微软雅黑" panose="020B0503020204020204" pitchFamily="34" charset="-122"/>
                <a:cs typeface="+mn-cs"/>
              </a:rPr>
              <a:t>内部培训使用。</a:t>
            </a:r>
            <a:endParaRPr lang="en-IN" sz="1050" strike="sngStrike" kern="0" dirty="0">
              <a:solidFill>
                <a:schemeClr val="bg1"/>
              </a:solidFill>
              <a:latin typeface="Arial" panose="020B0604020202020204" pitchFamily="34" charset="0"/>
              <a:ea typeface="微软雅黑" panose="020B0503020204020204" pitchFamily="34" charset="-122"/>
              <a:cs typeface="+mn-cs"/>
            </a:endParaRPr>
          </a:p>
        </p:txBody>
      </p:sp>
      <p:grpSp>
        <p:nvGrpSpPr>
          <p:cNvPr id="2" name="Group 683">
            <a:extLst>
              <a:ext uri="{FF2B5EF4-FFF2-40B4-BE49-F238E27FC236}">
                <a16:creationId xmlns:a16="http://schemas.microsoft.com/office/drawing/2014/main" id="{979D40CB-2243-33F2-3822-CE2F8C7CC247}"/>
              </a:ext>
            </a:extLst>
          </p:cNvPr>
          <p:cNvGrpSpPr>
            <a:grpSpLocks noChangeAspect="1"/>
          </p:cNvGrpSpPr>
          <p:nvPr/>
        </p:nvGrpSpPr>
        <p:grpSpPr bwMode="auto">
          <a:xfrm>
            <a:off x="1667422" y="2875598"/>
            <a:ext cx="404813" cy="404812"/>
            <a:chOff x="1888" y="3345"/>
            <a:chExt cx="1218" cy="1218"/>
          </a:xfrm>
          <a:solidFill>
            <a:schemeClr val="tx2"/>
          </a:solidFill>
        </p:grpSpPr>
        <p:sp>
          <p:nvSpPr>
            <p:cNvPr id="3" name="Freeform 684">
              <a:extLst>
                <a:ext uri="{FF2B5EF4-FFF2-40B4-BE49-F238E27FC236}">
                  <a16:creationId xmlns:a16="http://schemas.microsoft.com/office/drawing/2014/main" id="{AA2762F5-7236-991F-0DFB-1909A5F5F0DB}"/>
                </a:ext>
              </a:extLst>
            </p:cNvPr>
            <p:cNvSpPr>
              <a:spLocks/>
            </p:cNvSpPr>
            <p:nvPr/>
          </p:nvSpPr>
          <p:spPr bwMode="auto">
            <a:xfrm>
              <a:off x="2432" y="3548"/>
              <a:ext cx="174" cy="180"/>
            </a:xfrm>
            <a:custGeom>
              <a:avLst/>
              <a:gdLst>
                <a:gd name="T0" fmla="*/ 144 w 314"/>
                <a:gd name="T1" fmla="*/ 326 h 326"/>
                <a:gd name="T2" fmla="*/ 314 w 314"/>
                <a:gd name="T3" fmla="*/ 151 h 326"/>
                <a:gd name="T4" fmla="*/ 171 w 314"/>
                <a:gd name="T5" fmla="*/ 0 h 326"/>
                <a:gd name="T6" fmla="*/ 0 w 314"/>
                <a:gd name="T7" fmla="*/ 184 h 326"/>
                <a:gd name="T8" fmla="*/ 144 w 314"/>
                <a:gd name="T9" fmla="*/ 326 h 326"/>
              </a:gdLst>
              <a:ahLst/>
              <a:cxnLst>
                <a:cxn ang="0">
                  <a:pos x="T0" y="T1"/>
                </a:cxn>
                <a:cxn ang="0">
                  <a:pos x="T2" y="T3"/>
                </a:cxn>
                <a:cxn ang="0">
                  <a:pos x="T4" y="T5"/>
                </a:cxn>
                <a:cxn ang="0">
                  <a:pos x="T6" y="T7"/>
                </a:cxn>
                <a:cxn ang="0">
                  <a:pos x="T8" y="T9"/>
                </a:cxn>
              </a:cxnLst>
              <a:rect l="0" t="0" r="r" b="b"/>
              <a:pathLst>
                <a:path w="314" h="326">
                  <a:moveTo>
                    <a:pt x="144" y="326"/>
                  </a:moveTo>
                  <a:cubicBezTo>
                    <a:pt x="246" y="326"/>
                    <a:pt x="314" y="247"/>
                    <a:pt x="314" y="151"/>
                  </a:cubicBezTo>
                  <a:cubicBezTo>
                    <a:pt x="314" y="65"/>
                    <a:pt x="251" y="0"/>
                    <a:pt x="171" y="0"/>
                  </a:cubicBezTo>
                  <a:cubicBezTo>
                    <a:pt x="74" y="0"/>
                    <a:pt x="0" y="76"/>
                    <a:pt x="0" y="184"/>
                  </a:cubicBezTo>
                  <a:cubicBezTo>
                    <a:pt x="0" y="264"/>
                    <a:pt x="64" y="326"/>
                    <a:pt x="144" y="3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sp>
          <p:nvSpPr>
            <p:cNvPr id="4" name="Freeform 685">
              <a:extLst>
                <a:ext uri="{FF2B5EF4-FFF2-40B4-BE49-F238E27FC236}">
                  <a16:creationId xmlns:a16="http://schemas.microsoft.com/office/drawing/2014/main" id="{8A364D78-6E5B-B604-4EC6-2527829A7BD6}"/>
                </a:ext>
              </a:extLst>
            </p:cNvPr>
            <p:cNvSpPr>
              <a:spLocks/>
            </p:cNvSpPr>
            <p:nvPr/>
          </p:nvSpPr>
          <p:spPr bwMode="auto">
            <a:xfrm>
              <a:off x="2340" y="3787"/>
              <a:ext cx="313" cy="572"/>
            </a:xfrm>
            <a:custGeom>
              <a:avLst/>
              <a:gdLst>
                <a:gd name="T0" fmla="*/ 358 w 566"/>
                <a:gd name="T1" fmla="*/ 814 h 1034"/>
                <a:gd name="T2" fmla="*/ 446 w 566"/>
                <a:gd name="T3" fmla="*/ 104 h 1034"/>
                <a:gd name="T4" fmla="*/ 310 w 566"/>
                <a:gd name="T5" fmla="*/ 0 h 1034"/>
                <a:gd name="T6" fmla="*/ 8 w 566"/>
                <a:gd name="T7" fmla="*/ 50 h 1034"/>
                <a:gd name="T8" fmla="*/ 0 w 566"/>
                <a:gd name="T9" fmla="*/ 180 h 1034"/>
                <a:gd name="T10" fmla="*/ 166 w 566"/>
                <a:gd name="T11" fmla="*/ 208 h 1034"/>
                <a:gd name="T12" fmla="*/ 86 w 566"/>
                <a:gd name="T13" fmla="*/ 828 h 1034"/>
                <a:gd name="T14" fmla="*/ 82 w 566"/>
                <a:gd name="T15" fmla="*/ 882 h 1034"/>
                <a:gd name="T16" fmla="*/ 246 w 566"/>
                <a:gd name="T17" fmla="*/ 1034 h 1034"/>
                <a:gd name="T18" fmla="*/ 566 w 566"/>
                <a:gd name="T19" fmla="*/ 892 h 1034"/>
                <a:gd name="T20" fmla="*/ 513 w 566"/>
                <a:gd name="T21" fmla="*/ 772 h 1034"/>
                <a:gd name="T22" fmla="*/ 358 w 566"/>
                <a:gd name="T23" fmla="*/ 814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6" h="1034">
                  <a:moveTo>
                    <a:pt x="358" y="814"/>
                  </a:moveTo>
                  <a:cubicBezTo>
                    <a:pt x="371" y="710"/>
                    <a:pt x="446" y="146"/>
                    <a:pt x="446" y="104"/>
                  </a:cubicBezTo>
                  <a:cubicBezTo>
                    <a:pt x="446" y="36"/>
                    <a:pt x="417" y="0"/>
                    <a:pt x="310" y="0"/>
                  </a:cubicBezTo>
                  <a:cubicBezTo>
                    <a:pt x="240" y="0"/>
                    <a:pt x="138" y="14"/>
                    <a:pt x="8" y="50"/>
                  </a:cubicBezTo>
                  <a:cubicBezTo>
                    <a:pt x="0" y="180"/>
                    <a:pt x="0" y="180"/>
                    <a:pt x="0" y="180"/>
                  </a:cubicBezTo>
                  <a:cubicBezTo>
                    <a:pt x="166" y="208"/>
                    <a:pt x="166" y="208"/>
                    <a:pt x="166" y="208"/>
                  </a:cubicBezTo>
                  <a:cubicBezTo>
                    <a:pt x="86" y="828"/>
                    <a:pt x="86" y="828"/>
                    <a:pt x="86" y="828"/>
                  </a:cubicBezTo>
                  <a:cubicBezTo>
                    <a:pt x="84" y="848"/>
                    <a:pt x="82" y="866"/>
                    <a:pt x="82" y="882"/>
                  </a:cubicBezTo>
                  <a:cubicBezTo>
                    <a:pt x="82" y="972"/>
                    <a:pt x="120" y="1034"/>
                    <a:pt x="246" y="1034"/>
                  </a:cubicBezTo>
                  <a:cubicBezTo>
                    <a:pt x="330" y="1034"/>
                    <a:pt x="466" y="986"/>
                    <a:pt x="566" y="892"/>
                  </a:cubicBezTo>
                  <a:cubicBezTo>
                    <a:pt x="513" y="772"/>
                    <a:pt x="513" y="772"/>
                    <a:pt x="513" y="772"/>
                  </a:cubicBezTo>
                  <a:cubicBezTo>
                    <a:pt x="465" y="796"/>
                    <a:pt x="409" y="810"/>
                    <a:pt x="358" y="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sp>
          <p:nvSpPr>
            <p:cNvPr id="5" name="Freeform 686">
              <a:extLst>
                <a:ext uri="{FF2B5EF4-FFF2-40B4-BE49-F238E27FC236}">
                  <a16:creationId xmlns:a16="http://schemas.microsoft.com/office/drawing/2014/main" id="{55496E02-00DD-0157-B3E0-ABD43414BB83}"/>
                </a:ext>
              </a:extLst>
            </p:cNvPr>
            <p:cNvSpPr>
              <a:spLocks noEditPoints="1"/>
            </p:cNvSpPr>
            <p:nvPr/>
          </p:nvSpPr>
          <p:spPr bwMode="auto">
            <a:xfrm>
              <a:off x="1888" y="3345"/>
              <a:ext cx="1218" cy="1218"/>
            </a:xfrm>
            <a:custGeom>
              <a:avLst/>
              <a:gdLst>
                <a:gd name="T0" fmla="*/ 1100 w 2200"/>
                <a:gd name="T1" fmla="*/ 0 h 2200"/>
                <a:gd name="T2" fmla="*/ 0 w 2200"/>
                <a:gd name="T3" fmla="*/ 1100 h 2200"/>
                <a:gd name="T4" fmla="*/ 1100 w 2200"/>
                <a:gd name="T5" fmla="*/ 2200 h 2200"/>
                <a:gd name="T6" fmla="*/ 2200 w 2200"/>
                <a:gd name="T7" fmla="*/ 1100 h 2200"/>
                <a:gd name="T8" fmla="*/ 1100 w 2200"/>
                <a:gd name="T9" fmla="*/ 0 h 2200"/>
                <a:gd name="T10" fmla="*/ 1100 w 2200"/>
                <a:gd name="T11" fmla="*/ 2016 h 2200"/>
                <a:gd name="T12" fmla="*/ 184 w 2200"/>
                <a:gd name="T13" fmla="*/ 1100 h 2200"/>
                <a:gd name="T14" fmla="*/ 1100 w 2200"/>
                <a:gd name="T15" fmla="*/ 183 h 2200"/>
                <a:gd name="T16" fmla="*/ 2017 w 2200"/>
                <a:gd name="T17" fmla="*/ 1100 h 2200"/>
                <a:gd name="T18" fmla="*/ 1100 w 2200"/>
                <a:gd name="T19" fmla="*/ 2016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0" h="2200">
                  <a:moveTo>
                    <a:pt x="1100" y="0"/>
                  </a:moveTo>
                  <a:cubicBezTo>
                    <a:pt x="493" y="0"/>
                    <a:pt x="0" y="492"/>
                    <a:pt x="0" y="1100"/>
                  </a:cubicBezTo>
                  <a:cubicBezTo>
                    <a:pt x="0" y="1707"/>
                    <a:pt x="493" y="2200"/>
                    <a:pt x="1100" y="2200"/>
                  </a:cubicBezTo>
                  <a:cubicBezTo>
                    <a:pt x="1708" y="2200"/>
                    <a:pt x="2200" y="1707"/>
                    <a:pt x="2200" y="1100"/>
                  </a:cubicBezTo>
                  <a:cubicBezTo>
                    <a:pt x="2200" y="492"/>
                    <a:pt x="1708" y="0"/>
                    <a:pt x="1100" y="0"/>
                  </a:cubicBezTo>
                  <a:close/>
                  <a:moveTo>
                    <a:pt x="1100" y="2016"/>
                  </a:moveTo>
                  <a:cubicBezTo>
                    <a:pt x="595" y="2016"/>
                    <a:pt x="184" y="1605"/>
                    <a:pt x="184" y="1100"/>
                  </a:cubicBezTo>
                  <a:cubicBezTo>
                    <a:pt x="184" y="594"/>
                    <a:pt x="595" y="183"/>
                    <a:pt x="1100" y="183"/>
                  </a:cubicBezTo>
                  <a:cubicBezTo>
                    <a:pt x="1606" y="183"/>
                    <a:pt x="2017" y="594"/>
                    <a:pt x="2017" y="1100"/>
                  </a:cubicBezTo>
                  <a:cubicBezTo>
                    <a:pt x="2017" y="1605"/>
                    <a:pt x="1606" y="2016"/>
                    <a:pt x="1100" y="20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grpSp>
    </p:spTree>
    <p:custDataLst>
      <p:tags r:id="rId1"/>
    </p:custDataLst>
    <p:extLst>
      <p:ext uri="{BB962C8B-B14F-4D97-AF65-F5344CB8AC3E}">
        <p14:creationId xmlns:p14="http://schemas.microsoft.com/office/powerpoint/2010/main" val="266452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F2F4173-D645-3895-9AD7-910E6EE165E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 name="Object 1" hidden="1">
                        <a:extLst>
                          <a:ext uri="{FF2B5EF4-FFF2-40B4-BE49-F238E27FC236}">
                            <a16:creationId xmlns:a16="http://schemas.microsoft.com/office/drawing/2014/main" id="{DF2F4173-D645-3895-9AD7-910E6EE165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ext Placeholder 6">
            <a:extLst>
              <a:ext uri="{FF2B5EF4-FFF2-40B4-BE49-F238E27FC236}">
                <a16:creationId xmlns:a16="http://schemas.microsoft.com/office/drawing/2014/main" id="{4F9C8734-26D8-E44C-42D7-649998190270}"/>
              </a:ext>
            </a:extLst>
          </p:cNvPr>
          <p:cNvSpPr>
            <a:spLocks noGrp="1"/>
          </p:cNvSpPr>
          <p:nvPr>
            <p:ph type="body" sz="quarter" idx="11"/>
          </p:nvPr>
        </p:nvSpPr>
        <p:spPr/>
        <p:txBody>
          <a:bodyPr/>
          <a:lstStyle/>
          <a:p>
            <a:endParaRPr lang="en-GB" dirty="0"/>
          </a:p>
        </p:txBody>
      </p:sp>
      <p:sp>
        <p:nvSpPr>
          <p:cNvPr id="5" name="Title 4">
            <a:extLst>
              <a:ext uri="{FF2B5EF4-FFF2-40B4-BE49-F238E27FC236}">
                <a16:creationId xmlns:a16="http://schemas.microsoft.com/office/drawing/2014/main" id="{DE1EC9FE-F2C1-6164-F193-DEFFF9F44D20}"/>
              </a:ext>
            </a:extLst>
          </p:cNvPr>
          <p:cNvSpPr>
            <a:spLocks noGrp="1"/>
          </p:cNvSpPr>
          <p:nvPr>
            <p:ph type="ctrTitle"/>
          </p:nvPr>
        </p:nvSpPr>
        <p:spPr/>
        <p:txBody>
          <a:bodyPr/>
          <a:lstStyle/>
          <a:p>
            <a:r>
              <a:rPr kumimoji="0" lang="zh-CN" altLang="en-US" sz="3600" b="0" i="0" u="none" strike="noStrike" kern="0" cap="none" spc="0" normalizeH="0" noProof="0" dirty="0">
                <a:ln>
                  <a:noFill/>
                </a:ln>
                <a:effectLst/>
                <a:uLnTx/>
                <a:uFillTx/>
                <a:cs typeface="+mn-ea"/>
                <a:sym typeface="+mn-lt"/>
              </a:rPr>
              <a:t>利益冲突披露</a:t>
            </a:r>
            <a:endParaRPr lang="en-GB" dirty="0"/>
          </a:p>
        </p:txBody>
      </p:sp>
    </p:spTree>
    <p:custDataLst>
      <p:tags r:id="rId1"/>
    </p:custDataLst>
    <p:extLst>
      <p:ext uri="{BB962C8B-B14F-4D97-AF65-F5344CB8AC3E}">
        <p14:creationId xmlns:p14="http://schemas.microsoft.com/office/powerpoint/2010/main" val="28554917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2A112BA-0248-4156-B778-ECA91D290C5E}"/>
              </a:ext>
            </a:extLst>
          </p:cNvPr>
          <p:cNvGrpSpPr/>
          <p:nvPr/>
        </p:nvGrpSpPr>
        <p:grpSpPr>
          <a:xfrm>
            <a:off x="766010" y="395123"/>
            <a:ext cx="10141862" cy="995472"/>
            <a:chOff x="3747438" y="2085339"/>
            <a:chExt cx="7090580" cy="713232"/>
          </a:xfrm>
        </p:grpSpPr>
        <p:sp>
          <p:nvSpPr>
            <p:cNvPr id="4" name="Rectangle 3">
              <a:extLst>
                <a:ext uri="{FF2B5EF4-FFF2-40B4-BE49-F238E27FC236}">
                  <a16:creationId xmlns:a16="http://schemas.microsoft.com/office/drawing/2014/main" id="{4D7E51F5-C271-41BD-8664-F22CBA855C1E}"/>
                </a:ext>
              </a:extLst>
            </p:cNvPr>
            <p:cNvSpPr/>
            <p:nvPr/>
          </p:nvSpPr>
          <p:spPr bwMode="auto">
            <a:xfrm>
              <a:off x="3747438" y="2085339"/>
              <a:ext cx="7090580" cy="713232"/>
            </a:xfrm>
            <a:prstGeom prst="rect">
              <a:avLst/>
            </a:prstGeom>
            <a:solidFill>
              <a:schemeClr val="bg1"/>
            </a:solidFill>
            <a:ln w="19050">
              <a:solidFill>
                <a:schemeClr val="bg1"/>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IN" sz="12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6" name="Rectangle 5">
              <a:extLst>
                <a:ext uri="{FF2B5EF4-FFF2-40B4-BE49-F238E27FC236}">
                  <a16:creationId xmlns:a16="http://schemas.microsoft.com/office/drawing/2014/main" id="{6EA3FA8A-8522-43D0-B501-0A77D96BB8C0}"/>
                </a:ext>
              </a:extLst>
            </p:cNvPr>
            <p:cNvSpPr/>
            <p:nvPr/>
          </p:nvSpPr>
          <p:spPr>
            <a:xfrm>
              <a:off x="4338178" y="2288234"/>
              <a:ext cx="4647864" cy="330772"/>
            </a:xfrm>
            <a:prstGeom prst="rect">
              <a:avLst/>
            </a:prstGeom>
          </p:spPr>
          <p:txBody>
            <a:bodyPr wrap="none">
              <a:spAutoFit/>
            </a:bodyPr>
            <a:lstStyle/>
            <a:p>
              <a:r>
                <a:rPr lang="zh-CN" altLang="en-US" b="1"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rPr>
                <a:t>现在，请确认您是否存在必须披露的利益冲突：</a:t>
              </a:r>
              <a:endParaRPr lang="ja-JP" altLang="en-US" b="1"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grpSp>
        <p:nvGrpSpPr>
          <p:cNvPr id="12" name="Group 1240">
            <a:extLst>
              <a:ext uri="{FF2B5EF4-FFF2-40B4-BE49-F238E27FC236}">
                <a16:creationId xmlns:a16="http://schemas.microsoft.com/office/drawing/2014/main" id="{6921F8F5-3628-CCFA-F45C-3706E851A394}"/>
              </a:ext>
            </a:extLst>
          </p:cNvPr>
          <p:cNvGrpSpPr/>
          <p:nvPr/>
        </p:nvGrpSpPr>
        <p:grpSpPr>
          <a:xfrm>
            <a:off x="869077" y="637839"/>
            <a:ext cx="638819" cy="564850"/>
            <a:chOff x="4012541" y="1063448"/>
            <a:chExt cx="638819" cy="564850"/>
          </a:xfrm>
          <a:solidFill>
            <a:schemeClr val="tx2"/>
          </a:solidFill>
        </p:grpSpPr>
        <p:sp>
          <p:nvSpPr>
            <p:cNvPr id="14" name="Freeform 121">
              <a:extLst>
                <a:ext uri="{FF2B5EF4-FFF2-40B4-BE49-F238E27FC236}">
                  <a16:creationId xmlns:a16="http://schemas.microsoft.com/office/drawing/2014/main" id="{B77299A7-861E-1EC8-5BAC-29556CE800CE}"/>
                </a:ext>
              </a:extLst>
            </p:cNvPr>
            <p:cNvSpPr>
              <a:spLocks/>
            </p:cNvSpPr>
            <p:nvPr/>
          </p:nvSpPr>
          <p:spPr bwMode="auto">
            <a:xfrm>
              <a:off x="4442903" y="1234921"/>
              <a:ext cx="208457" cy="225268"/>
            </a:xfrm>
            <a:custGeom>
              <a:avLst/>
              <a:gdLst>
                <a:gd name="T0" fmla="*/ 75 w 124"/>
                <a:gd name="T1" fmla="*/ 0 h 134"/>
                <a:gd name="T2" fmla="*/ 47 w 124"/>
                <a:gd name="T3" fmla="*/ 22 h 134"/>
                <a:gd name="T4" fmla="*/ 66 w 124"/>
                <a:gd name="T5" fmla="*/ 49 h 134"/>
                <a:gd name="T6" fmla="*/ 0 w 124"/>
                <a:gd name="T7" fmla="*/ 49 h 134"/>
                <a:gd name="T8" fmla="*/ 3 w 124"/>
                <a:gd name="T9" fmla="*/ 86 h 134"/>
                <a:gd name="T10" fmla="*/ 66 w 124"/>
                <a:gd name="T11" fmla="*/ 86 h 134"/>
                <a:gd name="T12" fmla="*/ 47 w 124"/>
                <a:gd name="T13" fmla="*/ 112 h 134"/>
                <a:gd name="T14" fmla="*/ 75 w 124"/>
                <a:gd name="T15" fmla="*/ 134 h 134"/>
                <a:gd name="T16" fmla="*/ 124 w 124"/>
                <a:gd name="T17" fmla="*/ 68 h 134"/>
                <a:gd name="T18" fmla="*/ 75 w 124"/>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34">
                  <a:moveTo>
                    <a:pt x="75" y="0"/>
                  </a:moveTo>
                  <a:lnTo>
                    <a:pt x="47" y="22"/>
                  </a:lnTo>
                  <a:lnTo>
                    <a:pt x="66" y="49"/>
                  </a:lnTo>
                  <a:lnTo>
                    <a:pt x="0" y="49"/>
                  </a:lnTo>
                  <a:lnTo>
                    <a:pt x="3" y="86"/>
                  </a:lnTo>
                  <a:lnTo>
                    <a:pt x="66" y="86"/>
                  </a:lnTo>
                  <a:lnTo>
                    <a:pt x="47" y="112"/>
                  </a:lnTo>
                  <a:lnTo>
                    <a:pt x="75" y="134"/>
                  </a:lnTo>
                  <a:lnTo>
                    <a:pt x="124" y="68"/>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15" name="Freeform 122">
              <a:extLst>
                <a:ext uri="{FF2B5EF4-FFF2-40B4-BE49-F238E27FC236}">
                  <a16:creationId xmlns:a16="http://schemas.microsoft.com/office/drawing/2014/main" id="{6C31B908-C80B-0805-4935-EB0B9F8012BD}"/>
                </a:ext>
              </a:extLst>
            </p:cNvPr>
            <p:cNvSpPr>
              <a:spLocks/>
            </p:cNvSpPr>
            <p:nvPr/>
          </p:nvSpPr>
          <p:spPr bwMode="auto">
            <a:xfrm>
              <a:off x="4012541" y="1234921"/>
              <a:ext cx="210138" cy="225268"/>
            </a:xfrm>
            <a:custGeom>
              <a:avLst/>
              <a:gdLst>
                <a:gd name="T0" fmla="*/ 77 w 125"/>
                <a:gd name="T1" fmla="*/ 22 h 134"/>
                <a:gd name="T2" fmla="*/ 49 w 125"/>
                <a:gd name="T3" fmla="*/ 0 h 134"/>
                <a:gd name="T4" fmla="*/ 0 w 125"/>
                <a:gd name="T5" fmla="*/ 68 h 134"/>
                <a:gd name="T6" fmla="*/ 49 w 125"/>
                <a:gd name="T7" fmla="*/ 134 h 134"/>
                <a:gd name="T8" fmla="*/ 77 w 125"/>
                <a:gd name="T9" fmla="*/ 112 h 134"/>
                <a:gd name="T10" fmla="*/ 58 w 125"/>
                <a:gd name="T11" fmla="*/ 86 h 134"/>
                <a:gd name="T12" fmla="*/ 122 w 125"/>
                <a:gd name="T13" fmla="*/ 86 h 134"/>
                <a:gd name="T14" fmla="*/ 125 w 125"/>
                <a:gd name="T15" fmla="*/ 49 h 134"/>
                <a:gd name="T16" fmla="*/ 58 w 125"/>
                <a:gd name="T17" fmla="*/ 49 h 134"/>
                <a:gd name="T18" fmla="*/ 77 w 125"/>
                <a:gd name="T19" fmla="*/ 2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34">
                  <a:moveTo>
                    <a:pt x="77" y="22"/>
                  </a:moveTo>
                  <a:lnTo>
                    <a:pt x="49" y="0"/>
                  </a:lnTo>
                  <a:lnTo>
                    <a:pt x="0" y="68"/>
                  </a:lnTo>
                  <a:lnTo>
                    <a:pt x="49" y="134"/>
                  </a:lnTo>
                  <a:lnTo>
                    <a:pt x="77" y="112"/>
                  </a:lnTo>
                  <a:lnTo>
                    <a:pt x="58" y="86"/>
                  </a:lnTo>
                  <a:lnTo>
                    <a:pt x="122" y="86"/>
                  </a:lnTo>
                  <a:lnTo>
                    <a:pt x="125" y="49"/>
                  </a:lnTo>
                  <a:lnTo>
                    <a:pt x="58" y="49"/>
                  </a:lnTo>
                  <a:lnTo>
                    <a:pt x="77"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16" name="Freeform 123">
              <a:extLst>
                <a:ext uri="{FF2B5EF4-FFF2-40B4-BE49-F238E27FC236}">
                  <a16:creationId xmlns:a16="http://schemas.microsoft.com/office/drawing/2014/main" id="{EC263B4C-D7D8-EC08-3B1E-908281E53F9B}"/>
                </a:ext>
              </a:extLst>
            </p:cNvPr>
            <p:cNvSpPr>
              <a:spLocks/>
            </p:cNvSpPr>
            <p:nvPr/>
          </p:nvSpPr>
          <p:spPr bwMode="auto">
            <a:xfrm>
              <a:off x="4288242" y="1063448"/>
              <a:ext cx="87417" cy="109272"/>
            </a:xfrm>
            <a:custGeom>
              <a:avLst/>
              <a:gdLst>
                <a:gd name="T0" fmla="*/ 27 w 52"/>
                <a:gd name="T1" fmla="*/ 65 h 65"/>
                <a:gd name="T2" fmla="*/ 27 w 52"/>
                <a:gd name="T3" fmla="*/ 65 h 65"/>
                <a:gd name="T4" fmla="*/ 32 w 52"/>
                <a:gd name="T5" fmla="*/ 65 h 65"/>
                <a:gd name="T6" fmla="*/ 36 w 52"/>
                <a:gd name="T7" fmla="*/ 61 h 65"/>
                <a:gd name="T8" fmla="*/ 41 w 52"/>
                <a:gd name="T9" fmla="*/ 60 h 65"/>
                <a:gd name="T10" fmla="*/ 44 w 52"/>
                <a:gd name="T11" fmla="*/ 55 h 65"/>
                <a:gd name="T12" fmla="*/ 47 w 52"/>
                <a:gd name="T13" fmla="*/ 50 h 65"/>
                <a:gd name="T14" fmla="*/ 51 w 52"/>
                <a:gd name="T15" fmla="*/ 46 h 65"/>
                <a:gd name="T16" fmla="*/ 52 w 52"/>
                <a:gd name="T17" fmla="*/ 39 h 65"/>
                <a:gd name="T18" fmla="*/ 52 w 52"/>
                <a:gd name="T19" fmla="*/ 33 h 65"/>
                <a:gd name="T20" fmla="*/ 52 w 52"/>
                <a:gd name="T21" fmla="*/ 33 h 65"/>
                <a:gd name="T22" fmla="*/ 52 w 52"/>
                <a:gd name="T23" fmla="*/ 25 h 65"/>
                <a:gd name="T24" fmla="*/ 51 w 52"/>
                <a:gd name="T25" fmla="*/ 20 h 65"/>
                <a:gd name="T26" fmla="*/ 47 w 52"/>
                <a:gd name="T27" fmla="*/ 14 h 65"/>
                <a:gd name="T28" fmla="*/ 44 w 52"/>
                <a:gd name="T29" fmla="*/ 9 h 65"/>
                <a:gd name="T30" fmla="*/ 41 w 52"/>
                <a:gd name="T31" fmla="*/ 6 h 65"/>
                <a:gd name="T32" fmla="*/ 36 w 52"/>
                <a:gd name="T33" fmla="*/ 3 h 65"/>
                <a:gd name="T34" fmla="*/ 32 w 52"/>
                <a:gd name="T35" fmla="*/ 0 h 65"/>
                <a:gd name="T36" fmla="*/ 27 w 52"/>
                <a:gd name="T37" fmla="*/ 0 h 65"/>
                <a:gd name="T38" fmla="*/ 27 w 52"/>
                <a:gd name="T39" fmla="*/ 0 h 65"/>
                <a:gd name="T40" fmla="*/ 21 w 52"/>
                <a:gd name="T41" fmla="*/ 0 h 65"/>
                <a:gd name="T42" fmla="*/ 16 w 52"/>
                <a:gd name="T43" fmla="*/ 3 h 65"/>
                <a:gd name="T44" fmla="*/ 11 w 52"/>
                <a:gd name="T45" fmla="*/ 6 h 65"/>
                <a:gd name="T46" fmla="*/ 8 w 52"/>
                <a:gd name="T47" fmla="*/ 9 h 65"/>
                <a:gd name="T48" fmla="*/ 5 w 52"/>
                <a:gd name="T49" fmla="*/ 14 h 65"/>
                <a:gd name="T50" fmla="*/ 2 w 52"/>
                <a:gd name="T51" fmla="*/ 20 h 65"/>
                <a:gd name="T52" fmla="*/ 0 w 52"/>
                <a:gd name="T53" fmla="*/ 25 h 65"/>
                <a:gd name="T54" fmla="*/ 0 w 52"/>
                <a:gd name="T55" fmla="*/ 33 h 65"/>
                <a:gd name="T56" fmla="*/ 0 w 52"/>
                <a:gd name="T57" fmla="*/ 33 h 65"/>
                <a:gd name="T58" fmla="*/ 0 w 52"/>
                <a:gd name="T59" fmla="*/ 39 h 65"/>
                <a:gd name="T60" fmla="*/ 2 w 52"/>
                <a:gd name="T61" fmla="*/ 46 h 65"/>
                <a:gd name="T62" fmla="*/ 5 w 52"/>
                <a:gd name="T63" fmla="*/ 50 h 65"/>
                <a:gd name="T64" fmla="*/ 8 w 52"/>
                <a:gd name="T65" fmla="*/ 55 h 65"/>
                <a:gd name="T66" fmla="*/ 11 w 52"/>
                <a:gd name="T67" fmla="*/ 60 h 65"/>
                <a:gd name="T68" fmla="*/ 16 w 52"/>
                <a:gd name="T69" fmla="*/ 61 h 65"/>
                <a:gd name="T70" fmla="*/ 21 w 52"/>
                <a:gd name="T71" fmla="*/ 65 h 65"/>
                <a:gd name="T72" fmla="*/ 27 w 52"/>
                <a:gd name="T73" fmla="*/ 65 h 65"/>
                <a:gd name="T74" fmla="*/ 27 w 52"/>
                <a:gd name="T75"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65">
                  <a:moveTo>
                    <a:pt x="27" y="65"/>
                  </a:moveTo>
                  <a:lnTo>
                    <a:pt x="27" y="65"/>
                  </a:lnTo>
                  <a:lnTo>
                    <a:pt x="32" y="65"/>
                  </a:lnTo>
                  <a:lnTo>
                    <a:pt x="36" y="61"/>
                  </a:lnTo>
                  <a:lnTo>
                    <a:pt x="41" y="60"/>
                  </a:lnTo>
                  <a:lnTo>
                    <a:pt x="44" y="55"/>
                  </a:lnTo>
                  <a:lnTo>
                    <a:pt x="47" y="50"/>
                  </a:lnTo>
                  <a:lnTo>
                    <a:pt x="51" y="46"/>
                  </a:lnTo>
                  <a:lnTo>
                    <a:pt x="52" y="39"/>
                  </a:lnTo>
                  <a:lnTo>
                    <a:pt x="52" y="33"/>
                  </a:lnTo>
                  <a:lnTo>
                    <a:pt x="52" y="33"/>
                  </a:lnTo>
                  <a:lnTo>
                    <a:pt x="52" y="25"/>
                  </a:lnTo>
                  <a:lnTo>
                    <a:pt x="51" y="20"/>
                  </a:lnTo>
                  <a:lnTo>
                    <a:pt x="47" y="14"/>
                  </a:lnTo>
                  <a:lnTo>
                    <a:pt x="44" y="9"/>
                  </a:lnTo>
                  <a:lnTo>
                    <a:pt x="41" y="6"/>
                  </a:lnTo>
                  <a:lnTo>
                    <a:pt x="36" y="3"/>
                  </a:lnTo>
                  <a:lnTo>
                    <a:pt x="32" y="0"/>
                  </a:lnTo>
                  <a:lnTo>
                    <a:pt x="27" y="0"/>
                  </a:lnTo>
                  <a:lnTo>
                    <a:pt x="27" y="0"/>
                  </a:lnTo>
                  <a:lnTo>
                    <a:pt x="21" y="0"/>
                  </a:lnTo>
                  <a:lnTo>
                    <a:pt x="16" y="3"/>
                  </a:lnTo>
                  <a:lnTo>
                    <a:pt x="11" y="6"/>
                  </a:lnTo>
                  <a:lnTo>
                    <a:pt x="8" y="9"/>
                  </a:lnTo>
                  <a:lnTo>
                    <a:pt x="5" y="14"/>
                  </a:lnTo>
                  <a:lnTo>
                    <a:pt x="2" y="20"/>
                  </a:lnTo>
                  <a:lnTo>
                    <a:pt x="0" y="25"/>
                  </a:lnTo>
                  <a:lnTo>
                    <a:pt x="0" y="33"/>
                  </a:lnTo>
                  <a:lnTo>
                    <a:pt x="0" y="33"/>
                  </a:lnTo>
                  <a:lnTo>
                    <a:pt x="0" y="39"/>
                  </a:lnTo>
                  <a:lnTo>
                    <a:pt x="2" y="46"/>
                  </a:lnTo>
                  <a:lnTo>
                    <a:pt x="5" y="50"/>
                  </a:lnTo>
                  <a:lnTo>
                    <a:pt x="8" y="55"/>
                  </a:lnTo>
                  <a:lnTo>
                    <a:pt x="11" y="60"/>
                  </a:lnTo>
                  <a:lnTo>
                    <a:pt x="16" y="61"/>
                  </a:lnTo>
                  <a:lnTo>
                    <a:pt x="21" y="65"/>
                  </a:lnTo>
                  <a:lnTo>
                    <a:pt x="27" y="65"/>
                  </a:lnTo>
                  <a:lnTo>
                    <a:pt x="27"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17" name="Freeform 124">
              <a:extLst>
                <a:ext uri="{FF2B5EF4-FFF2-40B4-BE49-F238E27FC236}">
                  <a16:creationId xmlns:a16="http://schemas.microsoft.com/office/drawing/2014/main" id="{EAA30AE8-0508-1944-F8E4-A36C07E203CC}"/>
                </a:ext>
              </a:extLst>
            </p:cNvPr>
            <p:cNvSpPr>
              <a:spLocks/>
            </p:cNvSpPr>
            <p:nvPr/>
          </p:nvSpPr>
          <p:spPr bwMode="auto">
            <a:xfrm>
              <a:off x="4227722" y="1182806"/>
              <a:ext cx="208457" cy="445492"/>
            </a:xfrm>
            <a:custGeom>
              <a:avLst/>
              <a:gdLst>
                <a:gd name="T0" fmla="*/ 99 w 124"/>
                <a:gd name="T1" fmla="*/ 1 h 265"/>
                <a:gd name="T2" fmla="*/ 99 w 124"/>
                <a:gd name="T3" fmla="*/ 1 h 265"/>
                <a:gd name="T4" fmla="*/ 83 w 124"/>
                <a:gd name="T5" fmla="*/ 0 h 265"/>
                <a:gd name="T6" fmla="*/ 83 w 124"/>
                <a:gd name="T7" fmla="*/ 1 h 265"/>
                <a:gd name="T8" fmla="*/ 94 w 124"/>
                <a:gd name="T9" fmla="*/ 11 h 265"/>
                <a:gd name="T10" fmla="*/ 82 w 124"/>
                <a:gd name="T11" fmla="*/ 17 h 265"/>
                <a:gd name="T12" fmla="*/ 88 w 124"/>
                <a:gd name="T13" fmla="*/ 28 h 265"/>
                <a:gd name="T14" fmla="*/ 71 w 124"/>
                <a:gd name="T15" fmla="*/ 65 h 265"/>
                <a:gd name="T16" fmla="*/ 68 w 124"/>
                <a:gd name="T17" fmla="*/ 14 h 265"/>
                <a:gd name="T18" fmla="*/ 71 w 124"/>
                <a:gd name="T19" fmla="*/ 12 h 265"/>
                <a:gd name="T20" fmla="*/ 68 w 124"/>
                <a:gd name="T21" fmla="*/ 0 h 265"/>
                <a:gd name="T22" fmla="*/ 57 w 124"/>
                <a:gd name="T23" fmla="*/ 0 h 265"/>
                <a:gd name="T24" fmla="*/ 53 w 124"/>
                <a:gd name="T25" fmla="*/ 12 h 265"/>
                <a:gd name="T26" fmla="*/ 57 w 124"/>
                <a:gd name="T27" fmla="*/ 14 h 265"/>
                <a:gd name="T28" fmla="*/ 53 w 124"/>
                <a:gd name="T29" fmla="*/ 66 h 265"/>
                <a:gd name="T30" fmla="*/ 36 w 124"/>
                <a:gd name="T31" fmla="*/ 28 h 265"/>
                <a:gd name="T32" fmla="*/ 42 w 124"/>
                <a:gd name="T33" fmla="*/ 17 h 265"/>
                <a:gd name="T34" fmla="*/ 28 w 124"/>
                <a:gd name="T35" fmla="*/ 11 h 265"/>
                <a:gd name="T36" fmla="*/ 39 w 124"/>
                <a:gd name="T37" fmla="*/ 1 h 265"/>
                <a:gd name="T38" fmla="*/ 39 w 124"/>
                <a:gd name="T39" fmla="*/ 0 h 265"/>
                <a:gd name="T40" fmla="*/ 39 w 124"/>
                <a:gd name="T41" fmla="*/ 0 h 265"/>
                <a:gd name="T42" fmla="*/ 25 w 124"/>
                <a:gd name="T43" fmla="*/ 1 h 265"/>
                <a:gd name="T44" fmla="*/ 25 w 124"/>
                <a:gd name="T45" fmla="*/ 1 h 265"/>
                <a:gd name="T46" fmla="*/ 19 w 124"/>
                <a:gd name="T47" fmla="*/ 3 h 265"/>
                <a:gd name="T48" fmla="*/ 14 w 124"/>
                <a:gd name="T49" fmla="*/ 6 h 265"/>
                <a:gd name="T50" fmla="*/ 11 w 124"/>
                <a:gd name="T51" fmla="*/ 11 h 265"/>
                <a:gd name="T52" fmla="*/ 9 w 124"/>
                <a:gd name="T53" fmla="*/ 17 h 265"/>
                <a:gd name="T54" fmla="*/ 0 w 124"/>
                <a:gd name="T55" fmla="*/ 139 h 265"/>
                <a:gd name="T56" fmla="*/ 0 w 124"/>
                <a:gd name="T57" fmla="*/ 139 h 265"/>
                <a:gd name="T58" fmla="*/ 17 w 124"/>
                <a:gd name="T59" fmla="*/ 140 h 265"/>
                <a:gd name="T60" fmla="*/ 17 w 124"/>
                <a:gd name="T61" fmla="*/ 140 h 265"/>
                <a:gd name="T62" fmla="*/ 17 w 124"/>
                <a:gd name="T63" fmla="*/ 140 h 265"/>
                <a:gd name="T64" fmla="*/ 17 w 124"/>
                <a:gd name="T65" fmla="*/ 140 h 265"/>
                <a:gd name="T66" fmla="*/ 19 w 124"/>
                <a:gd name="T67" fmla="*/ 140 h 265"/>
                <a:gd name="T68" fmla="*/ 19 w 124"/>
                <a:gd name="T69" fmla="*/ 140 h 265"/>
                <a:gd name="T70" fmla="*/ 20 w 124"/>
                <a:gd name="T71" fmla="*/ 140 h 265"/>
                <a:gd name="T72" fmla="*/ 25 w 124"/>
                <a:gd name="T73" fmla="*/ 265 h 265"/>
                <a:gd name="T74" fmla="*/ 60 w 124"/>
                <a:gd name="T75" fmla="*/ 265 h 265"/>
                <a:gd name="T76" fmla="*/ 60 w 124"/>
                <a:gd name="T77" fmla="*/ 265 h 265"/>
                <a:gd name="T78" fmla="*/ 61 w 124"/>
                <a:gd name="T79" fmla="*/ 199 h 265"/>
                <a:gd name="T80" fmla="*/ 60 w 124"/>
                <a:gd name="T81" fmla="*/ 140 h 265"/>
                <a:gd name="T82" fmla="*/ 60 w 124"/>
                <a:gd name="T83" fmla="*/ 140 h 265"/>
                <a:gd name="T84" fmla="*/ 65 w 124"/>
                <a:gd name="T85" fmla="*/ 140 h 265"/>
                <a:gd name="T86" fmla="*/ 68 w 124"/>
                <a:gd name="T87" fmla="*/ 265 h 265"/>
                <a:gd name="T88" fmla="*/ 104 w 124"/>
                <a:gd name="T89" fmla="*/ 265 h 265"/>
                <a:gd name="T90" fmla="*/ 104 w 124"/>
                <a:gd name="T91" fmla="*/ 265 h 265"/>
                <a:gd name="T92" fmla="*/ 104 w 124"/>
                <a:gd name="T93" fmla="*/ 199 h 265"/>
                <a:gd name="T94" fmla="*/ 104 w 124"/>
                <a:gd name="T95" fmla="*/ 140 h 265"/>
                <a:gd name="T96" fmla="*/ 104 w 124"/>
                <a:gd name="T97" fmla="*/ 140 h 265"/>
                <a:gd name="T98" fmla="*/ 106 w 124"/>
                <a:gd name="T99" fmla="*/ 140 h 265"/>
                <a:gd name="T100" fmla="*/ 106 w 124"/>
                <a:gd name="T101" fmla="*/ 140 h 265"/>
                <a:gd name="T102" fmla="*/ 107 w 124"/>
                <a:gd name="T103" fmla="*/ 140 h 265"/>
                <a:gd name="T104" fmla="*/ 107 w 124"/>
                <a:gd name="T105" fmla="*/ 140 h 265"/>
                <a:gd name="T106" fmla="*/ 107 w 124"/>
                <a:gd name="T107" fmla="*/ 140 h 265"/>
                <a:gd name="T108" fmla="*/ 107 w 124"/>
                <a:gd name="T109" fmla="*/ 140 h 265"/>
                <a:gd name="T110" fmla="*/ 124 w 124"/>
                <a:gd name="T111" fmla="*/ 139 h 265"/>
                <a:gd name="T112" fmla="*/ 115 w 124"/>
                <a:gd name="T113" fmla="*/ 17 h 265"/>
                <a:gd name="T114" fmla="*/ 115 w 124"/>
                <a:gd name="T115" fmla="*/ 17 h 265"/>
                <a:gd name="T116" fmla="*/ 113 w 124"/>
                <a:gd name="T117" fmla="*/ 11 h 265"/>
                <a:gd name="T118" fmla="*/ 110 w 124"/>
                <a:gd name="T119" fmla="*/ 6 h 265"/>
                <a:gd name="T120" fmla="*/ 106 w 124"/>
                <a:gd name="T121" fmla="*/ 3 h 265"/>
                <a:gd name="T122" fmla="*/ 99 w 124"/>
                <a:gd name="T123" fmla="*/ 1 h 265"/>
                <a:gd name="T124" fmla="*/ 99 w 124"/>
                <a:gd name="T125" fmla="*/ 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4" h="265">
                  <a:moveTo>
                    <a:pt x="99" y="1"/>
                  </a:moveTo>
                  <a:lnTo>
                    <a:pt x="99" y="1"/>
                  </a:lnTo>
                  <a:lnTo>
                    <a:pt x="83" y="0"/>
                  </a:lnTo>
                  <a:lnTo>
                    <a:pt x="83" y="1"/>
                  </a:lnTo>
                  <a:lnTo>
                    <a:pt x="94" y="11"/>
                  </a:lnTo>
                  <a:lnTo>
                    <a:pt x="82" y="17"/>
                  </a:lnTo>
                  <a:lnTo>
                    <a:pt x="88" y="28"/>
                  </a:lnTo>
                  <a:lnTo>
                    <a:pt x="71" y="65"/>
                  </a:lnTo>
                  <a:lnTo>
                    <a:pt x="68" y="14"/>
                  </a:lnTo>
                  <a:lnTo>
                    <a:pt x="71" y="12"/>
                  </a:lnTo>
                  <a:lnTo>
                    <a:pt x="68" y="0"/>
                  </a:lnTo>
                  <a:lnTo>
                    <a:pt x="57" y="0"/>
                  </a:lnTo>
                  <a:lnTo>
                    <a:pt x="53" y="12"/>
                  </a:lnTo>
                  <a:lnTo>
                    <a:pt x="57" y="14"/>
                  </a:lnTo>
                  <a:lnTo>
                    <a:pt x="53" y="66"/>
                  </a:lnTo>
                  <a:lnTo>
                    <a:pt x="36" y="28"/>
                  </a:lnTo>
                  <a:lnTo>
                    <a:pt x="42" y="17"/>
                  </a:lnTo>
                  <a:lnTo>
                    <a:pt x="28" y="11"/>
                  </a:lnTo>
                  <a:lnTo>
                    <a:pt x="39" y="1"/>
                  </a:lnTo>
                  <a:lnTo>
                    <a:pt x="39" y="0"/>
                  </a:lnTo>
                  <a:lnTo>
                    <a:pt x="39" y="0"/>
                  </a:lnTo>
                  <a:lnTo>
                    <a:pt x="25" y="1"/>
                  </a:lnTo>
                  <a:lnTo>
                    <a:pt x="25" y="1"/>
                  </a:lnTo>
                  <a:lnTo>
                    <a:pt x="19" y="3"/>
                  </a:lnTo>
                  <a:lnTo>
                    <a:pt x="14" y="6"/>
                  </a:lnTo>
                  <a:lnTo>
                    <a:pt x="11" y="11"/>
                  </a:lnTo>
                  <a:lnTo>
                    <a:pt x="9" y="17"/>
                  </a:lnTo>
                  <a:lnTo>
                    <a:pt x="0" y="139"/>
                  </a:lnTo>
                  <a:lnTo>
                    <a:pt x="0" y="139"/>
                  </a:lnTo>
                  <a:lnTo>
                    <a:pt x="17" y="140"/>
                  </a:lnTo>
                  <a:lnTo>
                    <a:pt x="17" y="140"/>
                  </a:lnTo>
                  <a:lnTo>
                    <a:pt x="17" y="140"/>
                  </a:lnTo>
                  <a:lnTo>
                    <a:pt x="17" y="140"/>
                  </a:lnTo>
                  <a:lnTo>
                    <a:pt x="19" y="140"/>
                  </a:lnTo>
                  <a:lnTo>
                    <a:pt x="19" y="140"/>
                  </a:lnTo>
                  <a:lnTo>
                    <a:pt x="20" y="140"/>
                  </a:lnTo>
                  <a:lnTo>
                    <a:pt x="25" y="265"/>
                  </a:lnTo>
                  <a:lnTo>
                    <a:pt x="60" y="265"/>
                  </a:lnTo>
                  <a:lnTo>
                    <a:pt x="60" y="265"/>
                  </a:lnTo>
                  <a:lnTo>
                    <a:pt x="61" y="199"/>
                  </a:lnTo>
                  <a:lnTo>
                    <a:pt x="60" y="140"/>
                  </a:lnTo>
                  <a:lnTo>
                    <a:pt x="60" y="140"/>
                  </a:lnTo>
                  <a:lnTo>
                    <a:pt x="65" y="140"/>
                  </a:lnTo>
                  <a:lnTo>
                    <a:pt x="68" y="265"/>
                  </a:lnTo>
                  <a:lnTo>
                    <a:pt x="104" y="265"/>
                  </a:lnTo>
                  <a:lnTo>
                    <a:pt x="104" y="265"/>
                  </a:lnTo>
                  <a:lnTo>
                    <a:pt x="104" y="199"/>
                  </a:lnTo>
                  <a:lnTo>
                    <a:pt x="104" y="140"/>
                  </a:lnTo>
                  <a:lnTo>
                    <a:pt x="104" y="140"/>
                  </a:lnTo>
                  <a:lnTo>
                    <a:pt x="106" y="140"/>
                  </a:lnTo>
                  <a:lnTo>
                    <a:pt x="106" y="140"/>
                  </a:lnTo>
                  <a:lnTo>
                    <a:pt x="107" y="140"/>
                  </a:lnTo>
                  <a:lnTo>
                    <a:pt x="107" y="140"/>
                  </a:lnTo>
                  <a:lnTo>
                    <a:pt x="107" y="140"/>
                  </a:lnTo>
                  <a:lnTo>
                    <a:pt x="107" y="140"/>
                  </a:lnTo>
                  <a:lnTo>
                    <a:pt x="124" y="139"/>
                  </a:lnTo>
                  <a:lnTo>
                    <a:pt x="115" y="17"/>
                  </a:lnTo>
                  <a:lnTo>
                    <a:pt x="115" y="17"/>
                  </a:lnTo>
                  <a:lnTo>
                    <a:pt x="113" y="11"/>
                  </a:lnTo>
                  <a:lnTo>
                    <a:pt x="110" y="6"/>
                  </a:lnTo>
                  <a:lnTo>
                    <a:pt x="106" y="3"/>
                  </a:lnTo>
                  <a:lnTo>
                    <a:pt x="99" y="1"/>
                  </a:lnTo>
                  <a:lnTo>
                    <a:pt x="9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grpSp>
      <p:sp>
        <p:nvSpPr>
          <p:cNvPr id="7" name="Rectangle 27">
            <a:hlinkClick r:id="rId4" action="ppaction://hlinksldjump"/>
            <a:extLst>
              <a:ext uri="{FF2B5EF4-FFF2-40B4-BE49-F238E27FC236}">
                <a16:creationId xmlns:a16="http://schemas.microsoft.com/office/drawing/2014/main" id="{07BEFF42-90E5-D887-ED5D-8F9437F31480}"/>
              </a:ext>
            </a:extLst>
          </p:cNvPr>
          <p:cNvSpPr/>
          <p:nvPr/>
        </p:nvSpPr>
        <p:spPr bwMode="auto">
          <a:xfrm>
            <a:off x="766007" y="1564763"/>
            <a:ext cx="4967544" cy="531524"/>
          </a:xfrm>
          <a:prstGeom prst="rect">
            <a:avLst/>
          </a:prstGeom>
          <a:solidFill>
            <a:schemeClr val="accent1"/>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a:r>
              <a:rPr lang="zh-CN" altLang="en-US" b="1" dirty="0">
                <a:latin typeface="Arial" panose="020B0604020202020204" pitchFamily="34" charset="0"/>
                <a:ea typeface="微软雅黑" panose="020B0503020204020204" pitchFamily="34" charset="-122"/>
                <a:cs typeface="Arial" panose="020B0604020202020204" pitchFamily="34" charset="0"/>
                <a:sym typeface="+mn-lt"/>
              </a:rPr>
              <a:t>个人关系</a:t>
            </a:r>
          </a:p>
        </p:txBody>
      </p:sp>
      <p:sp>
        <p:nvSpPr>
          <p:cNvPr id="8" name="Rectangle 28">
            <a:hlinkClick r:id="rId5" action="ppaction://hlinksldjump"/>
            <a:extLst>
              <a:ext uri="{FF2B5EF4-FFF2-40B4-BE49-F238E27FC236}">
                <a16:creationId xmlns:a16="http://schemas.microsoft.com/office/drawing/2014/main" id="{AEA110AA-3885-3B22-5056-C5E6193CFA65}"/>
              </a:ext>
            </a:extLst>
          </p:cNvPr>
          <p:cNvSpPr/>
          <p:nvPr/>
        </p:nvSpPr>
        <p:spPr bwMode="auto">
          <a:xfrm>
            <a:off x="766007" y="2382300"/>
            <a:ext cx="4967543" cy="483075"/>
          </a:xfrm>
          <a:prstGeom prst="rect">
            <a:avLst/>
          </a:prstGeom>
          <a:solidFill>
            <a:schemeClr val="accent1"/>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eaLnBrk="0" hangingPunct="0">
              <a:buClr>
                <a:schemeClr val="bg1"/>
              </a:buClr>
            </a:pPr>
            <a:r>
              <a:rPr lang="zh-CN" altLang="en-US"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个人经济利益</a:t>
            </a:r>
          </a:p>
        </p:txBody>
      </p:sp>
      <p:sp>
        <p:nvSpPr>
          <p:cNvPr id="9" name="Rectangle 28">
            <a:hlinkClick r:id="rId6" action="ppaction://hlinksldjump"/>
            <a:extLst>
              <a:ext uri="{FF2B5EF4-FFF2-40B4-BE49-F238E27FC236}">
                <a16:creationId xmlns:a16="http://schemas.microsoft.com/office/drawing/2014/main" id="{9666B0CE-0A15-8A73-3366-BF9605DC3865}"/>
              </a:ext>
            </a:extLst>
          </p:cNvPr>
          <p:cNvSpPr/>
          <p:nvPr/>
        </p:nvSpPr>
        <p:spPr bwMode="auto">
          <a:xfrm>
            <a:off x="766007" y="3151388"/>
            <a:ext cx="4967543" cy="784771"/>
          </a:xfrm>
          <a:prstGeom prst="rect">
            <a:avLst/>
          </a:prstGeom>
          <a:solidFill>
            <a:schemeClr val="accent1"/>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eaLnBrk="0" hangingPunct="0">
              <a:buClr>
                <a:schemeClr val="bg1"/>
              </a:buClr>
            </a:pPr>
            <a:r>
              <a:rPr lang="zh-CN" altLang="en-US"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外部专业利益和</a:t>
            </a:r>
            <a:endParaRPr lang="en-GB" altLang="zh-CN"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endParaRPr>
          </a:p>
          <a:p>
            <a:pPr algn="ctr" eaLnBrk="0" hangingPunct="0">
              <a:buClr>
                <a:schemeClr val="bg1"/>
              </a:buClr>
            </a:pPr>
            <a:r>
              <a:rPr lang="zh-CN" altLang="en-US"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外部董事会成员资格</a:t>
            </a:r>
          </a:p>
        </p:txBody>
      </p:sp>
      <p:sp>
        <p:nvSpPr>
          <p:cNvPr id="10" name="Rectangle 27">
            <a:hlinkClick r:id="rId7" action="ppaction://hlinksldjump"/>
            <a:extLst>
              <a:ext uri="{FF2B5EF4-FFF2-40B4-BE49-F238E27FC236}">
                <a16:creationId xmlns:a16="http://schemas.microsoft.com/office/drawing/2014/main" id="{A3A872FD-6D7F-BC7C-25AB-F7038307A9FE}"/>
              </a:ext>
            </a:extLst>
          </p:cNvPr>
          <p:cNvSpPr/>
          <p:nvPr/>
        </p:nvSpPr>
        <p:spPr bwMode="auto">
          <a:xfrm>
            <a:off x="766007" y="4222172"/>
            <a:ext cx="4967543" cy="483075"/>
          </a:xfrm>
          <a:prstGeom prst="rect">
            <a:avLst/>
          </a:prstGeom>
          <a:solidFill>
            <a:schemeClr val="accent1"/>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a:r>
              <a:rPr lang="zh-CN" altLang="en-US" b="1" dirty="0">
                <a:latin typeface="Arial" panose="020B0604020202020204" pitchFamily="34" charset="0"/>
                <a:ea typeface="微软雅黑" panose="020B0503020204020204" pitchFamily="34" charset="-122"/>
                <a:cs typeface="Arial" panose="020B0604020202020204" pitchFamily="34" charset="0"/>
                <a:sym typeface="+mn-lt"/>
              </a:rPr>
              <a:t>政府关系</a:t>
            </a:r>
          </a:p>
        </p:txBody>
      </p:sp>
      <p:sp>
        <p:nvSpPr>
          <p:cNvPr id="11" name="Rectangle 28">
            <a:hlinkClick r:id="rId8" action="ppaction://hlinksldjump"/>
            <a:extLst>
              <a:ext uri="{FF2B5EF4-FFF2-40B4-BE49-F238E27FC236}">
                <a16:creationId xmlns:a16="http://schemas.microsoft.com/office/drawing/2014/main" id="{E0B6A83C-C280-5E5C-88D5-CE78143D1501}"/>
              </a:ext>
            </a:extLst>
          </p:cNvPr>
          <p:cNvSpPr/>
          <p:nvPr/>
        </p:nvSpPr>
        <p:spPr bwMode="auto">
          <a:xfrm>
            <a:off x="766007" y="4991260"/>
            <a:ext cx="4967543" cy="397162"/>
          </a:xfrm>
          <a:prstGeom prst="rect">
            <a:avLst/>
          </a:prstGeom>
          <a:solidFill>
            <a:schemeClr val="accent1"/>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eaLnBrk="0" hangingPunct="0">
              <a:buClr>
                <a:schemeClr val="bg1"/>
              </a:buClr>
            </a:pPr>
            <a:r>
              <a:rPr lang="zh-CN" altLang="en-US"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密切的个人关系</a:t>
            </a:r>
          </a:p>
        </p:txBody>
      </p:sp>
      <p:sp>
        <p:nvSpPr>
          <p:cNvPr id="18" name="Rectangle 28">
            <a:hlinkClick r:id="rId9" action="ppaction://hlinksldjump"/>
            <a:extLst>
              <a:ext uri="{FF2B5EF4-FFF2-40B4-BE49-F238E27FC236}">
                <a16:creationId xmlns:a16="http://schemas.microsoft.com/office/drawing/2014/main" id="{84EF1B50-4D6C-BEEE-4A97-D9CF00403D90}"/>
              </a:ext>
            </a:extLst>
          </p:cNvPr>
          <p:cNvSpPr/>
          <p:nvPr/>
        </p:nvSpPr>
        <p:spPr bwMode="auto">
          <a:xfrm>
            <a:off x="766007" y="5674435"/>
            <a:ext cx="4967543" cy="451840"/>
          </a:xfrm>
          <a:prstGeom prst="rect">
            <a:avLst/>
          </a:prstGeom>
          <a:solidFill>
            <a:schemeClr val="accent1"/>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eaLnBrk="0" hangingPunct="0">
              <a:buClr>
                <a:schemeClr val="bg1"/>
              </a:buClr>
            </a:pPr>
            <a:r>
              <a:rPr lang="zh-CN" altLang="en-US"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其他情况</a:t>
            </a:r>
          </a:p>
        </p:txBody>
      </p:sp>
      <p:sp>
        <p:nvSpPr>
          <p:cNvPr id="31" name="TextBox 30">
            <a:extLst>
              <a:ext uri="{FF2B5EF4-FFF2-40B4-BE49-F238E27FC236}">
                <a16:creationId xmlns:a16="http://schemas.microsoft.com/office/drawing/2014/main" id="{E3F4DCA5-C70D-D036-345E-322C4CE85E91}"/>
              </a:ext>
            </a:extLst>
          </p:cNvPr>
          <p:cNvSpPr txBox="1"/>
          <p:nvPr/>
        </p:nvSpPr>
        <p:spPr>
          <a:xfrm>
            <a:off x="8588445" y="2147200"/>
            <a:ext cx="3264761" cy="3400931"/>
          </a:xfrm>
          <a:prstGeom prst="rect">
            <a:avLst/>
          </a:prstGeom>
          <a:solidFill>
            <a:schemeClr val="bg2">
              <a:lumMod val="20000"/>
              <a:lumOff val="80000"/>
            </a:schemeClr>
          </a:solidFill>
        </p:spPr>
        <p:txBody>
          <a:bodyPr wrap="square">
            <a:spAutoFit/>
          </a:bodyPr>
          <a:lstStyle/>
          <a:p>
            <a:pPr>
              <a:spcAft>
                <a:spcPts val="600"/>
              </a:spcAft>
            </a:pPr>
            <a:r>
              <a:rPr lang="zh-CN" altLang="en-US" sz="2000" b="1">
                <a:solidFill>
                  <a:schemeClr val="tx2"/>
                </a:solidFill>
                <a:latin typeface="Arial" panose="020B0604020202020204" pitchFamily="34" charset="0"/>
                <a:ea typeface="微软雅黑" panose="020B0503020204020204" pitchFamily="34" charset="-122"/>
                <a:cs typeface="Arial" panose="020B0604020202020204" pitchFamily="34" charset="0"/>
                <a:sym typeface="+mn-lt"/>
              </a:rPr>
              <a:t>点击左侧利</a:t>
            </a:r>
            <a:r>
              <a:rPr lang="zh-CN" altLang="en-US" sz="2000" b="1"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rPr>
              <a:t>益冲突类型可查看具体定义。</a:t>
            </a:r>
            <a:endParaRPr lang="en-US" altLang="zh-CN" sz="2000" b="1"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endParaRPr>
          </a:p>
          <a:p>
            <a:pPr marL="342900" indent="-342900">
              <a:spcAft>
                <a:spcPts val="600"/>
              </a:spcAft>
              <a:buFont typeface="Arial" panose="020B0604020202020204" pitchFamily="34" charset="0"/>
              <a:buChar char="•"/>
            </a:pPr>
            <a:r>
              <a:rPr lang="zh-CN" altLang="en-US" sz="2000" b="1"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rPr>
              <a:t>若您确认需要披露利益冲突，请点击“是”；</a:t>
            </a:r>
            <a:endParaRPr lang="en-GB" altLang="zh-CN" sz="2000" b="1"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endParaRPr>
          </a:p>
          <a:p>
            <a:pPr marL="342900" indent="-342900">
              <a:spcAft>
                <a:spcPts val="600"/>
              </a:spcAft>
              <a:buFont typeface="Arial" panose="020B0604020202020204" pitchFamily="34" charset="0"/>
              <a:buChar char="•"/>
            </a:pPr>
            <a:r>
              <a:rPr lang="zh-CN" altLang="en-US" sz="2000" b="1"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rPr>
              <a:t>若您确认不需要披露利益冲突，请点击“否”；</a:t>
            </a:r>
            <a:endParaRPr lang="en-GB" altLang="zh-CN" sz="2000" b="1"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endParaRPr>
          </a:p>
          <a:p>
            <a:pPr marL="342900" indent="-342900">
              <a:spcAft>
                <a:spcPts val="600"/>
              </a:spcAft>
              <a:buFont typeface="Arial" panose="020B0604020202020204" pitchFamily="34" charset="0"/>
              <a:buChar char="•"/>
            </a:pPr>
            <a:r>
              <a:rPr lang="zh-CN" altLang="en-US" sz="2000" b="1"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rPr>
              <a:t>若您不确定是否需要披露利益冲突，请与</a:t>
            </a:r>
            <a:r>
              <a:rPr lang="zh-CN" altLang="en-US" sz="2000" b="1" u="sng"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rPr>
              <a:t>合规部业务合作伙伴</a:t>
            </a:r>
            <a:r>
              <a:rPr lang="zh-CN" altLang="en-US" sz="2000" b="1"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rPr>
              <a:t>或</a:t>
            </a:r>
            <a:r>
              <a:rPr lang="zh-CN" altLang="en-US" sz="2000" b="1" u="sng"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rPr>
              <a:t>部门经理</a:t>
            </a:r>
            <a:r>
              <a:rPr lang="zh-CN" altLang="en-US" sz="2000" b="1"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rPr>
              <a:t>讨论此事。</a:t>
            </a:r>
            <a:endParaRPr lang="ja-JP" altLang="en-US" sz="2000" b="1"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32" name="矩形: 棱台 17">
            <a:hlinkClick r:id="rId10" action="ppaction://hlinksldjump"/>
            <a:extLst>
              <a:ext uri="{FF2B5EF4-FFF2-40B4-BE49-F238E27FC236}">
                <a16:creationId xmlns:a16="http://schemas.microsoft.com/office/drawing/2014/main" id="{4C589E49-7C12-B53B-F590-B07AB2A0A7E3}"/>
              </a:ext>
            </a:extLst>
          </p:cNvPr>
          <p:cNvSpPr/>
          <p:nvPr/>
        </p:nvSpPr>
        <p:spPr bwMode="auto">
          <a:xfrm>
            <a:off x="6096000" y="1515134"/>
            <a:ext cx="726266" cy="652909"/>
          </a:xfrm>
          <a:prstGeom prst="bevel">
            <a:avLst/>
          </a:prstGeom>
          <a:solidFill>
            <a:schemeClr val="bg1">
              <a:lumMod val="95000"/>
            </a:schemeClr>
          </a:solidFill>
          <a:ln>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spcBef>
                <a:spcPts val="300"/>
              </a:spcBef>
              <a:spcAft>
                <a:spcPts val="300"/>
              </a:spcAft>
              <a:buClr>
                <a:schemeClr val="tx2"/>
              </a:buClr>
              <a:buSzPct val="110000"/>
            </a:pPr>
            <a:r>
              <a:rPr lang="zh-CN" altLang="en-US" b="1" kern="0" dirty="0">
                <a:solidFill>
                  <a:schemeClr val="tx2"/>
                </a:solidFill>
                <a:latin typeface="Arial" panose="020B0604020202020204" pitchFamily="34" charset="0"/>
                <a:ea typeface="微软雅黑" panose="020B0503020204020204" pitchFamily="34" charset="-122"/>
              </a:rPr>
              <a:t>是</a:t>
            </a:r>
            <a:endParaRPr lang="en-GB" b="1" kern="0" dirty="0" err="1">
              <a:solidFill>
                <a:schemeClr val="tx2"/>
              </a:solidFill>
              <a:latin typeface="Arial" panose="020B0604020202020204" pitchFamily="34" charset="0"/>
              <a:ea typeface="微软雅黑" panose="020B0503020204020204" pitchFamily="34" charset="-122"/>
            </a:endParaRPr>
          </a:p>
        </p:txBody>
      </p:sp>
      <p:sp>
        <p:nvSpPr>
          <p:cNvPr id="33" name="矩形: 棱台 17">
            <a:hlinkClick r:id="rId10" action="ppaction://hlinksldjump"/>
            <a:extLst>
              <a:ext uri="{FF2B5EF4-FFF2-40B4-BE49-F238E27FC236}">
                <a16:creationId xmlns:a16="http://schemas.microsoft.com/office/drawing/2014/main" id="{1790C7B6-86ED-A8E3-267F-1B2199888CDF}"/>
              </a:ext>
            </a:extLst>
          </p:cNvPr>
          <p:cNvSpPr/>
          <p:nvPr/>
        </p:nvSpPr>
        <p:spPr bwMode="auto">
          <a:xfrm>
            <a:off x="7177904" y="1525153"/>
            <a:ext cx="726266" cy="652909"/>
          </a:xfrm>
          <a:prstGeom prst="bevel">
            <a:avLst/>
          </a:prstGeom>
          <a:solidFill>
            <a:schemeClr val="bg1">
              <a:lumMod val="95000"/>
            </a:schemeClr>
          </a:solidFill>
          <a:ln>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spcBef>
                <a:spcPts val="300"/>
              </a:spcBef>
              <a:spcAft>
                <a:spcPts val="300"/>
              </a:spcAft>
              <a:buClr>
                <a:schemeClr val="tx2"/>
              </a:buClr>
              <a:buSzPct val="110000"/>
            </a:pPr>
            <a:r>
              <a:rPr lang="zh-CN" altLang="en-US" b="1" kern="0" dirty="0">
                <a:solidFill>
                  <a:schemeClr val="tx2"/>
                </a:solidFill>
                <a:latin typeface="Arial" panose="020B0604020202020204" pitchFamily="34" charset="0"/>
                <a:ea typeface="微软雅黑" panose="020B0503020204020204" pitchFamily="34" charset="-122"/>
              </a:rPr>
              <a:t>否</a:t>
            </a:r>
            <a:endParaRPr lang="en-GB" b="1" kern="0" dirty="0" err="1">
              <a:solidFill>
                <a:schemeClr val="tx2"/>
              </a:solidFill>
              <a:latin typeface="Arial" panose="020B0604020202020204" pitchFamily="34" charset="0"/>
              <a:ea typeface="微软雅黑" panose="020B0503020204020204" pitchFamily="34" charset="-122"/>
            </a:endParaRPr>
          </a:p>
        </p:txBody>
      </p:sp>
      <p:sp>
        <p:nvSpPr>
          <p:cNvPr id="34" name="矩形: 棱台 17">
            <a:hlinkClick r:id="rId10" action="ppaction://hlinksldjump"/>
            <a:extLst>
              <a:ext uri="{FF2B5EF4-FFF2-40B4-BE49-F238E27FC236}">
                <a16:creationId xmlns:a16="http://schemas.microsoft.com/office/drawing/2014/main" id="{6ABF2816-CE17-A4FE-C3C5-8CC48D29491D}"/>
              </a:ext>
            </a:extLst>
          </p:cNvPr>
          <p:cNvSpPr/>
          <p:nvPr/>
        </p:nvSpPr>
        <p:spPr bwMode="auto">
          <a:xfrm>
            <a:off x="6096000" y="2319730"/>
            <a:ext cx="726266" cy="652909"/>
          </a:xfrm>
          <a:prstGeom prst="bevel">
            <a:avLst/>
          </a:prstGeom>
          <a:solidFill>
            <a:schemeClr val="bg1">
              <a:lumMod val="95000"/>
            </a:schemeClr>
          </a:solidFill>
          <a:ln>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spcBef>
                <a:spcPts val="300"/>
              </a:spcBef>
              <a:spcAft>
                <a:spcPts val="300"/>
              </a:spcAft>
              <a:buClr>
                <a:schemeClr val="tx2"/>
              </a:buClr>
              <a:buSzPct val="110000"/>
            </a:pPr>
            <a:r>
              <a:rPr lang="zh-CN" altLang="en-US" b="1" kern="0" dirty="0">
                <a:solidFill>
                  <a:schemeClr val="tx2"/>
                </a:solidFill>
                <a:latin typeface="Arial" panose="020B0604020202020204" pitchFamily="34" charset="0"/>
                <a:ea typeface="微软雅黑" panose="020B0503020204020204" pitchFamily="34" charset="-122"/>
              </a:rPr>
              <a:t>是</a:t>
            </a:r>
            <a:endParaRPr lang="en-GB" b="1" kern="0" dirty="0" err="1">
              <a:solidFill>
                <a:schemeClr val="tx2"/>
              </a:solidFill>
              <a:latin typeface="Arial" panose="020B0604020202020204" pitchFamily="34" charset="0"/>
              <a:ea typeface="微软雅黑" panose="020B0503020204020204" pitchFamily="34" charset="-122"/>
            </a:endParaRPr>
          </a:p>
        </p:txBody>
      </p:sp>
      <p:sp>
        <p:nvSpPr>
          <p:cNvPr id="35" name="矩形: 棱台 17">
            <a:hlinkClick r:id="rId10" action="ppaction://hlinksldjump"/>
            <a:extLst>
              <a:ext uri="{FF2B5EF4-FFF2-40B4-BE49-F238E27FC236}">
                <a16:creationId xmlns:a16="http://schemas.microsoft.com/office/drawing/2014/main" id="{3086653B-63EB-0549-9418-59FA61C18A3F}"/>
              </a:ext>
            </a:extLst>
          </p:cNvPr>
          <p:cNvSpPr/>
          <p:nvPr/>
        </p:nvSpPr>
        <p:spPr bwMode="auto">
          <a:xfrm>
            <a:off x="7177904" y="2329749"/>
            <a:ext cx="726266" cy="652909"/>
          </a:xfrm>
          <a:prstGeom prst="bevel">
            <a:avLst/>
          </a:prstGeom>
          <a:solidFill>
            <a:schemeClr val="bg1">
              <a:lumMod val="95000"/>
            </a:schemeClr>
          </a:solidFill>
          <a:ln>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spcBef>
                <a:spcPts val="300"/>
              </a:spcBef>
              <a:spcAft>
                <a:spcPts val="300"/>
              </a:spcAft>
              <a:buClr>
                <a:schemeClr val="tx2"/>
              </a:buClr>
              <a:buSzPct val="110000"/>
            </a:pPr>
            <a:r>
              <a:rPr lang="zh-CN" altLang="en-US" b="1" kern="0" dirty="0">
                <a:solidFill>
                  <a:schemeClr val="tx2"/>
                </a:solidFill>
                <a:latin typeface="Arial" panose="020B0604020202020204" pitchFamily="34" charset="0"/>
                <a:ea typeface="微软雅黑" panose="020B0503020204020204" pitchFamily="34" charset="-122"/>
              </a:rPr>
              <a:t>否</a:t>
            </a:r>
            <a:endParaRPr lang="en-GB" b="1" kern="0" dirty="0" err="1">
              <a:solidFill>
                <a:schemeClr val="tx2"/>
              </a:solidFill>
              <a:latin typeface="Arial" panose="020B0604020202020204" pitchFamily="34" charset="0"/>
              <a:ea typeface="微软雅黑" panose="020B0503020204020204" pitchFamily="34" charset="-122"/>
            </a:endParaRPr>
          </a:p>
        </p:txBody>
      </p:sp>
      <p:sp>
        <p:nvSpPr>
          <p:cNvPr id="36" name="矩形: 棱台 17">
            <a:hlinkClick r:id="rId10" action="ppaction://hlinksldjump"/>
            <a:extLst>
              <a:ext uri="{FF2B5EF4-FFF2-40B4-BE49-F238E27FC236}">
                <a16:creationId xmlns:a16="http://schemas.microsoft.com/office/drawing/2014/main" id="{7F682D53-9B56-FB5F-BF96-9C38C029352A}"/>
              </a:ext>
            </a:extLst>
          </p:cNvPr>
          <p:cNvSpPr/>
          <p:nvPr/>
        </p:nvSpPr>
        <p:spPr bwMode="auto">
          <a:xfrm>
            <a:off x="6096000" y="3124326"/>
            <a:ext cx="726266" cy="652909"/>
          </a:xfrm>
          <a:prstGeom prst="bevel">
            <a:avLst/>
          </a:prstGeom>
          <a:solidFill>
            <a:schemeClr val="bg1">
              <a:lumMod val="95000"/>
            </a:schemeClr>
          </a:solidFill>
          <a:ln>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spcBef>
                <a:spcPts val="300"/>
              </a:spcBef>
              <a:spcAft>
                <a:spcPts val="300"/>
              </a:spcAft>
              <a:buClr>
                <a:schemeClr val="tx2"/>
              </a:buClr>
              <a:buSzPct val="110000"/>
            </a:pPr>
            <a:r>
              <a:rPr lang="zh-CN" altLang="en-US" b="1" kern="0" dirty="0">
                <a:solidFill>
                  <a:schemeClr val="tx2"/>
                </a:solidFill>
                <a:latin typeface="Arial" panose="020B0604020202020204" pitchFamily="34" charset="0"/>
                <a:ea typeface="微软雅黑" panose="020B0503020204020204" pitchFamily="34" charset="-122"/>
              </a:rPr>
              <a:t>是</a:t>
            </a:r>
            <a:endParaRPr lang="en-GB" b="1" kern="0" dirty="0" err="1">
              <a:solidFill>
                <a:schemeClr val="tx2"/>
              </a:solidFill>
              <a:latin typeface="Arial" panose="020B0604020202020204" pitchFamily="34" charset="0"/>
              <a:ea typeface="微软雅黑" panose="020B0503020204020204" pitchFamily="34" charset="-122"/>
            </a:endParaRPr>
          </a:p>
        </p:txBody>
      </p:sp>
      <p:sp>
        <p:nvSpPr>
          <p:cNvPr id="37" name="矩形: 棱台 17">
            <a:hlinkClick r:id="rId10" action="ppaction://hlinksldjump"/>
            <a:extLst>
              <a:ext uri="{FF2B5EF4-FFF2-40B4-BE49-F238E27FC236}">
                <a16:creationId xmlns:a16="http://schemas.microsoft.com/office/drawing/2014/main" id="{3975F89A-3512-6456-D0D9-0A311CB0B24A}"/>
              </a:ext>
            </a:extLst>
          </p:cNvPr>
          <p:cNvSpPr/>
          <p:nvPr/>
        </p:nvSpPr>
        <p:spPr bwMode="auto">
          <a:xfrm>
            <a:off x="7177904" y="3134345"/>
            <a:ext cx="726266" cy="652909"/>
          </a:xfrm>
          <a:prstGeom prst="bevel">
            <a:avLst/>
          </a:prstGeom>
          <a:solidFill>
            <a:schemeClr val="bg1">
              <a:lumMod val="95000"/>
            </a:schemeClr>
          </a:solidFill>
          <a:ln>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spcBef>
                <a:spcPts val="300"/>
              </a:spcBef>
              <a:spcAft>
                <a:spcPts val="300"/>
              </a:spcAft>
              <a:buClr>
                <a:schemeClr val="tx2"/>
              </a:buClr>
              <a:buSzPct val="110000"/>
            </a:pPr>
            <a:r>
              <a:rPr lang="zh-CN" altLang="en-US" b="1" kern="0" dirty="0">
                <a:solidFill>
                  <a:schemeClr val="tx2"/>
                </a:solidFill>
                <a:latin typeface="Arial" panose="020B0604020202020204" pitchFamily="34" charset="0"/>
                <a:ea typeface="微软雅黑" panose="020B0503020204020204" pitchFamily="34" charset="-122"/>
              </a:rPr>
              <a:t>否</a:t>
            </a:r>
            <a:endParaRPr lang="en-GB" b="1" kern="0" dirty="0" err="1">
              <a:solidFill>
                <a:schemeClr val="tx2"/>
              </a:solidFill>
              <a:latin typeface="Arial" panose="020B0604020202020204" pitchFamily="34" charset="0"/>
              <a:ea typeface="微软雅黑" panose="020B0503020204020204" pitchFamily="34" charset="-122"/>
            </a:endParaRPr>
          </a:p>
        </p:txBody>
      </p:sp>
      <p:sp>
        <p:nvSpPr>
          <p:cNvPr id="40" name="矩形: 棱台 17">
            <a:hlinkClick r:id="rId10" action="ppaction://hlinksldjump"/>
            <a:extLst>
              <a:ext uri="{FF2B5EF4-FFF2-40B4-BE49-F238E27FC236}">
                <a16:creationId xmlns:a16="http://schemas.microsoft.com/office/drawing/2014/main" id="{D1A1B1FF-A92F-45A3-32D3-EF67BDED37C2}"/>
              </a:ext>
            </a:extLst>
          </p:cNvPr>
          <p:cNvSpPr/>
          <p:nvPr/>
        </p:nvSpPr>
        <p:spPr bwMode="auto">
          <a:xfrm>
            <a:off x="6096000" y="3928922"/>
            <a:ext cx="726266" cy="652909"/>
          </a:xfrm>
          <a:prstGeom prst="bevel">
            <a:avLst/>
          </a:prstGeom>
          <a:solidFill>
            <a:schemeClr val="bg1">
              <a:lumMod val="95000"/>
            </a:schemeClr>
          </a:solidFill>
          <a:ln>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spcBef>
                <a:spcPts val="300"/>
              </a:spcBef>
              <a:spcAft>
                <a:spcPts val="300"/>
              </a:spcAft>
              <a:buClr>
                <a:schemeClr val="tx2"/>
              </a:buClr>
              <a:buSzPct val="110000"/>
            </a:pPr>
            <a:r>
              <a:rPr lang="zh-CN" altLang="en-US" b="1" kern="0" dirty="0">
                <a:solidFill>
                  <a:schemeClr val="tx2"/>
                </a:solidFill>
                <a:latin typeface="Arial" panose="020B0604020202020204" pitchFamily="34" charset="0"/>
                <a:ea typeface="微软雅黑" panose="020B0503020204020204" pitchFamily="34" charset="-122"/>
              </a:rPr>
              <a:t>是</a:t>
            </a:r>
            <a:endParaRPr lang="en-GB" b="1" kern="0" dirty="0" err="1">
              <a:solidFill>
                <a:schemeClr val="tx2"/>
              </a:solidFill>
              <a:latin typeface="Arial" panose="020B0604020202020204" pitchFamily="34" charset="0"/>
              <a:ea typeface="微软雅黑" panose="020B0503020204020204" pitchFamily="34" charset="-122"/>
            </a:endParaRPr>
          </a:p>
        </p:txBody>
      </p:sp>
      <p:sp>
        <p:nvSpPr>
          <p:cNvPr id="41" name="矩形: 棱台 17">
            <a:hlinkClick r:id="rId10" action="ppaction://hlinksldjump"/>
            <a:extLst>
              <a:ext uri="{FF2B5EF4-FFF2-40B4-BE49-F238E27FC236}">
                <a16:creationId xmlns:a16="http://schemas.microsoft.com/office/drawing/2014/main" id="{B39B54A1-A9FC-A568-D98F-237BBE9B42FE}"/>
              </a:ext>
            </a:extLst>
          </p:cNvPr>
          <p:cNvSpPr/>
          <p:nvPr/>
        </p:nvSpPr>
        <p:spPr bwMode="auto">
          <a:xfrm>
            <a:off x="7177904" y="3938941"/>
            <a:ext cx="726266" cy="652909"/>
          </a:xfrm>
          <a:prstGeom prst="bevel">
            <a:avLst/>
          </a:prstGeom>
          <a:solidFill>
            <a:schemeClr val="bg1">
              <a:lumMod val="95000"/>
            </a:schemeClr>
          </a:solidFill>
          <a:ln>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spcBef>
                <a:spcPts val="300"/>
              </a:spcBef>
              <a:spcAft>
                <a:spcPts val="300"/>
              </a:spcAft>
              <a:buClr>
                <a:schemeClr val="tx2"/>
              </a:buClr>
              <a:buSzPct val="110000"/>
            </a:pPr>
            <a:r>
              <a:rPr lang="zh-CN" altLang="en-US" b="1" kern="0" dirty="0">
                <a:solidFill>
                  <a:schemeClr val="tx2"/>
                </a:solidFill>
                <a:latin typeface="Arial" panose="020B0604020202020204" pitchFamily="34" charset="0"/>
                <a:ea typeface="微软雅黑" panose="020B0503020204020204" pitchFamily="34" charset="-122"/>
              </a:rPr>
              <a:t>否</a:t>
            </a:r>
            <a:endParaRPr lang="en-GB" b="1" kern="0" dirty="0" err="1">
              <a:solidFill>
                <a:schemeClr val="tx2"/>
              </a:solidFill>
              <a:latin typeface="Arial" panose="020B0604020202020204" pitchFamily="34" charset="0"/>
              <a:ea typeface="微软雅黑" panose="020B0503020204020204" pitchFamily="34" charset="-122"/>
            </a:endParaRPr>
          </a:p>
        </p:txBody>
      </p:sp>
      <p:sp>
        <p:nvSpPr>
          <p:cNvPr id="42" name="矩形: 棱台 17">
            <a:hlinkClick r:id="rId10" action="ppaction://hlinksldjump"/>
            <a:extLst>
              <a:ext uri="{FF2B5EF4-FFF2-40B4-BE49-F238E27FC236}">
                <a16:creationId xmlns:a16="http://schemas.microsoft.com/office/drawing/2014/main" id="{05522ECC-0AFB-44CA-B8E5-689EC39608CD}"/>
              </a:ext>
            </a:extLst>
          </p:cNvPr>
          <p:cNvSpPr/>
          <p:nvPr/>
        </p:nvSpPr>
        <p:spPr bwMode="auto">
          <a:xfrm>
            <a:off x="6096000" y="4733518"/>
            <a:ext cx="726266" cy="652909"/>
          </a:xfrm>
          <a:prstGeom prst="bevel">
            <a:avLst/>
          </a:prstGeom>
          <a:solidFill>
            <a:schemeClr val="bg1">
              <a:lumMod val="95000"/>
            </a:schemeClr>
          </a:solidFill>
          <a:ln>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spcBef>
                <a:spcPts val="300"/>
              </a:spcBef>
              <a:spcAft>
                <a:spcPts val="300"/>
              </a:spcAft>
              <a:buClr>
                <a:schemeClr val="tx2"/>
              </a:buClr>
              <a:buSzPct val="110000"/>
            </a:pPr>
            <a:r>
              <a:rPr lang="zh-CN" altLang="en-US" b="1" kern="0" dirty="0">
                <a:solidFill>
                  <a:schemeClr val="tx2"/>
                </a:solidFill>
                <a:latin typeface="Arial" panose="020B0604020202020204" pitchFamily="34" charset="0"/>
                <a:ea typeface="微软雅黑" panose="020B0503020204020204" pitchFamily="34" charset="-122"/>
              </a:rPr>
              <a:t>是</a:t>
            </a:r>
            <a:endParaRPr lang="en-GB" b="1" kern="0" dirty="0" err="1">
              <a:solidFill>
                <a:schemeClr val="tx2"/>
              </a:solidFill>
              <a:latin typeface="Arial" panose="020B0604020202020204" pitchFamily="34" charset="0"/>
              <a:ea typeface="微软雅黑" panose="020B0503020204020204" pitchFamily="34" charset="-122"/>
            </a:endParaRPr>
          </a:p>
        </p:txBody>
      </p:sp>
      <p:sp>
        <p:nvSpPr>
          <p:cNvPr id="43" name="矩形: 棱台 17">
            <a:hlinkClick r:id="rId10" action="ppaction://hlinksldjump"/>
            <a:extLst>
              <a:ext uri="{FF2B5EF4-FFF2-40B4-BE49-F238E27FC236}">
                <a16:creationId xmlns:a16="http://schemas.microsoft.com/office/drawing/2014/main" id="{B082D627-624E-D143-2F51-F919CFD9B705}"/>
              </a:ext>
            </a:extLst>
          </p:cNvPr>
          <p:cNvSpPr/>
          <p:nvPr/>
        </p:nvSpPr>
        <p:spPr bwMode="auto">
          <a:xfrm>
            <a:off x="7177904" y="4743537"/>
            <a:ext cx="726266" cy="652909"/>
          </a:xfrm>
          <a:prstGeom prst="bevel">
            <a:avLst/>
          </a:prstGeom>
          <a:solidFill>
            <a:schemeClr val="bg1">
              <a:lumMod val="95000"/>
            </a:schemeClr>
          </a:solidFill>
          <a:ln>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spcBef>
                <a:spcPts val="300"/>
              </a:spcBef>
              <a:spcAft>
                <a:spcPts val="300"/>
              </a:spcAft>
              <a:buClr>
                <a:schemeClr val="tx2"/>
              </a:buClr>
              <a:buSzPct val="110000"/>
            </a:pPr>
            <a:r>
              <a:rPr lang="zh-CN" altLang="en-US" b="1" kern="0" dirty="0">
                <a:solidFill>
                  <a:schemeClr val="tx2"/>
                </a:solidFill>
                <a:latin typeface="Arial" panose="020B0604020202020204" pitchFamily="34" charset="0"/>
                <a:ea typeface="微软雅黑" panose="020B0503020204020204" pitchFamily="34" charset="-122"/>
              </a:rPr>
              <a:t>否</a:t>
            </a:r>
            <a:endParaRPr lang="en-GB" b="1" kern="0" dirty="0" err="1">
              <a:solidFill>
                <a:schemeClr val="tx2"/>
              </a:solidFill>
              <a:latin typeface="Arial" panose="020B0604020202020204" pitchFamily="34" charset="0"/>
              <a:ea typeface="微软雅黑" panose="020B0503020204020204" pitchFamily="34" charset="-122"/>
            </a:endParaRPr>
          </a:p>
        </p:txBody>
      </p:sp>
      <p:sp>
        <p:nvSpPr>
          <p:cNvPr id="44" name="矩形: 棱台 17">
            <a:hlinkClick r:id="rId10" action="ppaction://hlinksldjump"/>
            <a:extLst>
              <a:ext uri="{FF2B5EF4-FFF2-40B4-BE49-F238E27FC236}">
                <a16:creationId xmlns:a16="http://schemas.microsoft.com/office/drawing/2014/main" id="{7D85165B-D8DF-E6CF-1FC9-C141DE17BC6F}"/>
              </a:ext>
            </a:extLst>
          </p:cNvPr>
          <p:cNvSpPr/>
          <p:nvPr/>
        </p:nvSpPr>
        <p:spPr bwMode="auto">
          <a:xfrm>
            <a:off x="6096000" y="5538112"/>
            <a:ext cx="726266" cy="652909"/>
          </a:xfrm>
          <a:prstGeom prst="bevel">
            <a:avLst/>
          </a:prstGeom>
          <a:solidFill>
            <a:schemeClr val="bg1">
              <a:lumMod val="95000"/>
            </a:schemeClr>
          </a:solidFill>
          <a:ln>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spcBef>
                <a:spcPts val="300"/>
              </a:spcBef>
              <a:spcAft>
                <a:spcPts val="300"/>
              </a:spcAft>
              <a:buClr>
                <a:schemeClr val="tx2"/>
              </a:buClr>
              <a:buSzPct val="110000"/>
            </a:pPr>
            <a:r>
              <a:rPr lang="zh-CN" altLang="en-US" b="1" kern="0" dirty="0">
                <a:solidFill>
                  <a:schemeClr val="tx2"/>
                </a:solidFill>
                <a:latin typeface="Arial" panose="020B0604020202020204" pitchFamily="34" charset="0"/>
                <a:ea typeface="微软雅黑" panose="020B0503020204020204" pitchFamily="34" charset="-122"/>
              </a:rPr>
              <a:t>是</a:t>
            </a:r>
            <a:endParaRPr lang="en-GB" b="1" kern="0" dirty="0" err="1">
              <a:solidFill>
                <a:schemeClr val="tx2"/>
              </a:solidFill>
              <a:latin typeface="Arial" panose="020B0604020202020204" pitchFamily="34" charset="0"/>
              <a:ea typeface="微软雅黑" panose="020B0503020204020204" pitchFamily="34" charset="-122"/>
            </a:endParaRPr>
          </a:p>
        </p:txBody>
      </p:sp>
      <p:sp>
        <p:nvSpPr>
          <p:cNvPr id="45" name="矩形: 棱台 17">
            <a:hlinkClick r:id="rId10" action="ppaction://hlinksldjump"/>
            <a:extLst>
              <a:ext uri="{FF2B5EF4-FFF2-40B4-BE49-F238E27FC236}">
                <a16:creationId xmlns:a16="http://schemas.microsoft.com/office/drawing/2014/main" id="{6E8418C8-9988-5868-0134-89C967A41978}"/>
              </a:ext>
            </a:extLst>
          </p:cNvPr>
          <p:cNvSpPr/>
          <p:nvPr/>
        </p:nvSpPr>
        <p:spPr bwMode="auto">
          <a:xfrm>
            <a:off x="7177904" y="5548131"/>
            <a:ext cx="726266" cy="652909"/>
          </a:xfrm>
          <a:prstGeom prst="bevel">
            <a:avLst/>
          </a:prstGeom>
          <a:solidFill>
            <a:schemeClr val="bg1">
              <a:lumMod val="95000"/>
            </a:schemeClr>
          </a:solidFill>
          <a:ln>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spcBef>
                <a:spcPts val="300"/>
              </a:spcBef>
              <a:spcAft>
                <a:spcPts val="300"/>
              </a:spcAft>
              <a:buClr>
                <a:schemeClr val="tx2"/>
              </a:buClr>
              <a:buSzPct val="110000"/>
            </a:pPr>
            <a:r>
              <a:rPr lang="zh-CN" altLang="en-US" b="1" kern="0" dirty="0">
                <a:solidFill>
                  <a:schemeClr val="tx2"/>
                </a:solidFill>
                <a:latin typeface="Arial" panose="020B0604020202020204" pitchFamily="34" charset="0"/>
                <a:ea typeface="微软雅黑" panose="020B0503020204020204" pitchFamily="34" charset="-122"/>
              </a:rPr>
              <a:t>否</a:t>
            </a:r>
            <a:endParaRPr lang="en-GB" b="1" kern="0" dirty="0" err="1">
              <a:solidFill>
                <a:schemeClr val="tx2"/>
              </a:solidFill>
              <a:latin typeface="Arial" panose="020B0604020202020204" pitchFamily="34" charset="0"/>
              <a:ea typeface="微软雅黑" panose="020B0503020204020204" pitchFamily="34" charset="-122"/>
            </a:endParaRPr>
          </a:p>
        </p:txBody>
      </p:sp>
    </p:spTree>
    <p:custDataLst>
      <p:tags r:id="rId1"/>
    </p:custDataLst>
    <p:extLst>
      <p:ext uri="{BB962C8B-B14F-4D97-AF65-F5344CB8AC3E}">
        <p14:creationId xmlns:p14="http://schemas.microsoft.com/office/powerpoint/2010/main" val="99032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0" name="表格 49">
            <a:extLst>
              <a:ext uri="{FF2B5EF4-FFF2-40B4-BE49-F238E27FC236}">
                <a16:creationId xmlns:a16="http://schemas.microsoft.com/office/drawing/2014/main" id="{5B9674BB-D5E2-B66A-21E9-F5070B43EA7A}"/>
              </a:ext>
            </a:extLst>
          </p:cNvPr>
          <p:cNvGraphicFramePr>
            <a:graphicFrameLocks noGrp="1"/>
          </p:cNvGraphicFramePr>
          <p:nvPr/>
        </p:nvGraphicFramePr>
        <p:xfrm>
          <a:off x="0" y="-11036"/>
          <a:ext cx="12192000" cy="253923"/>
        </p:xfrm>
        <a:graphic>
          <a:graphicData uri="http://schemas.openxmlformats.org/drawingml/2006/table">
            <a:tbl>
              <a:tblPr firstRow="1" bandRow="1">
                <a:tableStyleId>{9D7B26C5-4107-4FEC-AEDC-1716B250A1EF}</a:tableStyleId>
              </a:tblPr>
              <a:tblGrid>
                <a:gridCol w="1016000">
                  <a:extLst>
                    <a:ext uri="{9D8B030D-6E8A-4147-A177-3AD203B41FA5}">
                      <a16:colId xmlns:a16="http://schemas.microsoft.com/office/drawing/2014/main" val="430702346"/>
                    </a:ext>
                  </a:extLst>
                </a:gridCol>
                <a:gridCol w="1016000">
                  <a:extLst>
                    <a:ext uri="{9D8B030D-6E8A-4147-A177-3AD203B41FA5}">
                      <a16:colId xmlns:a16="http://schemas.microsoft.com/office/drawing/2014/main" val="3238340718"/>
                    </a:ext>
                  </a:extLst>
                </a:gridCol>
                <a:gridCol w="1016000">
                  <a:extLst>
                    <a:ext uri="{9D8B030D-6E8A-4147-A177-3AD203B41FA5}">
                      <a16:colId xmlns:a16="http://schemas.microsoft.com/office/drawing/2014/main" val="375901009"/>
                    </a:ext>
                  </a:extLst>
                </a:gridCol>
                <a:gridCol w="1016000">
                  <a:extLst>
                    <a:ext uri="{9D8B030D-6E8A-4147-A177-3AD203B41FA5}">
                      <a16:colId xmlns:a16="http://schemas.microsoft.com/office/drawing/2014/main" val="1186696337"/>
                    </a:ext>
                  </a:extLst>
                </a:gridCol>
                <a:gridCol w="1016000">
                  <a:extLst>
                    <a:ext uri="{9D8B030D-6E8A-4147-A177-3AD203B41FA5}">
                      <a16:colId xmlns:a16="http://schemas.microsoft.com/office/drawing/2014/main" val="1856434816"/>
                    </a:ext>
                  </a:extLst>
                </a:gridCol>
                <a:gridCol w="1016000">
                  <a:extLst>
                    <a:ext uri="{9D8B030D-6E8A-4147-A177-3AD203B41FA5}">
                      <a16:colId xmlns:a16="http://schemas.microsoft.com/office/drawing/2014/main" val="2631607187"/>
                    </a:ext>
                  </a:extLst>
                </a:gridCol>
                <a:gridCol w="1016000">
                  <a:extLst>
                    <a:ext uri="{9D8B030D-6E8A-4147-A177-3AD203B41FA5}">
                      <a16:colId xmlns:a16="http://schemas.microsoft.com/office/drawing/2014/main" val="3908009043"/>
                    </a:ext>
                  </a:extLst>
                </a:gridCol>
                <a:gridCol w="1016000">
                  <a:extLst>
                    <a:ext uri="{9D8B030D-6E8A-4147-A177-3AD203B41FA5}">
                      <a16:colId xmlns:a16="http://schemas.microsoft.com/office/drawing/2014/main" val="2320919784"/>
                    </a:ext>
                  </a:extLst>
                </a:gridCol>
                <a:gridCol w="1016000">
                  <a:extLst>
                    <a:ext uri="{9D8B030D-6E8A-4147-A177-3AD203B41FA5}">
                      <a16:colId xmlns:a16="http://schemas.microsoft.com/office/drawing/2014/main" val="345247987"/>
                    </a:ext>
                  </a:extLst>
                </a:gridCol>
                <a:gridCol w="1016000">
                  <a:extLst>
                    <a:ext uri="{9D8B030D-6E8A-4147-A177-3AD203B41FA5}">
                      <a16:colId xmlns:a16="http://schemas.microsoft.com/office/drawing/2014/main" val="2953035068"/>
                    </a:ext>
                  </a:extLst>
                </a:gridCol>
                <a:gridCol w="1016000">
                  <a:extLst>
                    <a:ext uri="{9D8B030D-6E8A-4147-A177-3AD203B41FA5}">
                      <a16:colId xmlns:a16="http://schemas.microsoft.com/office/drawing/2014/main" val="3468142707"/>
                    </a:ext>
                  </a:extLst>
                </a:gridCol>
                <a:gridCol w="1016000">
                  <a:extLst>
                    <a:ext uri="{9D8B030D-6E8A-4147-A177-3AD203B41FA5}">
                      <a16:colId xmlns:a16="http://schemas.microsoft.com/office/drawing/2014/main" val="3194531347"/>
                    </a:ext>
                  </a:extLst>
                </a:gridCol>
              </a:tblGrid>
              <a:tr h="253923">
                <a:tc>
                  <a:txBody>
                    <a:bodyPr/>
                    <a:lstStyle/>
                    <a:p>
                      <a:endParaRPr lang="en-GB" sz="900" dirty="0"/>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70703203"/>
                  </a:ext>
                </a:extLst>
              </a:tr>
            </a:tbl>
          </a:graphicData>
        </a:graphic>
      </p:graphicFrame>
      <p:sp>
        <p:nvSpPr>
          <p:cNvPr id="4" name="灯片编号占位符 3">
            <a:extLst>
              <a:ext uri="{FF2B5EF4-FFF2-40B4-BE49-F238E27FC236}">
                <a16:creationId xmlns:a16="http://schemas.microsoft.com/office/drawing/2014/main" id="{A42D47DC-E053-720E-2D6E-ED3F359CBFAC}"/>
              </a:ext>
            </a:extLst>
          </p:cNvPr>
          <p:cNvSpPr>
            <a:spLocks noGrp="1"/>
          </p:cNvSpPr>
          <p:nvPr>
            <p:ph type="sldNum" sz="quarter" idx="22"/>
          </p:nvPr>
        </p:nvSpPr>
        <p:spPr/>
        <p:txBody>
          <a:bodyPr/>
          <a:lstStyle/>
          <a:p>
            <a:fld id="{9F9F533D-B52E-4A2F-BF72-0ADD2D94BD75}" type="slidenum">
              <a:rPr lang="en-GB" smtClean="0"/>
              <a:pPr/>
              <a:t>44</a:t>
            </a:fld>
            <a:endParaRPr lang="en-GB" dirty="0"/>
          </a:p>
        </p:txBody>
      </p:sp>
      <p:sp>
        <p:nvSpPr>
          <p:cNvPr id="6" name="标题 5">
            <a:extLst>
              <a:ext uri="{FF2B5EF4-FFF2-40B4-BE49-F238E27FC236}">
                <a16:creationId xmlns:a16="http://schemas.microsoft.com/office/drawing/2014/main" id="{74FAD56A-2E80-723B-8D52-1FA09838B3ED}"/>
              </a:ext>
            </a:extLst>
          </p:cNvPr>
          <p:cNvSpPr>
            <a:spLocks noGrp="1"/>
          </p:cNvSpPr>
          <p:nvPr>
            <p:ph type="title"/>
          </p:nvPr>
        </p:nvSpPr>
        <p:spPr/>
        <p:txBody>
          <a:bodyPr/>
          <a:lstStyle/>
          <a:p>
            <a:r>
              <a:rPr lang="zh-CN" altLang="en-US" dirty="0"/>
              <a:t>必须披露的利益冲突示例（非详尽）</a:t>
            </a:r>
            <a:endParaRPr lang="en-GB" dirty="0"/>
          </a:p>
        </p:txBody>
      </p:sp>
      <p:grpSp>
        <p:nvGrpSpPr>
          <p:cNvPr id="3" name="组合 2">
            <a:extLst>
              <a:ext uri="{FF2B5EF4-FFF2-40B4-BE49-F238E27FC236}">
                <a16:creationId xmlns:a16="http://schemas.microsoft.com/office/drawing/2014/main" id="{4F9C1D91-4683-0B47-3F13-3D357F10A713}"/>
              </a:ext>
            </a:extLst>
          </p:cNvPr>
          <p:cNvGrpSpPr/>
          <p:nvPr/>
        </p:nvGrpSpPr>
        <p:grpSpPr>
          <a:xfrm>
            <a:off x="118580" y="-11037"/>
            <a:ext cx="11981979" cy="250244"/>
            <a:chOff x="474181" y="1053094"/>
            <a:chExt cx="11274184" cy="250244"/>
          </a:xfrm>
        </p:grpSpPr>
        <p:sp>
          <p:nvSpPr>
            <p:cNvPr id="5" name="文本框 4">
              <a:extLst>
                <a:ext uri="{FF2B5EF4-FFF2-40B4-BE49-F238E27FC236}">
                  <a16:creationId xmlns:a16="http://schemas.microsoft.com/office/drawing/2014/main" id="{A378C340-6FD6-4F27-997C-92DF6FEF9A20}"/>
                </a:ext>
              </a:extLst>
            </p:cNvPr>
            <p:cNvSpPr txBox="1"/>
            <p:nvPr/>
          </p:nvSpPr>
          <p:spPr>
            <a:xfrm>
              <a:off x="47418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定义</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7" name="文本框 6">
              <a:extLst>
                <a:ext uri="{FF2B5EF4-FFF2-40B4-BE49-F238E27FC236}">
                  <a16:creationId xmlns:a16="http://schemas.microsoft.com/office/drawing/2014/main" id="{4A01A111-35BA-62CB-B1FB-07470233F3F7}"/>
                </a:ext>
              </a:extLst>
            </p:cNvPr>
            <p:cNvSpPr txBox="1"/>
            <p:nvPr/>
          </p:nvSpPr>
          <p:spPr>
            <a:xfrm>
              <a:off x="238356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职责</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7" name="文本框 26">
              <a:extLst>
                <a:ext uri="{FF2B5EF4-FFF2-40B4-BE49-F238E27FC236}">
                  <a16:creationId xmlns:a16="http://schemas.microsoft.com/office/drawing/2014/main" id="{02CDFE9C-4654-5C5F-8D57-477F1C5BD292}"/>
                </a:ext>
              </a:extLst>
            </p:cNvPr>
            <p:cNvSpPr txBox="1"/>
            <p:nvPr/>
          </p:nvSpPr>
          <p:spPr>
            <a:xfrm>
              <a:off x="142887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范围</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8" name="文本框 27">
              <a:extLst>
                <a:ext uri="{FF2B5EF4-FFF2-40B4-BE49-F238E27FC236}">
                  <a16:creationId xmlns:a16="http://schemas.microsoft.com/office/drawing/2014/main" id="{54BE4B48-05BA-5651-D1B0-2B6A9D095A2B}"/>
                </a:ext>
              </a:extLst>
            </p:cNvPr>
            <p:cNvSpPr txBox="1"/>
            <p:nvPr/>
          </p:nvSpPr>
          <p:spPr>
            <a:xfrm>
              <a:off x="333825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识别</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9" name="文本框 28">
              <a:extLst>
                <a:ext uri="{FF2B5EF4-FFF2-40B4-BE49-F238E27FC236}">
                  <a16:creationId xmlns:a16="http://schemas.microsoft.com/office/drawing/2014/main" id="{76D7C238-35B9-A49A-6684-A0E1C23BA1C3}"/>
                </a:ext>
              </a:extLst>
            </p:cNvPr>
            <p:cNvSpPr txBox="1"/>
            <p:nvPr/>
          </p:nvSpPr>
          <p:spPr>
            <a:xfrm>
              <a:off x="429294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披露</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0" name="文本框 29">
              <a:extLst>
                <a:ext uri="{FF2B5EF4-FFF2-40B4-BE49-F238E27FC236}">
                  <a16:creationId xmlns:a16="http://schemas.microsoft.com/office/drawing/2014/main" id="{0BD67A4A-4032-533C-7356-D2D878EA29BB}"/>
                </a:ext>
              </a:extLst>
            </p:cNvPr>
            <p:cNvSpPr txBox="1"/>
            <p:nvPr/>
          </p:nvSpPr>
          <p:spPr>
            <a:xfrm>
              <a:off x="524764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管理</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1" name="文本框 30">
              <a:extLst>
                <a:ext uri="{FF2B5EF4-FFF2-40B4-BE49-F238E27FC236}">
                  <a16:creationId xmlns:a16="http://schemas.microsoft.com/office/drawing/2014/main" id="{842AB330-62BB-0ED1-3928-301D6ACF1FD4}"/>
                </a:ext>
              </a:extLst>
            </p:cNvPr>
            <p:cNvSpPr txBox="1"/>
            <p:nvPr/>
          </p:nvSpPr>
          <p:spPr>
            <a:xfrm>
              <a:off x="620233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其他场景</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2" name="文本框 31">
              <a:extLst>
                <a:ext uri="{FF2B5EF4-FFF2-40B4-BE49-F238E27FC236}">
                  <a16:creationId xmlns:a16="http://schemas.microsoft.com/office/drawing/2014/main" id="{C3394D9A-96D4-25AC-8208-4B74A8D10BAA}"/>
                </a:ext>
              </a:extLst>
            </p:cNvPr>
            <p:cNvSpPr txBox="1"/>
            <p:nvPr/>
          </p:nvSpPr>
          <p:spPr>
            <a:xfrm>
              <a:off x="715702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具体示例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3" name="文本框 32">
              <a:extLst>
                <a:ext uri="{FF2B5EF4-FFF2-40B4-BE49-F238E27FC236}">
                  <a16:creationId xmlns:a16="http://schemas.microsoft.com/office/drawing/2014/main" id="{9ADE0E64-BAA0-A0E7-9A6C-DDB743F2AD31}"/>
                </a:ext>
              </a:extLst>
            </p:cNvPr>
            <p:cNvSpPr txBox="1"/>
            <p:nvPr/>
          </p:nvSpPr>
          <p:spPr>
            <a:xfrm>
              <a:off x="811171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类别示例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4" name="文本框 33">
              <a:extLst>
                <a:ext uri="{FF2B5EF4-FFF2-40B4-BE49-F238E27FC236}">
                  <a16:creationId xmlns:a16="http://schemas.microsoft.com/office/drawing/2014/main" id="{A5C1BA2C-E06D-A2E3-E6F9-1FE683C379D9}"/>
                </a:ext>
              </a:extLst>
            </p:cNvPr>
            <p:cNvSpPr txBox="1"/>
            <p:nvPr/>
          </p:nvSpPr>
          <p:spPr>
            <a:xfrm>
              <a:off x="1002110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点击完成</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8" name="文本框 47">
              <a:extLst>
                <a:ext uri="{FF2B5EF4-FFF2-40B4-BE49-F238E27FC236}">
                  <a16:creationId xmlns:a16="http://schemas.microsoft.com/office/drawing/2014/main" id="{1B012C77-8D7C-154D-BB60-2AB22399EBEE}"/>
                </a:ext>
              </a:extLst>
            </p:cNvPr>
            <p:cNvSpPr txBox="1"/>
            <p:nvPr/>
          </p:nvSpPr>
          <p:spPr>
            <a:xfrm>
              <a:off x="1097578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完成培训</a:t>
              </a:r>
              <a:endParaRPr lang="en-GB" sz="1200" dirty="0" err="1">
                <a:solidFill>
                  <a:schemeClr val="bg1"/>
                </a:solidFill>
                <a:latin typeface="Arial" panose="020B0604020202020204" pitchFamily="34" charset="0"/>
                <a:ea typeface="微软雅黑" panose="020B0503020204020204" pitchFamily="34" charset="-122"/>
              </a:endParaRPr>
            </a:p>
          </p:txBody>
        </p:sp>
      </p:grpSp>
      <p:sp>
        <p:nvSpPr>
          <p:cNvPr id="2" name="Content Placeholder 21">
            <a:extLst>
              <a:ext uri="{FF2B5EF4-FFF2-40B4-BE49-F238E27FC236}">
                <a16:creationId xmlns:a16="http://schemas.microsoft.com/office/drawing/2014/main" id="{ED024A46-DA5E-EDF3-F949-B9932B63FA34}"/>
              </a:ext>
            </a:extLst>
          </p:cNvPr>
          <p:cNvSpPr txBox="1">
            <a:spLocks/>
          </p:cNvSpPr>
          <p:nvPr/>
        </p:nvSpPr>
        <p:spPr>
          <a:xfrm>
            <a:off x="396272" y="1303338"/>
            <a:ext cx="11263487" cy="338554"/>
          </a:xfrm>
          <a:prstGeom prst="rect">
            <a:avLst/>
          </a:prstGeom>
        </p:spPr>
        <p:txBody>
          <a:bodyPr vert="horz" lIns="0" tIns="45720" rIns="0" bIns="45720" rtlCol="0" anchor="ctr">
            <a:spAutoFit/>
          </a:bodyPr>
          <a:lstStyle>
            <a:lvl1pPr marL="274320" indent="-274320" algn="l" defTabSz="1219170" rtl="0" eaLnBrk="1" latinLnBrk="0" hangingPunct="1">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1pPr>
            <a:lvl2pPr marL="548640" indent="-274320" algn="l" defTabSz="121917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82296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3pPr>
            <a:lvl4pPr marL="109728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1371600" indent="-274320" algn="l" defTabSz="1219170" rtl="0" eaLnBrk="1" latinLnBrk="0" hangingPunct="1">
              <a:spcBef>
                <a:spcPts val="0"/>
              </a:spcBef>
              <a:spcAft>
                <a:spcPts val="600"/>
              </a:spcAft>
              <a:buFont typeface="Arial" panose="020B0604020202020204" pitchFamily="34" charset="0"/>
              <a:buChar char="•"/>
              <a:defRPr sz="1100" b="0" kern="120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buClr>
                <a:schemeClr val="tx1"/>
              </a:buClr>
              <a:buNone/>
            </a:pPr>
            <a:r>
              <a:rPr lang="zh-CN" altLang="en-US"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rPr>
              <a:t>您可以通过点击查看更多内容</a:t>
            </a:r>
            <a:endParaRPr lang="en-IN"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35" name="Rectangle 27">
            <a:extLst>
              <a:ext uri="{FF2B5EF4-FFF2-40B4-BE49-F238E27FC236}">
                <a16:creationId xmlns:a16="http://schemas.microsoft.com/office/drawing/2014/main" id="{6BC61923-FA8D-B67F-D841-03F05FE92890}"/>
              </a:ext>
            </a:extLst>
          </p:cNvPr>
          <p:cNvSpPr/>
          <p:nvPr/>
        </p:nvSpPr>
        <p:spPr bwMode="auto">
          <a:xfrm>
            <a:off x="515795" y="2079830"/>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97200" bIns="72000" numCol="1" spcCol="0" rtlCol="0" fromWordArt="0" anchor="ctr" anchorCtr="0" forceAA="0" compatLnSpc="1">
            <a:prstTxWarp prst="textNoShape">
              <a:avLst/>
            </a:prstTxWarp>
            <a:noAutofit/>
          </a:bodyPr>
          <a:lstStyle/>
          <a:p>
            <a:pPr algn="ct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个人关系</a:t>
            </a:r>
          </a:p>
        </p:txBody>
      </p:sp>
      <p:sp>
        <p:nvSpPr>
          <p:cNvPr id="36" name="Rectangle 28">
            <a:extLst>
              <a:ext uri="{FF2B5EF4-FFF2-40B4-BE49-F238E27FC236}">
                <a16:creationId xmlns:a16="http://schemas.microsoft.com/office/drawing/2014/main" id="{FCD13A40-DCE4-A9D4-C5D0-6D211EF6F5FA}"/>
              </a:ext>
            </a:extLst>
          </p:cNvPr>
          <p:cNvSpPr/>
          <p:nvPr/>
        </p:nvSpPr>
        <p:spPr bwMode="auto">
          <a:xfrm>
            <a:off x="2877995" y="2079830"/>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个人经济利益</a:t>
            </a:r>
          </a:p>
        </p:txBody>
      </p:sp>
      <p:sp>
        <p:nvSpPr>
          <p:cNvPr id="37" name="Rectangle 28">
            <a:extLst>
              <a:ext uri="{FF2B5EF4-FFF2-40B4-BE49-F238E27FC236}">
                <a16:creationId xmlns:a16="http://schemas.microsoft.com/office/drawing/2014/main" id="{D3390806-793F-C727-F8ED-BDF16872F27C}"/>
              </a:ext>
            </a:extLst>
          </p:cNvPr>
          <p:cNvSpPr/>
          <p:nvPr/>
        </p:nvSpPr>
        <p:spPr bwMode="auto">
          <a:xfrm>
            <a:off x="5240195" y="2079830"/>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外部专业利益和外部董事会成员资格</a:t>
            </a:r>
          </a:p>
        </p:txBody>
      </p:sp>
      <p:sp>
        <p:nvSpPr>
          <p:cNvPr id="38" name="Rectangle 27">
            <a:extLst>
              <a:ext uri="{FF2B5EF4-FFF2-40B4-BE49-F238E27FC236}">
                <a16:creationId xmlns:a16="http://schemas.microsoft.com/office/drawing/2014/main" id="{59439F7C-4EE1-4D33-587F-A70544808967}"/>
              </a:ext>
            </a:extLst>
          </p:cNvPr>
          <p:cNvSpPr/>
          <p:nvPr/>
        </p:nvSpPr>
        <p:spPr bwMode="auto">
          <a:xfrm>
            <a:off x="515795" y="3287375"/>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97200" bIns="72000" numCol="1" spcCol="0" rtlCol="0" fromWordArt="0" anchor="ctr" anchorCtr="0" forceAA="0" compatLnSpc="1">
            <a:prstTxWarp prst="textNoShape">
              <a:avLst/>
            </a:prstTxWarp>
            <a:noAutofit/>
          </a:bodyPr>
          <a:lstStyle/>
          <a:p>
            <a:pPr algn="ct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政府关系</a:t>
            </a:r>
          </a:p>
        </p:txBody>
      </p:sp>
      <p:sp>
        <p:nvSpPr>
          <p:cNvPr id="39" name="Rectangle 28">
            <a:extLst>
              <a:ext uri="{FF2B5EF4-FFF2-40B4-BE49-F238E27FC236}">
                <a16:creationId xmlns:a16="http://schemas.microsoft.com/office/drawing/2014/main" id="{948E915D-C5BC-81BF-E600-D2246C161012}"/>
              </a:ext>
            </a:extLst>
          </p:cNvPr>
          <p:cNvSpPr/>
          <p:nvPr/>
        </p:nvSpPr>
        <p:spPr bwMode="auto">
          <a:xfrm>
            <a:off x="2877995" y="3287375"/>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密切的个人关系</a:t>
            </a:r>
          </a:p>
        </p:txBody>
      </p:sp>
      <p:sp>
        <p:nvSpPr>
          <p:cNvPr id="40" name="Rectangle 28">
            <a:extLst>
              <a:ext uri="{FF2B5EF4-FFF2-40B4-BE49-F238E27FC236}">
                <a16:creationId xmlns:a16="http://schemas.microsoft.com/office/drawing/2014/main" id="{49E1BC0B-4C87-C015-2246-9255C0CB930A}"/>
              </a:ext>
            </a:extLst>
          </p:cNvPr>
          <p:cNvSpPr/>
          <p:nvPr/>
        </p:nvSpPr>
        <p:spPr bwMode="auto">
          <a:xfrm>
            <a:off x="5240195" y="3287375"/>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其他情况</a:t>
            </a:r>
          </a:p>
        </p:txBody>
      </p:sp>
      <p:sp>
        <p:nvSpPr>
          <p:cNvPr id="19" name="文本框 18">
            <a:extLst>
              <a:ext uri="{FF2B5EF4-FFF2-40B4-BE49-F238E27FC236}">
                <a16:creationId xmlns:a16="http://schemas.microsoft.com/office/drawing/2014/main" id="{8C779BFE-9A93-7291-798C-58A044A042AD}"/>
              </a:ext>
            </a:extLst>
          </p:cNvPr>
          <p:cNvSpPr txBox="1"/>
          <p:nvPr/>
        </p:nvSpPr>
        <p:spPr>
          <a:xfrm>
            <a:off x="9144000" y="-11037"/>
            <a:ext cx="1029416" cy="250244"/>
          </a:xfrm>
          <a:prstGeom prst="rect">
            <a:avLst/>
          </a:prstGeom>
          <a:noFill/>
        </p:spPr>
        <p:txBody>
          <a:bodyPr wrap="square" lIns="0" tIns="0" rIns="0" bIns="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a:t>
            </a:r>
            <a:r>
              <a:rPr lang="en-US" altLang="zh-CN" sz="1200" dirty="0">
                <a:solidFill>
                  <a:schemeClr val="bg1"/>
                </a:solidFill>
                <a:latin typeface="Arial" panose="020B0604020202020204" pitchFamily="34" charset="0"/>
                <a:ea typeface="微软雅黑" panose="020B0503020204020204" pitchFamily="34" charset="-122"/>
              </a:rPr>
              <a:t>/</a:t>
            </a:r>
            <a:r>
              <a:rPr lang="zh-CN" altLang="en-US" sz="1200" dirty="0">
                <a:solidFill>
                  <a:schemeClr val="bg1"/>
                </a:solidFill>
                <a:latin typeface="Arial" panose="020B0604020202020204" pitchFamily="34" charset="0"/>
                <a:ea typeface="微软雅黑" panose="020B0503020204020204" pitchFamily="34" charset="-122"/>
              </a:rPr>
              <a:t>无需披露</a:t>
            </a:r>
            <a:endParaRPr lang="en-GB" sz="1200" dirty="0" err="1">
              <a:solidFill>
                <a:schemeClr val="bg1"/>
              </a:solidFill>
              <a:latin typeface="Arial" panose="020B0604020202020204" pitchFamily="34" charset="0"/>
              <a:ea typeface="微软雅黑" panose="020B0503020204020204" pitchFamily="34" charset="-122"/>
            </a:endParaRPr>
          </a:p>
        </p:txBody>
      </p:sp>
      <p:grpSp>
        <p:nvGrpSpPr>
          <p:cNvPr id="8" name="组合 7">
            <a:extLst>
              <a:ext uri="{FF2B5EF4-FFF2-40B4-BE49-F238E27FC236}">
                <a16:creationId xmlns:a16="http://schemas.microsoft.com/office/drawing/2014/main" id="{0820E44B-5F2D-620D-E084-3A8314F3B09F}"/>
              </a:ext>
            </a:extLst>
          </p:cNvPr>
          <p:cNvGrpSpPr/>
          <p:nvPr/>
        </p:nvGrpSpPr>
        <p:grpSpPr>
          <a:xfrm>
            <a:off x="-411" y="-1796"/>
            <a:ext cx="12192000" cy="6858000"/>
            <a:chOff x="-411" y="-1796"/>
            <a:chExt cx="12192000" cy="6858000"/>
          </a:xfrm>
        </p:grpSpPr>
        <p:sp>
          <p:nvSpPr>
            <p:cNvPr id="9" name="Rectangle 17">
              <a:extLst>
                <a:ext uri="{FF2B5EF4-FFF2-40B4-BE49-F238E27FC236}">
                  <a16:creationId xmlns:a16="http://schemas.microsoft.com/office/drawing/2014/main" id="{7CADE286-5F3D-9165-823A-A0FE4EB103B8}"/>
                </a:ext>
              </a:extLst>
            </p:cNvPr>
            <p:cNvSpPr/>
            <p:nvPr/>
          </p:nvSpPr>
          <p:spPr bwMode="auto">
            <a:xfrm>
              <a:off x="-411" y="-1796"/>
              <a:ext cx="12192000" cy="6858000"/>
            </a:xfrm>
            <a:prstGeom prst="rect">
              <a:avLst/>
            </a:prstGeom>
            <a:solidFill>
              <a:srgbClr val="544F40">
                <a:lumMod val="50000"/>
                <a:alpha val="85000"/>
              </a:srgbClr>
            </a:soli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marR="0" lvl="0" indent="-180975" algn="ctr" defTabSz="1001359" eaLnBrk="0" fontAlgn="auto" latinLnBrk="0" hangingPunct="0">
                <a:lnSpc>
                  <a:spcPct val="100000"/>
                </a:lnSpc>
                <a:spcBef>
                  <a:spcPts val="0"/>
                </a:spcBef>
                <a:spcAft>
                  <a:spcPts val="0"/>
                </a:spcAft>
                <a:buClr>
                  <a:prstClr val="white"/>
                </a:buClr>
                <a:buSzTx/>
                <a:buFont typeface="Arial" pitchFamily="34" charset="0"/>
                <a:buChar char="–"/>
                <a:tabLst/>
                <a:defRPr/>
              </a:pPr>
              <a:endParaRPr kumimoji="0" lang="en-IN" sz="120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10" name="Group 18">
              <a:extLst>
                <a:ext uri="{FF2B5EF4-FFF2-40B4-BE49-F238E27FC236}">
                  <a16:creationId xmlns:a16="http://schemas.microsoft.com/office/drawing/2014/main" id="{7A66BD81-DD44-B15E-8717-014FC3A44C9F}"/>
                </a:ext>
              </a:extLst>
            </p:cNvPr>
            <p:cNvGrpSpPr/>
            <p:nvPr/>
          </p:nvGrpSpPr>
          <p:grpSpPr>
            <a:xfrm>
              <a:off x="10514213" y="845537"/>
              <a:ext cx="1220587" cy="492443"/>
              <a:chOff x="10515599" y="374946"/>
              <a:chExt cx="1220587" cy="492443"/>
            </a:xfrm>
          </p:grpSpPr>
          <p:sp>
            <p:nvSpPr>
              <p:cNvPr id="14" name="Rounded Rectangle 24">
                <a:extLst>
                  <a:ext uri="{FF2B5EF4-FFF2-40B4-BE49-F238E27FC236}">
                    <a16:creationId xmlns:a16="http://schemas.microsoft.com/office/drawing/2014/main" id="{8C3C080E-9BCE-08D8-FC5F-CD933646A5D3}"/>
                  </a:ext>
                </a:extLst>
              </p:cNvPr>
              <p:cNvSpPr/>
              <p:nvPr/>
            </p:nvSpPr>
            <p:spPr bwMode="auto">
              <a:xfrm>
                <a:off x="10515599" y="374946"/>
                <a:ext cx="1220587" cy="492443"/>
              </a:xfrm>
              <a:prstGeom prst="roundRect">
                <a:avLst>
                  <a:gd name="adj" fmla="val 13935"/>
                </a:avLst>
              </a:prstGeom>
              <a:solidFill>
                <a:srgbClr val="F36633"/>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prstClr val="white"/>
                  </a:buClr>
                  <a:buFont typeface="Arial" pitchFamily="34" charset="0"/>
                  <a:buChar char="–"/>
                </a:pPr>
                <a:endParaRPr lang="en-IN" sz="1200" b="1" kern="0">
                  <a:solidFill>
                    <a:srgbClr val="FFFFFF"/>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5" name="TextBox 20">
                <a:extLst>
                  <a:ext uri="{FF2B5EF4-FFF2-40B4-BE49-F238E27FC236}">
                    <a16:creationId xmlns:a16="http://schemas.microsoft.com/office/drawing/2014/main" id="{316C9319-5D4E-6857-D398-C00E23015862}"/>
                  </a:ext>
                </a:extLst>
              </p:cNvPr>
              <p:cNvSpPr txBox="1"/>
              <p:nvPr/>
            </p:nvSpPr>
            <p:spPr>
              <a:xfrm>
                <a:off x="10922975" y="424840"/>
                <a:ext cx="694121" cy="276999"/>
              </a:xfrm>
              <a:prstGeom prst="rect">
                <a:avLst/>
              </a:prstGeom>
              <a:noFill/>
            </p:spPr>
            <p:txBody>
              <a:bodyPr wrap="square" rtlCol="0">
                <a:spAutoFit/>
              </a:bodyPr>
              <a:lstStyle>
                <a:defPPr>
                  <a:defRPr lang="en-US"/>
                </a:defPPr>
                <a:lvl1pPr algn="ctr">
                  <a:buClr>
                    <a:schemeClr val="tx1"/>
                  </a:buClr>
                  <a:defRPr sz="1200" b="1">
                    <a:solidFill>
                      <a:srgbClr val="FF6600"/>
                    </a:solidFill>
                  </a:defRPr>
                </a:lvl1pPr>
              </a:lstStyle>
              <a:p>
                <a:pPr algn="l">
                  <a:buClr>
                    <a:srgbClr val="544F40"/>
                  </a:buClr>
                </a:pPr>
                <a:r>
                  <a:rPr lang="zh-CN" altLang="en-US">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返回</a:t>
                </a:r>
                <a:endParaRPr lang="en-US" baseline="3000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16" name="Group 30">
                <a:extLst>
                  <a:ext uri="{FF2B5EF4-FFF2-40B4-BE49-F238E27FC236}">
                    <a16:creationId xmlns:a16="http://schemas.microsoft.com/office/drawing/2014/main" id="{BFCF4919-91AC-00EE-797E-3CCC567C8014}"/>
                  </a:ext>
                </a:extLst>
              </p:cNvPr>
              <p:cNvGrpSpPr/>
              <p:nvPr/>
            </p:nvGrpSpPr>
            <p:grpSpPr>
              <a:xfrm>
                <a:off x="10626365" y="446729"/>
                <a:ext cx="237744" cy="233220"/>
                <a:chOff x="10591503" y="478920"/>
                <a:chExt cx="221238" cy="187028"/>
              </a:xfrm>
            </p:grpSpPr>
            <p:sp>
              <p:nvSpPr>
                <p:cNvPr id="17" name="Oval 31">
                  <a:extLst>
                    <a:ext uri="{FF2B5EF4-FFF2-40B4-BE49-F238E27FC236}">
                      <a16:creationId xmlns:a16="http://schemas.microsoft.com/office/drawing/2014/main" id="{390D784B-DB3A-AF44-8302-B5C72EFDA383}"/>
                    </a:ext>
                  </a:extLst>
                </p:cNvPr>
                <p:cNvSpPr/>
                <p:nvPr/>
              </p:nvSpPr>
              <p:spPr>
                <a:xfrm>
                  <a:off x="10591503" y="478920"/>
                  <a:ext cx="221238" cy="187028"/>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8" name="Freeform 5">
                  <a:extLst>
                    <a:ext uri="{FF2B5EF4-FFF2-40B4-BE49-F238E27FC236}">
                      <a16:creationId xmlns:a16="http://schemas.microsoft.com/office/drawing/2014/main" id="{F32D1225-70E9-75F1-1929-B340368A9F7B}"/>
                    </a:ext>
                  </a:extLst>
                </p:cNvPr>
                <p:cNvSpPr>
                  <a:spLocks/>
                </p:cNvSpPr>
                <p:nvPr/>
              </p:nvSpPr>
              <p:spPr bwMode="auto">
                <a:xfrm>
                  <a:off x="10646283" y="531158"/>
                  <a:ext cx="109538" cy="82550"/>
                </a:xfrm>
                <a:custGeom>
                  <a:avLst/>
                  <a:gdLst>
                    <a:gd name="T0" fmla="*/ 552 w 552"/>
                    <a:gd name="T1" fmla="*/ 150 h 416"/>
                    <a:gd name="T2" fmla="*/ 212 w 552"/>
                    <a:gd name="T3" fmla="*/ 150 h 416"/>
                    <a:gd name="T4" fmla="*/ 266 w 552"/>
                    <a:gd name="T5" fmla="*/ 0 h 416"/>
                    <a:gd name="T6" fmla="*/ 0 w 552"/>
                    <a:gd name="T7" fmla="*/ 208 h 416"/>
                    <a:gd name="T8" fmla="*/ 266 w 552"/>
                    <a:gd name="T9" fmla="*/ 416 h 416"/>
                    <a:gd name="T10" fmla="*/ 212 w 552"/>
                    <a:gd name="T11" fmla="*/ 266 h 416"/>
                    <a:gd name="T12" fmla="*/ 552 w 552"/>
                    <a:gd name="T13" fmla="*/ 266 h 416"/>
                    <a:gd name="T14" fmla="*/ 552 w 552"/>
                    <a:gd name="T15" fmla="*/ 150 h 4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2" h="416">
                      <a:moveTo>
                        <a:pt x="552" y="150"/>
                      </a:moveTo>
                      <a:lnTo>
                        <a:pt x="212" y="150"/>
                      </a:lnTo>
                      <a:lnTo>
                        <a:pt x="266" y="0"/>
                      </a:lnTo>
                      <a:lnTo>
                        <a:pt x="0" y="208"/>
                      </a:lnTo>
                      <a:lnTo>
                        <a:pt x="266" y="416"/>
                      </a:lnTo>
                      <a:lnTo>
                        <a:pt x="212" y="266"/>
                      </a:lnTo>
                      <a:lnTo>
                        <a:pt x="552" y="266"/>
                      </a:lnTo>
                      <a:lnTo>
                        <a:pt x="552" y="15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微软雅黑" panose="020B0503020204020204" pitchFamily="34" charset="-122"/>
                    <a:cs typeface="Arial" panose="020B0604020202020204" pitchFamily="34" charset="0"/>
                    <a:sym typeface="+mn-lt"/>
                  </a:endParaRPr>
                </a:p>
              </p:txBody>
            </p:sp>
          </p:grpSp>
        </p:grpSp>
        <p:sp>
          <p:nvSpPr>
            <p:cNvPr id="11" name="Rounded Rectangle 60">
              <a:extLst>
                <a:ext uri="{FF2B5EF4-FFF2-40B4-BE49-F238E27FC236}">
                  <a16:creationId xmlns:a16="http://schemas.microsoft.com/office/drawing/2014/main" id="{AFBA16D9-F1C6-989D-90FF-FF260F049A49}"/>
                </a:ext>
              </a:extLst>
            </p:cNvPr>
            <p:cNvSpPr/>
            <p:nvPr/>
          </p:nvSpPr>
          <p:spPr>
            <a:xfrm>
              <a:off x="457200" y="1227757"/>
              <a:ext cx="11277600" cy="4482454"/>
            </a:xfrm>
            <a:prstGeom prst="roundRect">
              <a:avLst>
                <a:gd name="adj" fmla="val 2665"/>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2" name="TextBox 34">
              <a:extLst>
                <a:ext uri="{FF2B5EF4-FFF2-40B4-BE49-F238E27FC236}">
                  <a16:creationId xmlns:a16="http://schemas.microsoft.com/office/drawing/2014/main" id="{53E0DF46-0182-DC7E-9D4D-F78E79B4BC98}"/>
                </a:ext>
              </a:extLst>
            </p:cNvPr>
            <p:cNvSpPr txBox="1"/>
            <p:nvPr/>
          </p:nvSpPr>
          <p:spPr>
            <a:xfrm>
              <a:off x="672905" y="5217777"/>
              <a:ext cx="9925952" cy="307777"/>
            </a:xfrm>
            <a:prstGeom prst="rect">
              <a:avLst/>
            </a:prstGeom>
            <a:noFill/>
          </p:spPr>
          <p:txBody>
            <a:bodyPr wrap="square" rtlCol="0">
              <a:spAutoFit/>
            </a:bodyPr>
            <a:lstStyle/>
            <a:p>
              <a:pPr>
                <a:spcAft>
                  <a:spcPts val="600"/>
                </a:spcAft>
              </a:pPr>
              <a:r>
                <a:rPr lang="zh-CN" altLang="en-US" sz="1400"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rPr>
                <a:t>点击“返回”关闭跳出窗口</a:t>
              </a:r>
              <a:endParaRPr lang="en-IN" sz="1400"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3" name="Content Placeholder 16">
              <a:extLst>
                <a:ext uri="{FF2B5EF4-FFF2-40B4-BE49-F238E27FC236}">
                  <a16:creationId xmlns:a16="http://schemas.microsoft.com/office/drawing/2014/main" id="{813BCACA-A197-F018-982B-F24743BFA033}"/>
                </a:ext>
              </a:extLst>
            </p:cNvPr>
            <p:cNvSpPr txBox="1">
              <a:spLocks/>
            </p:cNvSpPr>
            <p:nvPr/>
          </p:nvSpPr>
          <p:spPr>
            <a:xfrm>
              <a:off x="668945" y="1410118"/>
              <a:ext cx="10811697" cy="3714332"/>
            </a:xfrm>
            <a:prstGeom prst="rect">
              <a:avLst/>
            </a:prstGeom>
          </p:spPr>
          <p:txBody>
            <a:bodyPr lIns="0"/>
            <a:lstStyle>
              <a:lvl1pPr marL="274320" indent="-274320" algn="l" defTabSz="909096" rtl="0" eaLnBrk="1" latinLnBrk="0" hangingPunct="1">
                <a:lnSpc>
                  <a:spcPct val="100000"/>
                </a:lnSpc>
                <a:spcBef>
                  <a:spcPts val="0"/>
                </a:spcBef>
                <a:spcAft>
                  <a:spcPts val="600"/>
                </a:spcAft>
                <a:buClr>
                  <a:schemeClr val="tx1"/>
                </a:buClr>
                <a:buFont typeface="Arial" panose="020B0604020202020204" pitchFamily="34" charset="0"/>
                <a:buChar char="•"/>
                <a:defRPr lang="en-US" sz="1600" kern="1200" dirty="0">
                  <a:solidFill>
                    <a:schemeClr val="tx1"/>
                  </a:solidFill>
                  <a:latin typeface="+mn-lt"/>
                  <a:ea typeface="+mn-ea"/>
                  <a:cs typeface="+mn-cs"/>
                </a:defRPr>
              </a:lvl1pPr>
              <a:lvl2pPr marL="547747" indent="-285750" algn="l" defTabSz="909096" rtl="0" eaLnBrk="1" latinLnBrk="0" hangingPunct="1">
                <a:lnSpc>
                  <a:spcPct val="100000"/>
                </a:lnSpc>
                <a:spcBef>
                  <a:spcPts val="0"/>
                </a:spcBef>
                <a:spcAft>
                  <a:spcPts val="600"/>
                </a:spcAft>
                <a:buFont typeface="Arial" panose="020B0604020202020204" pitchFamily="34" charset="0"/>
                <a:buChar char="•"/>
                <a:defRPr lang="en-US" sz="1400" kern="1200" dirty="0">
                  <a:solidFill>
                    <a:schemeClr val="tx1"/>
                  </a:solidFill>
                  <a:latin typeface="+mn-lt"/>
                  <a:ea typeface="+mn-ea"/>
                  <a:cs typeface="+mn-cs"/>
                </a:defRPr>
              </a:lvl2pPr>
              <a:lvl3pPr marL="820791" indent="-285750" algn="l" defTabSz="909096" rtl="0" eaLnBrk="1" latinLnBrk="0" hangingPunct="1">
                <a:lnSpc>
                  <a:spcPct val="100000"/>
                </a:lnSpc>
                <a:spcBef>
                  <a:spcPts val="0"/>
                </a:spcBef>
                <a:spcAft>
                  <a:spcPts val="600"/>
                </a:spcAft>
                <a:buFont typeface="Arial" panose="020B0604020202020204" pitchFamily="34" charset="0"/>
                <a:buChar char="•"/>
                <a:defRPr lang="en-US" sz="1200" kern="1200" dirty="0">
                  <a:solidFill>
                    <a:schemeClr val="tx1"/>
                  </a:solidFill>
                  <a:latin typeface="+mn-lt"/>
                  <a:ea typeface="+mn-ea"/>
                  <a:cs typeface="+mn-cs"/>
                </a:defRPr>
              </a:lvl3pPr>
              <a:lvl4pPr marL="1084366" indent="-285750" algn="l" defTabSz="909096" rtl="0" eaLnBrk="1" latinLnBrk="0" hangingPunct="1">
                <a:lnSpc>
                  <a:spcPct val="100000"/>
                </a:lnSpc>
                <a:spcBef>
                  <a:spcPts val="0"/>
                </a:spcBef>
                <a:spcAft>
                  <a:spcPts val="600"/>
                </a:spcAft>
                <a:buFont typeface="Arial" panose="020B0604020202020204" pitchFamily="34" charset="0"/>
                <a:buChar char="•"/>
                <a:defRPr lang="en-US" sz="1100" kern="1200" dirty="0">
                  <a:solidFill>
                    <a:schemeClr val="tx1"/>
                  </a:solidFill>
                  <a:latin typeface="+mn-lt"/>
                  <a:ea typeface="+mn-ea"/>
                  <a:cs typeface="+mn-cs"/>
                </a:defRPr>
              </a:lvl4pPr>
              <a:lvl5pPr marL="1355833" indent="-285750" algn="l" defTabSz="909096" rtl="0" eaLnBrk="1" latinLnBrk="0" hangingPunct="1">
                <a:lnSpc>
                  <a:spcPct val="100000"/>
                </a:lnSpc>
                <a:spcBef>
                  <a:spcPts val="0"/>
                </a:spcBef>
                <a:spcAft>
                  <a:spcPts val="600"/>
                </a:spcAft>
                <a:buFont typeface="Arial" panose="020B0604020202020204" pitchFamily="34" charset="0"/>
                <a:buChar char="•"/>
                <a:defRPr lang="en-GB" sz="1100" b="0" kern="1200" dirty="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buNone/>
              </a:pPr>
              <a:r>
                <a:rPr lang="zh-CN" altLang="en-US" sz="2000" b="1" kern="0"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rPr>
                <a:t>个人关系</a:t>
              </a:r>
              <a:endParaRPr lang="en-GB" altLang="zh-CN" sz="2000" b="1" kern="0"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endParaRPr>
            </a:p>
            <a:p>
              <a:pPr marL="0" marR="0" lvl="0" indent="0" defTabSz="913765" rtl="0" eaLnBrk="1" fontAlgn="auto" latinLnBrk="0" hangingPunct="1">
                <a:lnSpc>
                  <a:spcPct val="125000"/>
                </a:lnSpc>
                <a:spcBef>
                  <a:spcPts val="0"/>
                </a:spcBef>
                <a:spcAft>
                  <a:spcPts val="600"/>
                </a:spcAft>
                <a:buClrTx/>
                <a:buSzPct val="25000"/>
                <a:buFontTx/>
                <a:buNone/>
                <a:defRPr/>
              </a:pPr>
              <a:r>
                <a:rPr kumimoji="0" lang="zh-CN" altLang="en-US"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与我们有个人关系的人（包括家庭成员、亲戚、朋友和我们专业网络中的人）的职位、经济利益和聘用关系可能会造成利益冲突。以下情况必须披露：</a:t>
              </a:r>
              <a:endParaRPr kumimoji="0" lang="en-GB" altLang="zh-CN"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endParaRPr>
            </a:p>
            <a:p>
              <a:pPr marL="171450" marR="0" lvl="0" indent="-171450" defTabSz="913765" rtl="0" eaLnBrk="1" fontAlgn="auto" latinLnBrk="0" hangingPunct="1">
                <a:lnSpc>
                  <a:spcPct val="125000"/>
                </a:lnSpc>
                <a:spcBef>
                  <a:spcPts val="0"/>
                </a:spcBef>
                <a:spcAft>
                  <a:spcPts val="600"/>
                </a:spcAft>
                <a:buClr>
                  <a:schemeClr val="tx1"/>
                </a:buClr>
                <a:buSzPct val="100000"/>
                <a:buFont typeface="Arial" panose="020B0604020202020204" pitchFamily="34" charset="0"/>
                <a:buChar char="•"/>
                <a:defRPr/>
              </a:pPr>
              <a:r>
                <a:rPr kumimoji="0" lang="zh-CN" altLang="en-US"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与实际影响或被认为可影响</a:t>
              </a:r>
              <a:r>
                <a:rPr kumimoji="0" lang="en-GB" altLang="zh-CN"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GSK</a:t>
              </a:r>
              <a:r>
                <a:rPr kumimoji="0" lang="zh-CN" altLang="en-US"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业务的</a:t>
              </a:r>
              <a:r>
                <a:rPr kumimoji="0" lang="en-GB" altLang="zh-CN"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Government Official</a:t>
              </a:r>
              <a:r>
                <a:rPr kumimoji="0" lang="zh-CN" altLang="en-GB"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US"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政府官员）有个人关系。</a:t>
              </a:r>
              <a:endParaRPr kumimoji="0" lang="en-GB" altLang="zh-CN"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endParaRPr>
            </a:p>
            <a:p>
              <a:pPr marL="171450" indent="-171450" defTabSz="913765">
                <a:lnSpc>
                  <a:spcPct val="125000"/>
                </a:lnSpc>
                <a:spcAft>
                  <a:spcPts val="600"/>
                </a:spcAft>
                <a:buClr>
                  <a:schemeClr val="tx1"/>
                </a:buClr>
                <a:buSzPct val="100000"/>
                <a:buFont typeface="Arial" panose="020B0604020202020204" pitchFamily="34" charset="0"/>
                <a:buChar char="•"/>
                <a:defRPr/>
              </a:pPr>
              <a:r>
                <a:rPr lang="zh-CN" altLang="en-US" sz="1800" dirty="0">
                  <a:latin typeface="Arial" panose="020B0604020202020204" pitchFamily="34" charset="0"/>
                  <a:ea typeface="微软雅黑" panose="020B0503020204020204" pitchFamily="34" charset="-122"/>
                  <a:cs typeface="Arial" panose="020B0604020202020204" pitchFamily="34" charset="0"/>
                </a:rPr>
                <a:t>与您有个人关系的人参与了另一家公司、与另一家公司有联系，或在另一家公司担任职务，且该人会从您有影响力的</a:t>
              </a:r>
              <a:r>
                <a:rPr lang="en-GB" sz="1800" dirty="0">
                  <a:latin typeface="Arial" panose="020B0604020202020204" pitchFamily="34" charset="0"/>
                  <a:ea typeface="微软雅黑" panose="020B0503020204020204" pitchFamily="34" charset="-122"/>
                  <a:cs typeface="Arial" panose="020B0604020202020204" pitchFamily="34" charset="0"/>
                </a:rPr>
                <a:t>GSK</a:t>
              </a:r>
              <a:r>
                <a:rPr lang="zh-CN" altLang="en-US" sz="1800" dirty="0">
                  <a:latin typeface="Arial" panose="020B0604020202020204" pitchFamily="34" charset="0"/>
                  <a:ea typeface="微软雅黑" panose="020B0503020204020204" pitchFamily="34" charset="-122"/>
                  <a:cs typeface="Arial" panose="020B0604020202020204" pitchFamily="34" charset="0"/>
                </a:rPr>
                <a:t>工作奖励中获益。</a:t>
              </a:r>
              <a:endParaRPr lang="en-GB" sz="1800" dirty="0">
                <a:latin typeface="Arial" panose="020B0604020202020204" pitchFamily="34" charset="0"/>
                <a:ea typeface="微软雅黑" panose="020B0503020204020204" pitchFamily="34" charset="-122"/>
                <a:cs typeface="Arial" panose="020B0604020202020204" pitchFamily="34" charset="0"/>
              </a:endParaRPr>
            </a:p>
            <a:p>
              <a:pPr marL="171450" indent="-171450" defTabSz="913765">
                <a:lnSpc>
                  <a:spcPct val="125000"/>
                </a:lnSpc>
                <a:spcAft>
                  <a:spcPts val="600"/>
                </a:spcAft>
                <a:buClr>
                  <a:schemeClr val="tx1"/>
                </a:buClr>
                <a:buSzPct val="100000"/>
                <a:buFont typeface="Arial" panose="020B0604020202020204" pitchFamily="34" charset="0"/>
                <a:buChar char="•"/>
                <a:defRPr/>
              </a:pPr>
              <a:r>
                <a:rPr lang="zh-CN" altLang="en-US" sz="1800" dirty="0">
                  <a:latin typeface="Arial" panose="020B0604020202020204" pitchFamily="34" charset="0"/>
                  <a:ea typeface="微软雅黑" panose="020B0503020204020204" pitchFamily="34" charset="-122"/>
                  <a:cs typeface="Arial" panose="020B0604020202020204" pitchFamily="34" charset="0"/>
                </a:rPr>
                <a:t>与您有个人关系的人在接受</a:t>
              </a:r>
              <a:r>
                <a:rPr lang="en-GB" sz="1800" dirty="0">
                  <a:latin typeface="Arial" panose="020B0604020202020204" pitchFamily="34" charset="0"/>
                  <a:ea typeface="微软雅黑" panose="020B0503020204020204" pitchFamily="34" charset="-122"/>
                  <a:cs typeface="Arial" panose="020B0604020202020204" pitchFamily="34" charset="0"/>
                </a:rPr>
                <a:t>GSK</a:t>
              </a:r>
              <a:r>
                <a:rPr lang="zh-CN" altLang="en-US" sz="1800" dirty="0">
                  <a:latin typeface="Arial" panose="020B0604020202020204" pitchFamily="34" charset="0"/>
                  <a:ea typeface="微软雅黑" panose="020B0503020204020204" pitchFamily="34" charset="-122"/>
                  <a:cs typeface="Arial" panose="020B0604020202020204" pitchFamily="34" charset="0"/>
                </a:rPr>
                <a:t>某职位的面试或评估，且您对谁获得该职位有影响力。</a:t>
              </a:r>
              <a:endParaRPr lang="en-GB" sz="1800" dirty="0">
                <a:latin typeface="Arial" panose="020B0604020202020204" pitchFamily="34" charset="0"/>
                <a:ea typeface="微软雅黑" panose="020B0503020204020204" pitchFamily="34" charset="-122"/>
                <a:cs typeface="Arial" panose="020B0604020202020204" pitchFamily="34" charset="0"/>
              </a:endParaRPr>
            </a:p>
            <a:p>
              <a:pPr marL="171450" indent="-171450" defTabSz="913765">
                <a:lnSpc>
                  <a:spcPct val="125000"/>
                </a:lnSpc>
                <a:spcAft>
                  <a:spcPts val="600"/>
                </a:spcAft>
                <a:buClr>
                  <a:schemeClr val="tx1"/>
                </a:buClr>
                <a:buSzPct val="100000"/>
                <a:buFont typeface="Arial" panose="020B0604020202020204" pitchFamily="34" charset="0"/>
                <a:buChar char="•"/>
                <a:defRPr/>
              </a:pPr>
              <a:r>
                <a:rPr lang="zh-CN" altLang="en-US" sz="1800" dirty="0">
                  <a:latin typeface="Arial" panose="020B0604020202020204" pitchFamily="34" charset="0"/>
                  <a:ea typeface="微软雅黑" panose="020B0503020204020204" pitchFamily="34" charset="-122"/>
                  <a:cs typeface="Arial" panose="020B0604020202020204" pitchFamily="34" charset="0"/>
                </a:rPr>
                <a:t>与您有个人关系的人在某医疗保健组织中担任有影响力的职务和</a:t>
              </a:r>
              <a:r>
                <a:rPr lang="en-GB" sz="1800" dirty="0">
                  <a:latin typeface="Arial" panose="020B0604020202020204" pitchFamily="34" charset="0"/>
                  <a:ea typeface="微软雅黑" panose="020B0503020204020204" pitchFamily="34" charset="-122"/>
                  <a:cs typeface="Arial" panose="020B0604020202020204" pitchFamily="34" charset="0"/>
                </a:rPr>
                <a:t>/</a:t>
              </a:r>
              <a:r>
                <a:rPr lang="zh-CN" altLang="en-US" sz="1800" dirty="0">
                  <a:latin typeface="Arial" panose="020B0604020202020204" pitchFamily="34" charset="0"/>
                  <a:ea typeface="微软雅黑" panose="020B0503020204020204" pitchFamily="34" charset="-122"/>
                  <a:cs typeface="Arial" panose="020B0604020202020204" pitchFamily="34" charset="0"/>
                </a:rPr>
                <a:t>或决策者，而您被指派与该组织合作开展业务。</a:t>
              </a:r>
              <a:endParaRPr lang="en-US" altLang="zh-CN" sz="1800" dirty="0">
                <a:latin typeface="Arial" panose="020B0604020202020204" pitchFamily="34" charset="0"/>
                <a:ea typeface="微软雅黑" panose="020B0503020204020204" pitchFamily="34" charset="-122"/>
                <a:cs typeface="Arial" panose="020B0604020202020204" pitchFamily="34" charset="0"/>
              </a:endParaRPr>
            </a:p>
            <a:p>
              <a:pPr marL="0" indent="0">
                <a:buNone/>
              </a:pPr>
              <a:endParaRPr lang="zh-CN" altLang="en-US" sz="2000" b="1" kern="0"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spTree>
    <p:extLst>
      <p:ext uri="{BB962C8B-B14F-4D97-AF65-F5344CB8AC3E}">
        <p14:creationId xmlns:p14="http://schemas.microsoft.com/office/powerpoint/2010/main" val="169606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animBg="1"/>
      <p:bldP spid="36" grpId="0" animBg="1"/>
      <p:bldP spid="37" grpId="0" animBg="1"/>
      <p:bldP spid="38" grpId="0" animBg="1"/>
      <p:bldP spid="39" grpId="0" animBg="1"/>
      <p:bldP spid="40"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0" name="表格 49">
            <a:extLst>
              <a:ext uri="{FF2B5EF4-FFF2-40B4-BE49-F238E27FC236}">
                <a16:creationId xmlns:a16="http://schemas.microsoft.com/office/drawing/2014/main" id="{5B9674BB-D5E2-B66A-21E9-F5070B43EA7A}"/>
              </a:ext>
            </a:extLst>
          </p:cNvPr>
          <p:cNvGraphicFramePr>
            <a:graphicFrameLocks noGrp="1"/>
          </p:cNvGraphicFramePr>
          <p:nvPr/>
        </p:nvGraphicFramePr>
        <p:xfrm>
          <a:off x="0" y="-11036"/>
          <a:ext cx="12192000" cy="253923"/>
        </p:xfrm>
        <a:graphic>
          <a:graphicData uri="http://schemas.openxmlformats.org/drawingml/2006/table">
            <a:tbl>
              <a:tblPr firstRow="1" bandRow="1">
                <a:tableStyleId>{9D7B26C5-4107-4FEC-AEDC-1716B250A1EF}</a:tableStyleId>
              </a:tblPr>
              <a:tblGrid>
                <a:gridCol w="1016000">
                  <a:extLst>
                    <a:ext uri="{9D8B030D-6E8A-4147-A177-3AD203B41FA5}">
                      <a16:colId xmlns:a16="http://schemas.microsoft.com/office/drawing/2014/main" val="430702346"/>
                    </a:ext>
                  </a:extLst>
                </a:gridCol>
                <a:gridCol w="1016000">
                  <a:extLst>
                    <a:ext uri="{9D8B030D-6E8A-4147-A177-3AD203B41FA5}">
                      <a16:colId xmlns:a16="http://schemas.microsoft.com/office/drawing/2014/main" val="3238340718"/>
                    </a:ext>
                  </a:extLst>
                </a:gridCol>
                <a:gridCol w="1016000">
                  <a:extLst>
                    <a:ext uri="{9D8B030D-6E8A-4147-A177-3AD203B41FA5}">
                      <a16:colId xmlns:a16="http://schemas.microsoft.com/office/drawing/2014/main" val="375901009"/>
                    </a:ext>
                  </a:extLst>
                </a:gridCol>
                <a:gridCol w="1016000">
                  <a:extLst>
                    <a:ext uri="{9D8B030D-6E8A-4147-A177-3AD203B41FA5}">
                      <a16:colId xmlns:a16="http://schemas.microsoft.com/office/drawing/2014/main" val="1186696337"/>
                    </a:ext>
                  </a:extLst>
                </a:gridCol>
                <a:gridCol w="1016000">
                  <a:extLst>
                    <a:ext uri="{9D8B030D-6E8A-4147-A177-3AD203B41FA5}">
                      <a16:colId xmlns:a16="http://schemas.microsoft.com/office/drawing/2014/main" val="1856434816"/>
                    </a:ext>
                  </a:extLst>
                </a:gridCol>
                <a:gridCol w="1016000">
                  <a:extLst>
                    <a:ext uri="{9D8B030D-6E8A-4147-A177-3AD203B41FA5}">
                      <a16:colId xmlns:a16="http://schemas.microsoft.com/office/drawing/2014/main" val="2631607187"/>
                    </a:ext>
                  </a:extLst>
                </a:gridCol>
                <a:gridCol w="1016000">
                  <a:extLst>
                    <a:ext uri="{9D8B030D-6E8A-4147-A177-3AD203B41FA5}">
                      <a16:colId xmlns:a16="http://schemas.microsoft.com/office/drawing/2014/main" val="3908009043"/>
                    </a:ext>
                  </a:extLst>
                </a:gridCol>
                <a:gridCol w="1016000">
                  <a:extLst>
                    <a:ext uri="{9D8B030D-6E8A-4147-A177-3AD203B41FA5}">
                      <a16:colId xmlns:a16="http://schemas.microsoft.com/office/drawing/2014/main" val="2320919784"/>
                    </a:ext>
                  </a:extLst>
                </a:gridCol>
                <a:gridCol w="1016000">
                  <a:extLst>
                    <a:ext uri="{9D8B030D-6E8A-4147-A177-3AD203B41FA5}">
                      <a16:colId xmlns:a16="http://schemas.microsoft.com/office/drawing/2014/main" val="345247987"/>
                    </a:ext>
                  </a:extLst>
                </a:gridCol>
                <a:gridCol w="1016000">
                  <a:extLst>
                    <a:ext uri="{9D8B030D-6E8A-4147-A177-3AD203B41FA5}">
                      <a16:colId xmlns:a16="http://schemas.microsoft.com/office/drawing/2014/main" val="2953035068"/>
                    </a:ext>
                  </a:extLst>
                </a:gridCol>
                <a:gridCol w="1016000">
                  <a:extLst>
                    <a:ext uri="{9D8B030D-6E8A-4147-A177-3AD203B41FA5}">
                      <a16:colId xmlns:a16="http://schemas.microsoft.com/office/drawing/2014/main" val="3468142707"/>
                    </a:ext>
                  </a:extLst>
                </a:gridCol>
                <a:gridCol w="1016000">
                  <a:extLst>
                    <a:ext uri="{9D8B030D-6E8A-4147-A177-3AD203B41FA5}">
                      <a16:colId xmlns:a16="http://schemas.microsoft.com/office/drawing/2014/main" val="3194531347"/>
                    </a:ext>
                  </a:extLst>
                </a:gridCol>
              </a:tblGrid>
              <a:tr h="253923">
                <a:tc>
                  <a:txBody>
                    <a:bodyPr/>
                    <a:lstStyle/>
                    <a:p>
                      <a:endParaRPr lang="en-GB" sz="900" dirty="0"/>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70703203"/>
                  </a:ext>
                </a:extLst>
              </a:tr>
            </a:tbl>
          </a:graphicData>
        </a:graphic>
      </p:graphicFrame>
      <p:sp>
        <p:nvSpPr>
          <p:cNvPr id="4" name="灯片编号占位符 3">
            <a:extLst>
              <a:ext uri="{FF2B5EF4-FFF2-40B4-BE49-F238E27FC236}">
                <a16:creationId xmlns:a16="http://schemas.microsoft.com/office/drawing/2014/main" id="{A42D47DC-E053-720E-2D6E-ED3F359CBFAC}"/>
              </a:ext>
            </a:extLst>
          </p:cNvPr>
          <p:cNvSpPr>
            <a:spLocks noGrp="1"/>
          </p:cNvSpPr>
          <p:nvPr>
            <p:ph type="sldNum" sz="quarter" idx="22"/>
          </p:nvPr>
        </p:nvSpPr>
        <p:spPr/>
        <p:txBody>
          <a:bodyPr/>
          <a:lstStyle/>
          <a:p>
            <a:fld id="{9F9F533D-B52E-4A2F-BF72-0ADD2D94BD75}" type="slidenum">
              <a:rPr lang="en-GB" smtClean="0"/>
              <a:pPr/>
              <a:t>45</a:t>
            </a:fld>
            <a:endParaRPr lang="en-GB" dirty="0"/>
          </a:p>
        </p:txBody>
      </p:sp>
      <p:sp>
        <p:nvSpPr>
          <p:cNvPr id="6" name="标题 5">
            <a:extLst>
              <a:ext uri="{FF2B5EF4-FFF2-40B4-BE49-F238E27FC236}">
                <a16:creationId xmlns:a16="http://schemas.microsoft.com/office/drawing/2014/main" id="{74FAD56A-2E80-723B-8D52-1FA09838B3ED}"/>
              </a:ext>
            </a:extLst>
          </p:cNvPr>
          <p:cNvSpPr>
            <a:spLocks noGrp="1"/>
          </p:cNvSpPr>
          <p:nvPr>
            <p:ph type="title"/>
          </p:nvPr>
        </p:nvSpPr>
        <p:spPr/>
        <p:txBody>
          <a:bodyPr/>
          <a:lstStyle/>
          <a:p>
            <a:r>
              <a:rPr lang="zh-CN" altLang="en-US" dirty="0"/>
              <a:t>必须披露的利益冲突示例（非详尽）</a:t>
            </a:r>
            <a:endParaRPr lang="en-GB" dirty="0"/>
          </a:p>
        </p:txBody>
      </p:sp>
      <p:grpSp>
        <p:nvGrpSpPr>
          <p:cNvPr id="3" name="组合 2">
            <a:extLst>
              <a:ext uri="{FF2B5EF4-FFF2-40B4-BE49-F238E27FC236}">
                <a16:creationId xmlns:a16="http://schemas.microsoft.com/office/drawing/2014/main" id="{4F9C1D91-4683-0B47-3F13-3D357F10A713}"/>
              </a:ext>
            </a:extLst>
          </p:cNvPr>
          <p:cNvGrpSpPr/>
          <p:nvPr/>
        </p:nvGrpSpPr>
        <p:grpSpPr>
          <a:xfrm>
            <a:off x="118580" y="-11037"/>
            <a:ext cx="11981979" cy="250244"/>
            <a:chOff x="474181" y="1053094"/>
            <a:chExt cx="11274184" cy="250244"/>
          </a:xfrm>
        </p:grpSpPr>
        <p:sp>
          <p:nvSpPr>
            <p:cNvPr id="5" name="文本框 4">
              <a:extLst>
                <a:ext uri="{FF2B5EF4-FFF2-40B4-BE49-F238E27FC236}">
                  <a16:creationId xmlns:a16="http://schemas.microsoft.com/office/drawing/2014/main" id="{A378C340-6FD6-4F27-997C-92DF6FEF9A20}"/>
                </a:ext>
              </a:extLst>
            </p:cNvPr>
            <p:cNvSpPr txBox="1"/>
            <p:nvPr/>
          </p:nvSpPr>
          <p:spPr>
            <a:xfrm>
              <a:off x="47418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定义</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7" name="文本框 6">
              <a:extLst>
                <a:ext uri="{FF2B5EF4-FFF2-40B4-BE49-F238E27FC236}">
                  <a16:creationId xmlns:a16="http://schemas.microsoft.com/office/drawing/2014/main" id="{4A01A111-35BA-62CB-B1FB-07470233F3F7}"/>
                </a:ext>
              </a:extLst>
            </p:cNvPr>
            <p:cNvSpPr txBox="1"/>
            <p:nvPr/>
          </p:nvSpPr>
          <p:spPr>
            <a:xfrm>
              <a:off x="238356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职责</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7" name="文本框 26">
              <a:extLst>
                <a:ext uri="{FF2B5EF4-FFF2-40B4-BE49-F238E27FC236}">
                  <a16:creationId xmlns:a16="http://schemas.microsoft.com/office/drawing/2014/main" id="{02CDFE9C-4654-5C5F-8D57-477F1C5BD292}"/>
                </a:ext>
              </a:extLst>
            </p:cNvPr>
            <p:cNvSpPr txBox="1"/>
            <p:nvPr/>
          </p:nvSpPr>
          <p:spPr>
            <a:xfrm>
              <a:off x="142887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范围</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8" name="文本框 27">
              <a:extLst>
                <a:ext uri="{FF2B5EF4-FFF2-40B4-BE49-F238E27FC236}">
                  <a16:creationId xmlns:a16="http://schemas.microsoft.com/office/drawing/2014/main" id="{54BE4B48-05BA-5651-D1B0-2B6A9D095A2B}"/>
                </a:ext>
              </a:extLst>
            </p:cNvPr>
            <p:cNvSpPr txBox="1"/>
            <p:nvPr/>
          </p:nvSpPr>
          <p:spPr>
            <a:xfrm>
              <a:off x="333825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识别</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9" name="文本框 28">
              <a:extLst>
                <a:ext uri="{FF2B5EF4-FFF2-40B4-BE49-F238E27FC236}">
                  <a16:creationId xmlns:a16="http://schemas.microsoft.com/office/drawing/2014/main" id="{76D7C238-35B9-A49A-6684-A0E1C23BA1C3}"/>
                </a:ext>
              </a:extLst>
            </p:cNvPr>
            <p:cNvSpPr txBox="1"/>
            <p:nvPr/>
          </p:nvSpPr>
          <p:spPr>
            <a:xfrm>
              <a:off x="429294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披露</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0" name="文本框 29">
              <a:extLst>
                <a:ext uri="{FF2B5EF4-FFF2-40B4-BE49-F238E27FC236}">
                  <a16:creationId xmlns:a16="http://schemas.microsoft.com/office/drawing/2014/main" id="{0BD67A4A-4032-533C-7356-D2D878EA29BB}"/>
                </a:ext>
              </a:extLst>
            </p:cNvPr>
            <p:cNvSpPr txBox="1"/>
            <p:nvPr/>
          </p:nvSpPr>
          <p:spPr>
            <a:xfrm>
              <a:off x="524764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管理</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1" name="文本框 30">
              <a:extLst>
                <a:ext uri="{FF2B5EF4-FFF2-40B4-BE49-F238E27FC236}">
                  <a16:creationId xmlns:a16="http://schemas.microsoft.com/office/drawing/2014/main" id="{842AB330-62BB-0ED1-3928-301D6ACF1FD4}"/>
                </a:ext>
              </a:extLst>
            </p:cNvPr>
            <p:cNvSpPr txBox="1"/>
            <p:nvPr/>
          </p:nvSpPr>
          <p:spPr>
            <a:xfrm>
              <a:off x="620233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其他场景</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2" name="文本框 31">
              <a:extLst>
                <a:ext uri="{FF2B5EF4-FFF2-40B4-BE49-F238E27FC236}">
                  <a16:creationId xmlns:a16="http://schemas.microsoft.com/office/drawing/2014/main" id="{C3394D9A-96D4-25AC-8208-4B74A8D10BAA}"/>
                </a:ext>
              </a:extLst>
            </p:cNvPr>
            <p:cNvSpPr txBox="1"/>
            <p:nvPr/>
          </p:nvSpPr>
          <p:spPr>
            <a:xfrm>
              <a:off x="715702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具体示例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3" name="文本框 32">
              <a:extLst>
                <a:ext uri="{FF2B5EF4-FFF2-40B4-BE49-F238E27FC236}">
                  <a16:creationId xmlns:a16="http://schemas.microsoft.com/office/drawing/2014/main" id="{9ADE0E64-BAA0-A0E7-9A6C-DDB743F2AD31}"/>
                </a:ext>
              </a:extLst>
            </p:cNvPr>
            <p:cNvSpPr txBox="1"/>
            <p:nvPr/>
          </p:nvSpPr>
          <p:spPr>
            <a:xfrm>
              <a:off x="811171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类别示例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4" name="文本框 33">
              <a:extLst>
                <a:ext uri="{FF2B5EF4-FFF2-40B4-BE49-F238E27FC236}">
                  <a16:creationId xmlns:a16="http://schemas.microsoft.com/office/drawing/2014/main" id="{A5C1BA2C-E06D-A2E3-E6F9-1FE683C379D9}"/>
                </a:ext>
              </a:extLst>
            </p:cNvPr>
            <p:cNvSpPr txBox="1"/>
            <p:nvPr/>
          </p:nvSpPr>
          <p:spPr>
            <a:xfrm>
              <a:off x="1002110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点击完成</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8" name="文本框 47">
              <a:extLst>
                <a:ext uri="{FF2B5EF4-FFF2-40B4-BE49-F238E27FC236}">
                  <a16:creationId xmlns:a16="http://schemas.microsoft.com/office/drawing/2014/main" id="{1B012C77-8D7C-154D-BB60-2AB22399EBEE}"/>
                </a:ext>
              </a:extLst>
            </p:cNvPr>
            <p:cNvSpPr txBox="1"/>
            <p:nvPr/>
          </p:nvSpPr>
          <p:spPr>
            <a:xfrm>
              <a:off x="1097578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完成培训</a:t>
              </a:r>
              <a:endParaRPr lang="en-GB" sz="1200" dirty="0" err="1">
                <a:solidFill>
                  <a:schemeClr val="bg1"/>
                </a:solidFill>
                <a:latin typeface="Arial" panose="020B0604020202020204" pitchFamily="34" charset="0"/>
                <a:ea typeface="微软雅黑" panose="020B0503020204020204" pitchFamily="34" charset="-122"/>
              </a:endParaRPr>
            </a:p>
          </p:txBody>
        </p:sp>
      </p:grpSp>
      <p:sp>
        <p:nvSpPr>
          <p:cNvPr id="2" name="Content Placeholder 21">
            <a:extLst>
              <a:ext uri="{FF2B5EF4-FFF2-40B4-BE49-F238E27FC236}">
                <a16:creationId xmlns:a16="http://schemas.microsoft.com/office/drawing/2014/main" id="{ED024A46-DA5E-EDF3-F949-B9932B63FA34}"/>
              </a:ext>
            </a:extLst>
          </p:cNvPr>
          <p:cNvSpPr txBox="1">
            <a:spLocks/>
          </p:cNvSpPr>
          <p:nvPr/>
        </p:nvSpPr>
        <p:spPr>
          <a:xfrm>
            <a:off x="396272" y="1303338"/>
            <a:ext cx="11263487" cy="338554"/>
          </a:xfrm>
          <a:prstGeom prst="rect">
            <a:avLst/>
          </a:prstGeom>
        </p:spPr>
        <p:txBody>
          <a:bodyPr vert="horz" lIns="0" tIns="45720" rIns="0" bIns="45720" rtlCol="0" anchor="ctr">
            <a:spAutoFit/>
          </a:bodyPr>
          <a:lstStyle>
            <a:lvl1pPr marL="274320" indent="-274320" algn="l" defTabSz="1219170" rtl="0" eaLnBrk="1" latinLnBrk="0" hangingPunct="1">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1pPr>
            <a:lvl2pPr marL="548640" indent="-274320" algn="l" defTabSz="121917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82296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3pPr>
            <a:lvl4pPr marL="109728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1371600" indent="-274320" algn="l" defTabSz="1219170" rtl="0" eaLnBrk="1" latinLnBrk="0" hangingPunct="1">
              <a:spcBef>
                <a:spcPts val="0"/>
              </a:spcBef>
              <a:spcAft>
                <a:spcPts val="600"/>
              </a:spcAft>
              <a:buFont typeface="Arial" panose="020B0604020202020204" pitchFamily="34" charset="0"/>
              <a:buChar char="•"/>
              <a:defRPr sz="1100" b="0" kern="120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buClr>
                <a:schemeClr val="tx1"/>
              </a:buClr>
              <a:buNone/>
            </a:pPr>
            <a:r>
              <a:rPr lang="zh-CN" altLang="en-US"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rPr>
              <a:t>您可以通过点击查看更多内容</a:t>
            </a:r>
            <a:endParaRPr lang="en-IN"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35" name="Rectangle 27">
            <a:extLst>
              <a:ext uri="{FF2B5EF4-FFF2-40B4-BE49-F238E27FC236}">
                <a16:creationId xmlns:a16="http://schemas.microsoft.com/office/drawing/2014/main" id="{6BC61923-FA8D-B67F-D841-03F05FE92890}"/>
              </a:ext>
            </a:extLst>
          </p:cNvPr>
          <p:cNvSpPr/>
          <p:nvPr/>
        </p:nvSpPr>
        <p:spPr bwMode="auto">
          <a:xfrm>
            <a:off x="515795" y="2079830"/>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97200" bIns="72000" numCol="1" spcCol="0" rtlCol="0" fromWordArt="0" anchor="ctr" anchorCtr="0" forceAA="0" compatLnSpc="1">
            <a:prstTxWarp prst="textNoShape">
              <a:avLst/>
            </a:prstTxWarp>
            <a:noAutofit/>
          </a:bodyPr>
          <a:lstStyle/>
          <a:p>
            <a:pPr algn="ct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个人关系</a:t>
            </a:r>
          </a:p>
        </p:txBody>
      </p:sp>
      <p:sp>
        <p:nvSpPr>
          <p:cNvPr id="36" name="Rectangle 28">
            <a:extLst>
              <a:ext uri="{FF2B5EF4-FFF2-40B4-BE49-F238E27FC236}">
                <a16:creationId xmlns:a16="http://schemas.microsoft.com/office/drawing/2014/main" id="{FCD13A40-DCE4-A9D4-C5D0-6D211EF6F5FA}"/>
              </a:ext>
            </a:extLst>
          </p:cNvPr>
          <p:cNvSpPr/>
          <p:nvPr/>
        </p:nvSpPr>
        <p:spPr bwMode="auto">
          <a:xfrm>
            <a:off x="2877995" y="2079830"/>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个人经济利益</a:t>
            </a:r>
          </a:p>
        </p:txBody>
      </p:sp>
      <p:sp>
        <p:nvSpPr>
          <p:cNvPr id="37" name="Rectangle 28">
            <a:extLst>
              <a:ext uri="{FF2B5EF4-FFF2-40B4-BE49-F238E27FC236}">
                <a16:creationId xmlns:a16="http://schemas.microsoft.com/office/drawing/2014/main" id="{D3390806-793F-C727-F8ED-BDF16872F27C}"/>
              </a:ext>
            </a:extLst>
          </p:cNvPr>
          <p:cNvSpPr/>
          <p:nvPr/>
        </p:nvSpPr>
        <p:spPr bwMode="auto">
          <a:xfrm>
            <a:off x="5240195" y="2079830"/>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外部专业利益和外部董事会成员资格</a:t>
            </a:r>
          </a:p>
        </p:txBody>
      </p:sp>
      <p:sp>
        <p:nvSpPr>
          <p:cNvPr id="38" name="Rectangle 27">
            <a:extLst>
              <a:ext uri="{FF2B5EF4-FFF2-40B4-BE49-F238E27FC236}">
                <a16:creationId xmlns:a16="http://schemas.microsoft.com/office/drawing/2014/main" id="{59439F7C-4EE1-4D33-587F-A70544808967}"/>
              </a:ext>
            </a:extLst>
          </p:cNvPr>
          <p:cNvSpPr/>
          <p:nvPr/>
        </p:nvSpPr>
        <p:spPr bwMode="auto">
          <a:xfrm>
            <a:off x="515795" y="3287375"/>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97200" bIns="72000" numCol="1" spcCol="0" rtlCol="0" fromWordArt="0" anchor="ctr" anchorCtr="0" forceAA="0" compatLnSpc="1">
            <a:prstTxWarp prst="textNoShape">
              <a:avLst/>
            </a:prstTxWarp>
            <a:noAutofit/>
          </a:bodyPr>
          <a:lstStyle/>
          <a:p>
            <a:pPr algn="ct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政府关系</a:t>
            </a:r>
          </a:p>
        </p:txBody>
      </p:sp>
      <p:sp>
        <p:nvSpPr>
          <p:cNvPr id="39" name="Rectangle 28">
            <a:extLst>
              <a:ext uri="{FF2B5EF4-FFF2-40B4-BE49-F238E27FC236}">
                <a16:creationId xmlns:a16="http://schemas.microsoft.com/office/drawing/2014/main" id="{948E915D-C5BC-81BF-E600-D2246C161012}"/>
              </a:ext>
            </a:extLst>
          </p:cNvPr>
          <p:cNvSpPr/>
          <p:nvPr/>
        </p:nvSpPr>
        <p:spPr bwMode="auto">
          <a:xfrm>
            <a:off x="2877995" y="3287375"/>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密切的个人关系</a:t>
            </a:r>
          </a:p>
        </p:txBody>
      </p:sp>
      <p:sp>
        <p:nvSpPr>
          <p:cNvPr id="40" name="Rectangle 28">
            <a:extLst>
              <a:ext uri="{FF2B5EF4-FFF2-40B4-BE49-F238E27FC236}">
                <a16:creationId xmlns:a16="http://schemas.microsoft.com/office/drawing/2014/main" id="{49E1BC0B-4C87-C015-2246-9255C0CB930A}"/>
              </a:ext>
            </a:extLst>
          </p:cNvPr>
          <p:cNvSpPr/>
          <p:nvPr/>
        </p:nvSpPr>
        <p:spPr bwMode="auto">
          <a:xfrm>
            <a:off x="5240195" y="3287375"/>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其他情况</a:t>
            </a:r>
          </a:p>
        </p:txBody>
      </p:sp>
      <p:sp>
        <p:nvSpPr>
          <p:cNvPr id="19" name="文本框 18">
            <a:extLst>
              <a:ext uri="{FF2B5EF4-FFF2-40B4-BE49-F238E27FC236}">
                <a16:creationId xmlns:a16="http://schemas.microsoft.com/office/drawing/2014/main" id="{37FFD0FA-0641-793A-6FAA-B4C8196C03B8}"/>
              </a:ext>
            </a:extLst>
          </p:cNvPr>
          <p:cNvSpPr txBox="1"/>
          <p:nvPr/>
        </p:nvSpPr>
        <p:spPr>
          <a:xfrm>
            <a:off x="9144000" y="-11037"/>
            <a:ext cx="1029416" cy="250244"/>
          </a:xfrm>
          <a:prstGeom prst="rect">
            <a:avLst/>
          </a:prstGeom>
          <a:noFill/>
        </p:spPr>
        <p:txBody>
          <a:bodyPr wrap="square" lIns="0" tIns="0" rIns="0" bIns="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a:t>
            </a:r>
            <a:r>
              <a:rPr lang="en-US" altLang="zh-CN" sz="1200" dirty="0">
                <a:solidFill>
                  <a:schemeClr val="bg1"/>
                </a:solidFill>
                <a:latin typeface="Arial" panose="020B0604020202020204" pitchFamily="34" charset="0"/>
                <a:ea typeface="微软雅黑" panose="020B0503020204020204" pitchFamily="34" charset="-122"/>
              </a:rPr>
              <a:t>/</a:t>
            </a:r>
            <a:r>
              <a:rPr lang="zh-CN" altLang="en-US" sz="1200" dirty="0">
                <a:solidFill>
                  <a:schemeClr val="bg1"/>
                </a:solidFill>
                <a:latin typeface="Arial" panose="020B0604020202020204" pitchFamily="34" charset="0"/>
                <a:ea typeface="微软雅黑" panose="020B0503020204020204" pitchFamily="34" charset="-122"/>
              </a:rPr>
              <a:t>无需披露</a:t>
            </a:r>
            <a:endParaRPr lang="en-GB" sz="1200" dirty="0" err="1">
              <a:solidFill>
                <a:schemeClr val="bg1"/>
              </a:solidFill>
              <a:latin typeface="Arial" panose="020B0604020202020204" pitchFamily="34" charset="0"/>
              <a:ea typeface="微软雅黑" panose="020B0503020204020204" pitchFamily="34" charset="-122"/>
            </a:endParaRPr>
          </a:p>
        </p:txBody>
      </p:sp>
      <p:grpSp>
        <p:nvGrpSpPr>
          <p:cNvPr id="8" name="组合 7">
            <a:extLst>
              <a:ext uri="{FF2B5EF4-FFF2-40B4-BE49-F238E27FC236}">
                <a16:creationId xmlns:a16="http://schemas.microsoft.com/office/drawing/2014/main" id="{0820E44B-5F2D-620D-E084-3A8314F3B09F}"/>
              </a:ext>
            </a:extLst>
          </p:cNvPr>
          <p:cNvGrpSpPr/>
          <p:nvPr/>
        </p:nvGrpSpPr>
        <p:grpSpPr>
          <a:xfrm>
            <a:off x="-411" y="-1796"/>
            <a:ext cx="12192000" cy="6858000"/>
            <a:chOff x="-411" y="-1796"/>
            <a:chExt cx="12192000" cy="6858000"/>
          </a:xfrm>
        </p:grpSpPr>
        <p:sp>
          <p:nvSpPr>
            <p:cNvPr id="9" name="Rectangle 17">
              <a:extLst>
                <a:ext uri="{FF2B5EF4-FFF2-40B4-BE49-F238E27FC236}">
                  <a16:creationId xmlns:a16="http://schemas.microsoft.com/office/drawing/2014/main" id="{7CADE286-5F3D-9165-823A-A0FE4EB103B8}"/>
                </a:ext>
              </a:extLst>
            </p:cNvPr>
            <p:cNvSpPr/>
            <p:nvPr/>
          </p:nvSpPr>
          <p:spPr bwMode="auto">
            <a:xfrm>
              <a:off x="-411" y="-1796"/>
              <a:ext cx="12192000" cy="6858000"/>
            </a:xfrm>
            <a:prstGeom prst="rect">
              <a:avLst/>
            </a:prstGeom>
            <a:solidFill>
              <a:srgbClr val="544F40">
                <a:lumMod val="50000"/>
                <a:alpha val="85000"/>
              </a:srgbClr>
            </a:soli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marR="0" lvl="0" indent="-180975" algn="ctr" defTabSz="1001359" eaLnBrk="0" fontAlgn="auto" latinLnBrk="0" hangingPunct="0">
                <a:lnSpc>
                  <a:spcPct val="100000"/>
                </a:lnSpc>
                <a:spcBef>
                  <a:spcPts val="0"/>
                </a:spcBef>
                <a:spcAft>
                  <a:spcPts val="0"/>
                </a:spcAft>
                <a:buClr>
                  <a:prstClr val="white"/>
                </a:buClr>
                <a:buSzTx/>
                <a:buFont typeface="Arial" pitchFamily="34" charset="0"/>
                <a:buChar char="–"/>
                <a:tabLst/>
                <a:defRPr/>
              </a:pPr>
              <a:endParaRPr kumimoji="0" lang="en-IN" sz="120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10" name="Group 18">
              <a:extLst>
                <a:ext uri="{FF2B5EF4-FFF2-40B4-BE49-F238E27FC236}">
                  <a16:creationId xmlns:a16="http://schemas.microsoft.com/office/drawing/2014/main" id="{7A66BD81-DD44-B15E-8717-014FC3A44C9F}"/>
                </a:ext>
              </a:extLst>
            </p:cNvPr>
            <p:cNvGrpSpPr/>
            <p:nvPr/>
          </p:nvGrpSpPr>
          <p:grpSpPr>
            <a:xfrm>
              <a:off x="10514213" y="845537"/>
              <a:ext cx="1220587" cy="492443"/>
              <a:chOff x="10515599" y="374946"/>
              <a:chExt cx="1220587" cy="492443"/>
            </a:xfrm>
          </p:grpSpPr>
          <p:sp>
            <p:nvSpPr>
              <p:cNvPr id="14" name="Rounded Rectangle 24">
                <a:extLst>
                  <a:ext uri="{FF2B5EF4-FFF2-40B4-BE49-F238E27FC236}">
                    <a16:creationId xmlns:a16="http://schemas.microsoft.com/office/drawing/2014/main" id="{8C3C080E-9BCE-08D8-FC5F-CD933646A5D3}"/>
                  </a:ext>
                </a:extLst>
              </p:cNvPr>
              <p:cNvSpPr/>
              <p:nvPr/>
            </p:nvSpPr>
            <p:spPr bwMode="auto">
              <a:xfrm>
                <a:off x="10515599" y="374946"/>
                <a:ext cx="1220587" cy="492443"/>
              </a:xfrm>
              <a:prstGeom prst="roundRect">
                <a:avLst>
                  <a:gd name="adj" fmla="val 13935"/>
                </a:avLst>
              </a:prstGeom>
              <a:solidFill>
                <a:srgbClr val="F36633"/>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prstClr val="white"/>
                  </a:buClr>
                  <a:buFont typeface="Arial" pitchFamily="34" charset="0"/>
                  <a:buChar char="–"/>
                </a:pPr>
                <a:endParaRPr lang="en-IN" sz="1200" b="1" kern="0">
                  <a:solidFill>
                    <a:srgbClr val="FFFFFF"/>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5" name="TextBox 20">
                <a:extLst>
                  <a:ext uri="{FF2B5EF4-FFF2-40B4-BE49-F238E27FC236}">
                    <a16:creationId xmlns:a16="http://schemas.microsoft.com/office/drawing/2014/main" id="{316C9319-5D4E-6857-D398-C00E23015862}"/>
                  </a:ext>
                </a:extLst>
              </p:cNvPr>
              <p:cNvSpPr txBox="1"/>
              <p:nvPr/>
            </p:nvSpPr>
            <p:spPr>
              <a:xfrm>
                <a:off x="10922975" y="424840"/>
                <a:ext cx="694121" cy="276999"/>
              </a:xfrm>
              <a:prstGeom prst="rect">
                <a:avLst/>
              </a:prstGeom>
              <a:noFill/>
            </p:spPr>
            <p:txBody>
              <a:bodyPr wrap="square" rtlCol="0">
                <a:spAutoFit/>
              </a:bodyPr>
              <a:lstStyle>
                <a:defPPr>
                  <a:defRPr lang="en-US"/>
                </a:defPPr>
                <a:lvl1pPr algn="ctr">
                  <a:buClr>
                    <a:schemeClr val="tx1"/>
                  </a:buClr>
                  <a:defRPr sz="1200" b="1">
                    <a:solidFill>
                      <a:srgbClr val="FF6600"/>
                    </a:solidFill>
                  </a:defRPr>
                </a:lvl1pPr>
              </a:lstStyle>
              <a:p>
                <a:pPr algn="l">
                  <a:buClr>
                    <a:srgbClr val="544F40"/>
                  </a:buClr>
                </a:pPr>
                <a:r>
                  <a:rPr lang="zh-CN" altLang="en-US">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返回</a:t>
                </a:r>
                <a:endParaRPr lang="en-US" baseline="3000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16" name="Group 30">
                <a:extLst>
                  <a:ext uri="{FF2B5EF4-FFF2-40B4-BE49-F238E27FC236}">
                    <a16:creationId xmlns:a16="http://schemas.microsoft.com/office/drawing/2014/main" id="{BFCF4919-91AC-00EE-797E-3CCC567C8014}"/>
                  </a:ext>
                </a:extLst>
              </p:cNvPr>
              <p:cNvGrpSpPr/>
              <p:nvPr/>
            </p:nvGrpSpPr>
            <p:grpSpPr>
              <a:xfrm>
                <a:off x="10626365" y="446729"/>
                <a:ext cx="237744" cy="233220"/>
                <a:chOff x="10591503" y="478920"/>
                <a:chExt cx="221238" cy="187028"/>
              </a:xfrm>
            </p:grpSpPr>
            <p:sp>
              <p:nvSpPr>
                <p:cNvPr id="17" name="Oval 31">
                  <a:extLst>
                    <a:ext uri="{FF2B5EF4-FFF2-40B4-BE49-F238E27FC236}">
                      <a16:creationId xmlns:a16="http://schemas.microsoft.com/office/drawing/2014/main" id="{390D784B-DB3A-AF44-8302-B5C72EFDA383}"/>
                    </a:ext>
                  </a:extLst>
                </p:cNvPr>
                <p:cNvSpPr/>
                <p:nvPr/>
              </p:nvSpPr>
              <p:spPr>
                <a:xfrm>
                  <a:off x="10591503" y="478920"/>
                  <a:ext cx="221238" cy="187028"/>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8" name="Freeform 5">
                  <a:extLst>
                    <a:ext uri="{FF2B5EF4-FFF2-40B4-BE49-F238E27FC236}">
                      <a16:creationId xmlns:a16="http://schemas.microsoft.com/office/drawing/2014/main" id="{F32D1225-70E9-75F1-1929-B340368A9F7B}"/>
                    </a:ext>
                  </a:extLst>
                </p:cNvPr>
                <p:cNvSpPr>
                  <a:spLocks/>
                </p:cNvSpPr>
                <p:nvPr/>
              </p:nvSpPr>
              <p:spPr bwMode="auto">
                <a:xfrm>
                  <a:off x="10646283" y="531158"/>
                  <a:ext cx="109538" cy="82550"/>
                </a:xfrm>
                <a:custGeom>
                  <a:avLst/>
                  <a:gdLst>
                    <a:gd name="T0" fmla="*/ 552 w 552"/>
                    <a:gd name="T1" fmla="*/ 150 h 416"/>
                    <a:gd name="T2" fmla="*/ 212 w 552"/>
                    <a:gd name="T3" fmla="*/ 150 h 416"/>
                    <a:gd name="T4" fmla="*/ 266 w 552"/>
                    <a:gd name="T5" fmla="*/ 0 h 416"/>
                    <a:gd name="T6" fmla="*/ 0 w 552"/>
                    <a:gd name="T7" fmla="*/ 208 h 416"/>
                    <a:gd name="T8" fmla="*/ 266 w 552"/>
                    <a:gd name="T9" fmla="*/ 416 h 416"/>
                    <a:gd name="T10" fmla="*/ 212 w 552"/>
                    <a:gd name="T11" fmla="*/ 266 h 416"/>
                    <a:gd name="T12" fmla="*/ 552 w 552"/>
                    <a:gd name="T13" fmla="*/ 266 h 416"/>
                    <a:gd name="T14" fmla="*/ 552 w 552"/>
                    <a:gd name="T15" fmla="*/ 150 h 4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2" h="416">
                      <a:moveTo>
                        <a:pt x="552" y="150"/>
                      </a:moveTo>
                      <a:lnTo>
                        <a:pt x="212" y="150"/>
                      </a:lnTo>
                      <a:lnTo>
                        <a:pt x="266" y="0"/>
                      </a:lnTo>
                      <a:lnTo>
                        <a:pt x="0" y="208"/>
                      </a:lnTo>
                      <a:lnTo>
                        <a:pt x="266" y="416"/>
                      </a:lnTo>
                      <a:lnTo>
                        <a:pt x="212" y="266"/>
                      </a:lnTo>
                      <a:lnTo>
                        <a:pt x="552" y="266"/>
                      </a:lnTo>
                      <a:lnTo>
                        <a:pt x="552" y="15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微软雅黑" panose="020B0503020204020204" pitchFamily="34" charset="-122"/>
                    <a:cs typeface="Arial" panose="020B0604020202020204" pitchFamily="34" charset="0"/>
                    <a:sym typeface="+mn-lt"/>
                  </a:endParaRPr>
                </a:p>
              </p:txBody>
            </p:sp>
          </p:grpSp>
        </p:grpSp>
        <p:sp>
          <p:nvSpPr>
            <p:cNvPr id="11" name="Rounded Rectangle 60">
              <a:extLst>
                <a:ext uri="{FF2B5EF4-FFF2-40B4-BE49-F238E27FC236}">
                  <a16:creationId xmlns:a16="http://schemas.microsoft.com/office/drawing/2014/main" id="{AFBA16D9-F1C6-989D-90FF-FF260F049A49}"/>
                </a:ext>
              </a:extLst>
            </p:cNvPr>
            <p:cNvSpPr/>
            <p:nvPr/>
          </p:nvSpPr>
          <p:spPr>
            <a:xfrm>
              <a:off x="457200" y="1227757"/>
              <a:ext cx="11277600" cy="4482454"/>
            </a:xfrm>
            <a:prstGeom prst="roundRect">
              <a:avLst>
                <a:gd name="adj" fmla="val 2665"/>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2" name="TextBox 34">
              <a:extLst>
                <a:ext uri="{FF2B5EF4-FFF2-40B4-BE49-F238E27FC236}">
                  <a16:creationId xmlns:a16="http://schemas.microsoft.com/office/drawing/2014/main" id="{53E0DF46-0182-DC7E-9D4D-F78E79B4BC98}"/>
                </a:ext>
              </a:extLst>
            </p:cNvPr>
            <p:cNvSpPr txBox="1"/>
            <p:nvPr/>
          </p:nvSpPr>
          <p:spPr>
            <a:xfrm>
              <a:off x="672905" y="5217777"/>
              <a:ext cx="9925952" cy="307777"/>
            </a:xfrm>
            <a:prstGeom prst="rect">
              <a:avLst/>
            </a:prstGeom>
            <a:noFill/>
          </p:spPr>
          <p:txBody>
            <a:bodyPr wrap="square" rtlCol="0">
              <a:spAutoFit/>
            </a:bodyPr>
            <a:lstStyle/>
            <a:p>
              <a:pPr>
                <a:spcAft>
                  <a:spcPts val="600"/>
                </a:spcAft>
              </a:pPr>
              <a:r>
                <a:rPr lang="zh-CN" altLang="en-US" sz="1400"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rPr>
                <a:t>点击“返回”关闭跳出窗口</a:t>
              </a:r>
              <a:endParaRPr lang="en-IN" sz="1400"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3" name="Content Placeholder 16">
              <a:extLst>
                <a:ext uri="{FF2B5EF4-FFF2-40B4-BE49-F238E27FC236}">
                  <a16:creationId xmlns:a16="http://schemas.microsoft.com/office/drawing/2014/main" id="{813BCACA-A197-F018-982B-F24743BFA033}"/>
                </a:ext>
              </a:extLst>
            </p:cNvPr>
            <p:cNvSpPr txBox="1">
              <a:spLocks/>
            </p:cNvSpPr>
            <p:nvPr/>
          </p:nvSpPr>
          <p:spPr>
            <a:xfrm>
              <a:off x="668945" y="1410118"/>
              <a:ext cx="10811697" cy="2942807"/>
            </a:xfrm>
            <a:prstGeom prst="rect">
              <a:avLst/>
            </a:prstGeom>
          </p:spPr>
          <p:txBody>
            <a:bodyPr lIns="0"/>
            <a:lstStyle>
              <a:lvl1pPr marL="274320" indent="-274320" algn="l" defTabSz="909096" rtl="0" eaLnBrk="1" latinLnBrk="0" hangingPunct="1">
                <a:lnSpc>
                  <a:spcPct val="100000"/>
                </a:lnSpc>
                <a:spcBef>
                  <a:spcPts val="0"/>
                </a:spcBef>
                <a:spcAft>
                  <a:spcPts val="600"/>
                </a:spcAft>
                <a:buClr>
                  <a:schemeClr val="tx1"/>
                </a:buClr>
                <a:buFont typeface="Arial" panose="020B0604020202020204" pitchFamily="34" charset="0"/>
                <a:buChar char="•"/>
                <a:defRPr lang="en-US" sz="1600" kern="1200" dirty="0">
                  <a:solidFill>
                    <a:schemeClr val="tx1"/>
                  </a:solidFill>
                  <a:latin typeface="+mn-lt"/>
                  <a:ea typeface="+mn-ea"/>
                  <a:cs typeface="+mn-cs"/>
                </a:defRPr>
              </a:lvl1pPr>
              <a:lvl2pPr marL="547747" indent="-285750" algn="l" defTabSz="909096" rtl="0" eaLnBrk="1" latinLnBrk="0" hangingPunct="1">
                <a:lnSpc>
                  <a:spcPct val="100000"/>
                </a:lnSpc>
                <a:spcBef>
                  <a:spcPts val="0"/>
                </a:spcBef>
                <a:spcAft>
                  <a:spcPts val="600"/>
                </a:spcAft>
                <a:buFont typeface="Arial" panose="020B0604020202020204" pitchFamily="34" charset="0"/>
                <a:buChar char="•"/>
                <a:defRPr lang="en-US" sz="1400" kern="1200" dirty="0">
                  <a:solidFill>
                    <a:schemeClr val="tx1"/>
                  </a:solidFill>
                  <a:latin typeface="+mn-lt"/>
                  <a:ea typeface="+mn-ea"/>
                  <a:cs typeface="+mn-cs"/>
                </a:defRPr>
              </a:lvl2pPr>
              <a:lvl3pPr marL="820791" indent="-285750" algn="l" defTabSz="909096" rtl="0" eaLnBrk="1" latinLnBrk="0" hangingPunct="1">
                <a:lnSpc>
                  <a:spcPct val="100000"/>
                </a:lnSpc>
                <a:spcBef>
                  <a:spcPts val="0"/>
                </a:spcBef>
                <a:spcAft>
                  <a:spcPts val="600"/>
                </a:spcAft>
                <a:buFont typeface="Arial" panose="020B0604020202020204" pitchFamily="34" charset="0"/>
                <a:buChar char="•"/>
                <a:defRPr lang="en-US" sz="1200" kern="1200" dirty="0">
                  <a:solidFill>
                    <a:schemeClr val="tx1"/>
                  </a:solidFill>
                  <a:latin typeface="+mn-lt"/>
                  <a:ea typeface="+mn-ea"/>
                  <a:cs typeface="+mn-cs"/>
                </a:defRPr>
              </a:lvl3pPr>
              <a:lvl4pPr marL="1084366" indent="-285750" algn="l" defTabSz="909096" rtl="0" eaLnBrk="1" latinLnBrk="0" hangingPunct="1">
                <a:lnSpc>
                  <a:spcPct val="100000"/>
                </a:lnSpc>
                <a:spcBef>
                  <a:spcPts val="0"/>
                </a:spcBef>
                <a:spcAft>
                  <a:spcPts val="600"/>
                </a:spcAft>
                <a:buFont typeface="Arial" panose="020B0604020202020204" pitchFamily="34" charset="0"/>
                <a:buChar char="•"/>
                <a:defRPr lang="en-US" sz="1100" kern="1200" dirty="0">
                  <a:solidFill>
                    <a:schemeClr val="tx1"/>
                  </a:solidFill>
                  <a:latin typeface="+mn-lt"/>
                  <a:ea typeface="+mn-ea"/>
                  <a:cs typeface="+mn-cs"/>
                </a:defRPr>
              </a:lvl4pPr>
              <a:lvl5pPr marL="1355833" indent="-285750" algn="l" defTabSz="909096" rtl="0" eaLnBrk="1" latinLnBrk="0" hangingPunct="1">
                <a:lnSpc>
                  <a:spcPct val="100000"/>
                </a:lnSpc>
                <a:spcBef>
                  <a:spcPts val="0"/>
                </a:spcBef>
                <a:spcAft>
                  <a:spcPts val="600"/>
                </a:spcAft>
                <a:buFont typeface="Arial" panose="020B0604020202020204" pitchFamily="34" charset="0"/>
                <a:buChar char="•"/>
                <a:defRPr lang="en-GB" sz="1100" b="0" kern="1200" dirty="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buNone/>
              </a:pPr>
              <a:r>
                <a:rPr lang="zh-CN" altLang="en-US" sz="2000" b="1" kern="0"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rPr>
                <a:t>个人经济利益</a:t>
              </a:r>
              <a:endParaRPr lang="en-GB" altLang="zh-CN" sz="2000" b="1" kern="0"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endParaRPr>
            </a:p>
            <a:p>
              <a:pPr marL="0" marR="0" lvl="0" indent="0" defTabSz="913765" rtl="0" eaLnBrk="1" fontAlgn="auto" latinLnBrk="0" hangingPunct="1">
                <a:lnSpc>
                  <a:spcPct val="125000"/>
                </a:lnSpc>
                <a:spcBef>
                  <a:spcPts val="0"/>
                </a:spcBef>
                <a:spcAft>
                  <a:spcPts val="600"/>
                </a:spcAft>
                <a:buClrTx/>
                <a:buSzPct val="25000"/>
                <a:buFontTx/>
                <a:buNone/>
                <a:defRPr/>
              </a:pPr>
              <a:r>
                <a:rPr kumimoji="0" lang="zh-CN" altLang="en-US"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个人经济利益可能会造成利益冲突。以下情况必须披露：</a:t>
              </a:r>
              <a:endParaRPr kumimoji="0" lang="en-GB" altLang="zh-CN"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endParaRPr>
            </a:p>
            <a:p>
              <a:pPr marL="171450" marR="0" lvl="0" indent="-171450" defTabSz="913765" rtl="0" eaLnBrk="1" fontAlgn="auto" latinLnBrk="0" hangingPunct="1">
                <a:lnSpc>
                  <a:spcPct val="125000"/>
                </a:lnSpc>
                <a:spcBef>
                  <a:spcPts val="0"/>
                </a:spcBef>
                <a:spcAft>
                  <a:spcPts val="600"/>
                </a:spcAft>
                <a:buClr>
                  <a:schemeClr val="tx1"/>
                </a:buClr>
                <a:buSzPct val="100000"/>
                <a:buFont typeface="Arial" panose="020B0604020202020204" pitchFamily="34" charset="0"/>
                <a:buChar char="•"/>
                <a:defRPr/>
              </a:pPr>
              <a:r>
                <a:rPr kumimoji="0" lang="zh-CN" altLang="en-US"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持有</a:t>
              </a:r>
              <a:r>
                <a:rPr kumimoji="0" lang="en-US" altLang="zh-CN"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GSK</a:t>
              </a:r>
              <a:r>
                <a:rPr kumimoji="0" lang="zh-CN" altLang="en-US"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拥有（或正在考虑收购）利益、有业务关系或存在竞争关系的第三方的相当比例的股份。持有“相当比例”的股份是指：所持股份超过与</a:t>
              </a:r>
              <a:r>
                <a:rPr kumimoji="0" lang="en-US" altLang="zh-CN"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GSK</a:t>
              </a:r>
              <a:r>
                <a:rPr kumimoji="0" lang="zh-CN" altLang="en-US"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存在竞争关系或开展业务的公司或其他实体股份的</a:t>
              </a:r>
              <a:r>
                <a:rPr kumimoji="0" lang="en-US" altLang="zh-CN"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1%</a:t>
              </a:r>
              <a:r>
                <a:rPr kumimoji="0" lang="zh-CN" altLang="en-US"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（由一方或指定人持有），无论价值多少。这包括为</a:t>
              </a:r>
              <a:r>
                <a:rPr kumimoji="0" lang="en-GB" altLang="zh-CN"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GSK</a:t>
              </a:r>
              <a:r>
                <a:rPr kumimoji="0" lang="zh-CN" altLang="en-US"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提供服务或代表</a:t>
              </a:r>
              <a:r>
                <a:rPr kumimoji="0" lang="en-GB" altLang="zh-CN"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GSK</a:t>
              </a:r>
              <a:r>
                <a:rPr kumimoji="0" lang="zh-CN" altLang="en-US"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提供服务的第三方。</a:t>
              </a:r>
              <a:endParaRPr kumimoji="0" lang="en-GB" altLang="zh-CN"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endParaRPr>
            </a:p>
            <a:p>
              <a:pPr marL="171450" marR="0" lvl="0" indent="-171450" defTabSz="913765" rtl="0" eaLnBrk="1" fontAlgn="auto" latinLnBrk="0" hangingPunct="1">
                <a:lnSpc>
                  <a:spcPct val="125000"/>
                </a:lnSpc>
                <a:spcBef>
                  <a:spcPts val="0"/>
                </a:spcBef>
                <a:spcAft>
                  <a:spcPts val="600"/>
                </a:spcAft>
                <a:buClr>
                  <a:schemeClr val="tx1"/>
                </a:buClr>
                <a:buSzPct val="100000"/>
                <a:buFont typeface="Arial" panose="020B0604020202020204" pitchFamily="34" charset="0"/>
                <a:buChar char="•"/>
                <a:defRPr/>
              </a:pPr>
              <a:r>
                <a:rPr kumimoji="0" lang="zh-CN" altLang="en-US"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以个人身份或通过第三方，在购买、出售或租赁任何财产或资产或寻求商业机会方面与</a:t>
              </a:r>
              <a:r>
                <a:rPr kumimoji="0" lang="en-GB" altLang="zh-CN"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GSK</a:t>
              </a:r>
              <a:r>
                <a:rPr kumimoji="0" lang="zh-CN" altLang="en-US"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竞争。</a:t>
              </a:r>
              <a:endParaRPr lang="en-GB" altLang="zh-CN" sz="1800" dirty="0">
                <a:latin typeface="Arial" panose="020B0604020202020204" pitchFamily="34" charset="0"/>
                <a:ea typeface="微软雅黑" panose="020B0503020204020204" pitchFamily="34" charset="-122"/>
                <a:cs typeface="Arial" panose="020B0604020202020204" pitchFamily="34" charset="0"/>
              </a:endParaRPr>
            </a:p>
            <a:p>
              <a:pPr marL="0" marR="0" lvl="0" indent="0" defTabSz="913765" rtl="0" eaLnBrk="1" fontAlgn="auto" latinLnBrk="0" hangingPunct="1">
                <a:lnSpc>
                  <a:spcPct val="125000"/>
                </a:lnSpc>
                <a:spcBef>
                  <a:spcPts val="0"/>
                </a:spcBef>
                <a:spcAft>
                  <a:spcPts val="600"/>
                </a:spcAft>
                <a:buClr>
                  <a:schemeClr val="tx1"/>
                </a:buClr>
                <a:buSzPct val="25000"/>
                <a:buNone/>
                <a:defRPr/>
              </a:pPr>
              <a:r>
                <a:rPr kumimoji="0" lang="zh-CN" altLang="en-US"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您无需披露您对其投资组合没有发言权的投资，例如养老基金。</a:t>
              </a:r>
              <a:endParaRPr lang="zh-CN" altLang="en-US" sz="2000" b="1" kern="0"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spTree>
    <p:extLst>
      <p:ext uri="{BB962C8B-B14F-4D97-AF65-F5344CB8AC3E}">
        <p14:creationId xmlns:p14="http://schemas.microsoft.com/office/powerpoint/2010/main" val="390627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animBg="1"/>
      <p:bldP spid="36" grpId="0" animBg="1"/>
      <p:bldP spid="37" grpId="0" animBg="1"/>
      <p:bldP spid="38" grpId="0" animBg="1"/>
      <p:bldP spid="39" grpId="0" animBg="1"/>
      <p:bldP spid="40"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0" name="表格 49">
            <a:extLst>
              <a:ext uri="{FF2B5EF4-FFF2-40B4-BE49-F238E27FC236}">
                <a16:creationId xmlns:a16="http://schemas.microsoft.com/office/drawing/2014/main" id="{5B9674BB-D5E2-B66A-21E9-F5070B43EA7A}"/>
              </a:ext>
            </a:extLst>
          </p:cNvPr>
          <p:cNvGraphicFramePr>
            <a:graphicFrameLocks noGrp="1"/>
          </p:cNvGraphicFramePr>
          <p:nvPr/>
        </p:nvGraphicFramePr>
        <p:xfrm>
          <a:off x="0" y="-11036"/>
          <a:ext cx="12192000" cy="253923"/>
        </p:xfrm>
        <a:graphic>
          <a:graphicData uri="http://schemas.openxmlformats.org/drawingml/2006/table">
            <a:tbl>
              <a:tblPr firstRow="1" bandRow="1">
                <a:tableStyleId>{9D7B26C5-4107-4FEC-AEDC-1716B250A1EF}</a:tableStyleId>
              </a:tblPr>
              <a:tblGrid>
                <a:gridCol w="1016000">
                  <a:extLst>
                    <a:ext uri="{9D8B030D-6E8A-4147-A177-3AD203B41FA5}">
                      <a16:colId xmlns:a16="http://schemas.microsoft.com/office/drawing/2014/main" val="430702346"/>
                    </a:ext>
                  </a:extLst>
                </a:gridCol>
                <a:gridCol w="1016000">
                  <a:extLst>
                    <a:ext uri="{9D8B030D-6E8A-4147-A177-3AD203B41FA5}">
                      <a16:colId xmlns:a16="http://schemas.microsoft.com/office/drawing/2014/main" val="3238340718"/>
                    </a:ext>
                  </a:extLst>
                </a:gridCol>
                <a:gridCol w="1016000">
                  <a:extLst>
                    <a:ext uri="{9D8B030D-6E8A-4147-A177-3AD203B41FA5}">
                      <a16:colId xmlns:a16="http://schemas.microsoft.com/office/drawing/2014/main" val="375901009"/>
                    </a:ext>
                  </a:extLst>
                </a:gridCol>
                <a:gridCol w="1016000">
                  <a:extLst>
                    <a:ext uri="{9D8B030D-6E8A-4147-A177-3AD203B41FA5}">
                      <a16:colId xmlns:a16="http://schemas.microsoft.com/office/drawing/2014/main" val="1186696337"/>
                    </a:ext>
                  </a:extLst>
                </a:gridCol>
                <a:gridCol w="1016000">
                  <a:extLst>
                    <a:ext uri="{9D8B030D-6E8A-4147-A177-3AD203B41FA5}">
                      <a16:colId xmlns:a16="http://schemas.microsoft.com/office/drawing/2014/main" val="1856434816"/>
                    </a:ext>
                  </a:extLst>
                </a:gridCol>
                <a:gridCol w="1016000">
                  <a:extLst>
                    <a:ext uri="{9D8B030D-6E8A-4147-A177-3AD203B41FA5}">
                      <a16:colId xmlns:a16="http://schemas.microsoft.com/office/drawing/2014/main" val="2631607187"/>
                    </a:ext>
                  </a:extLst>
                </a:gridCol>
                <a:gridCol w="1016000">
                  <a:extLst>
                    <a:ext uri="{9D8B030D-6E8A-4147-A177-3AD203B41FA5}">
                      <a16:colId xmlns:a16="http://schemas.microsoft.com/office/drawing/2014/main" val="3908009043"/>
                    </a:ext>
                  </a:extLst>
                </a:gridCol>
                <a:gridCol w="1016000">
                  <a:extLst>
                    <a:ext uri="{9D8B030D-6E8A-4147-A177-3AD203B41FA5}">
                      <a16:colId xmlns:a16="http://schemas.microsoft.com/office/drawing/2014/main" val="2320919784"/>
                    </a:ext>
                  </a:extLst>
                </a:gridCol>
                <a:gridCol w="1016000">
                  <a:extLst>
                    <a:ext uri="{9D8B030D-6E8A-4147-A177-3AD203B41FA5}">
                      <a16:colId xmlns:a16="http://schemas.microsoft.com/office/drawing/2014/main" val="345247987"/>
                    </a:ext>
                  </a:extLst>
                </a:gridCol>
                <a:gridCol w="1016000">
                  <a:extLst>
                    <a:ext uri="{9D8B030D-6E8A-4147-A177-3AD203B41FA5}">
                      <a16:colId xmlns:a16="http://schemas.microsoft.com/office/drawing/2014/main" val="2953035068"/>
                    </a:ext>
                  </a:extLst>
                </a:gridCol>
                <a:gridCol w="1016000">
                  <a:extLst>
                    <a:ext uri="{9D8B030D-6E8A-4147-A177-3AD203B41FA5}">
                      <a16:colId xmlns:a16="http://schemas.microsoft.com/office/drawing/2014/main" val="3468142707"/>
                    </a:ext>
                  </a:extLst>
                </a:gridCol>
                <a:gridCol w="1016000">
                  <a:extLst>
                    <a:ext uri="{9D8B030D-6E8A-4147-A177-3AD203B41FA5}">
                      <a16:colId xmlns:a16="http://schemas.microsoft.com/office/drawing/2014/main" val="3194531347"/>
                    </a:ext>
                  </a:extLst>
                </a:gridCol>
              </a:tblGrid>
              <a:tr h="253923">
                <a:tc>
                  <a:txBody>
                    <a:bodyPr/>
                    <a:lstStyle/>
                    <a:p>
                      <a:endParaRPr lang="en-GB" sz="900" dirty="0"/>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70703203"/>
                  </a:ext>
                </a:extLst>
              </a:tr>
            </a:tbl>
          </a:graphicData>
        </a:graphic>
      </p:graphicFrame>
      <p:sp>
        <p:nvSpPr>
          <p:cNvPr id="4" name="灯片编号占位符 3">
            <a:extLst>
              <a:ext uri="{FF2B5EF4-FFF2-40B4-BE49-F238E27FC236}">
                <a16:creationId xmlns:a16="http://schemas.microsoft.com/office/drawing/2014/main" id="{A42D47DC-E053-720E-2D6E-ED3F359CBFAC}"/>
              </a:ext>
            </a:extLst>
          </p:cNvPr>
          <p:cNvSpPr>
            <a:spLocks noGrp="1"/>
          </p:cNvSpPr>
          <p:nvPr>
            <p:ph type="sldNum" sz="quarter" idx="22"/>
          </p:nvPr>
        </p:nvSpPr>
        <p:spPr/>
        <p:txBody>
          <a:bodyPr/>
          <a:lstStyle/>
          <a:p>
            <a:fld id="{9F9F533D-B52E-4A2F-BF72-0ADD2D94BD75}" type="slidenum">
              <a:rPr lang="en-GB" smtClean="0"/>
              <a:pPr/>
              <a:t>46</a:t>
            </a:fld>
            <a:endParaRPr lang="en-GB" dirty="0"/>
          </a:p>
        </p:txBody>
      </p:sp>
      <p:sp>
        <p:nvSpPr>
          <p:cNvPr id="6" name="标题 5">
            <a:extLst>
              <a:ext uri="{FF2B5EF4-FFF2-40B4-BE49-F238E27FC236}">
                <a16:creationId xmlns:a16="http://schemas.microsoft.com/office/drawing/2014/main" id="{74FAD56A-2E80-723B-8D52-1FA09838B3ED}"/>
              </a:ext>
            </a:extLst>
          </p:cNvPr>
          <p:cNvSpPr>
            <a:spLocks noGrp="1"/>
          </p:cNvSpPr>
          <p:nvPr>
            <p:ph type="title"/>
          </p:nvPr>
        </p:nvSpPr>
        <p:spPr/>
        <p:txBody>
          <a:bodyPr/>
          <a:lstStyle/>
          <a:p>
            <a:r>
              <a:rPr lang="zh-CN" altLang="en-US" dirty="0"/>
              <a:t>必须披露的利益冲突示例（非详尽）</a:t>
            </a:r>
            <a:endParaRPr lang="en-GB" dirty="0"/>
          </a:p>
        </p:txBody>
      </p:sp>
      <p:grpSp>
        <p:nvGrpSpPr>
          <p:cNvPr id="3" name="组合 2">
            <a:extLst>
              <a:ext uri="{FF2B5EF4-FFF2-40B4-BE49-F238E27FC236}">
                <a16:creationId xmlns:a16="http://schemas.microsoft.com/office/drawing/2014/main" id="{4F9C1D91-4683-0B47-3F13-3D357F10A713}"/>
              </a:ext>
            </a:extLst>
          </p:cNvPr>
          <p:cNvGrpSpPr/>
          <p:nvPr/>
        </p:nvGrpSpPr>
        <p:grpSpPr>
          <a:xfrm>
            <a:off x="118580" y="-11037"/>
            <a:ext cx="11981979" cy="250244"/>
            <a:chOff x="474181" y="1053094"/>
            <a:chExt cx="11274184" cy="250244"/>
          </a:xfrm>
        </p:grpSpPr>
        <p:sp>
          <p:nvSpPr>
            <p:cNvPr id="5" name="文本框 4">
              <a:extLst>
                <a:ext uri="{FF2B5EF4-FFF2-40B4-BE49-F238E27FC236}">
                  <a16:creationId xmlns:a16="http://schemas.microsoft.com/office/drawing/2014/main" id="{A378C340-6FD6-4F27-997C-92DF6FEF9A20}"/>
                </a:ext>
              </a:extLst>
            </p:cNvPr>
            <p:cNvSpPr txBox="1"/>
            <p:nvPr/>
          </p:nvSpPr>
          <p:spPr>
            <a:xfrm>
              <a:off x="47418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定义</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7" name="文本框 6">
              <a:extLst>
                <a:ext uri="{FF2B5EF4-FFF2-40B4-BE49-F238E27FC236}">
                  <a16:creationId xmlns:a16="http://schemas.microsoft.com/office/drawing/2014/main" id="{4A01A111-35BA-62CB-B1FB-07470233F3F7}"/>
                </a:ext>
              </a:extLst>
            </p:cNvPr>
            <p:cNvSpPr txBox="1"/>
            <p:nvPr/>
          </p:nvSpPr>
          <p:spPr>
            <a:xfrm>
              <a:off x="238356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职责</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7" name="文本框 26">
              <a:extLst>
                <a:ext uri="{FF2B5EF4-FFF2-40B4-BE49-F238E27FC236}">
                  <a16:creationId xmlns:a16="http://schemas.microsoft.com/office/drawing/2014/main" id="{02CDFE9C-4654-5C5F-8D57-477F1C5BD292}"/>
                </a:ext>
              </a:extLst>
            </p:cNvPr>
            <p:cNvSpPr txBox="1"/>
            <p:nvPr/>
          </p:nvSpPr>
          <p:spPr>
            <a:xfrm>
              <a:off x="142887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范围</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8" name="文本框 27">
              <a:extLst>
                <a:ext uri="{FF2B5EF4-FFF2-40B4-BE49-F238E27FC236}">
                  <a16:creationId xmlns:a16="http://schemas.microsoft.com/office/drawing/2014/main" id="{54BE4B48-05BA-5651-D1B0-2B6A9D095A2B}"/>
                </a:ext>
              </a:extLst>
            </p:cNvPr>
            <p:cNvSpPr txBox="1"/>
            <p:nvPr/>
          </p:nvSpPr>
          <p:spPr>
            <a:xfrm>
              <a:off x="333825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识别</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9" name="文本框 28">
              <a:extLst>
                <a:ext uri="{FF2B5EF4-FFF2-40B4-BE49-F238E27FC236}">
                  <a16:creationId xmlns:a16="http://schemas.microsoft.com/office/drawing/2014/main" id="{76D7C238-35B9-A49A-6684-A0E1C23BA1C3}"/>
                </a:ext>
              </a:extLst>
            </p:cNvPr>
            <p:cNvSpPr txBox="1"/>
            <p:nvPr/>
          </p:nvSpPr>
          <p:spPr>
            <a:xfrm>
              <a:off x="429294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披露</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0" name="文本框 29">
              <a:extLst>
                <a:ext uri="{FF2B5EF4-FFF2-40B4-BE49-F238E27FC236}">
                  <a16:creationId xmlns:a16="http://schemas.microsoft.com/office/drawing/2014/main" id="{0BD67A4A-4032-533C-7356-D2D878EA29BB}"/>
                </a:ext>
              </a:extLst>
            </p:cNvPr>
            <p:cNvSpPr txBox="1"/>
            <p:nvPr/>
          </p:nvSpPr>
          <p:spPr>
            <a:xfrm>
              <a:off x="524764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管理</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1" name="文本框 30">
              <a:extLst>
                <a:ext uri="{FF2B5EF4-FFF2-40B4-BE49-F238E27FC236}">
                  <a16:creationId xmlns:a16="http://schemas.microsoft.com/office/drawing/2014/main" id="{842AB330-62BB-0ED1-3928-301D6ACF1FD4}"/>
                </a:ext>
              </a:extLst>
            </p:cNvPr>
            <p:cNvSpPr txBox="1"/>
            <p:nvPr/>
          </p:nvSpPr>
          <p:spPr>
            <a:xfrm>
              <a:off x="620233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其他场景</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2" name="文本框 31">
              <a:extLst>
                <a:ext uri="{FF2B5EF4-FFF2-40B4-BE49-F238E27FC236}">
                  <a16:creationId xmlns:a16="http://schemas.microsoft.com/office/drawing/2014/main" id="{C3394D9A-96D4-25AC-8208-4B74A8D10BAA}"/>
                </a:ext>
              </a:extLst>
            </p:cNvPr>
            <p:cNvSpPr txBox="1"/>
            <p:nvPr/>
          </p:nvSpPr>
          <p:spPr>
            <a:xfrm>
              <a:off x="715702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具体示例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3" name="文本框 32">
              <a:extLst>
                <a:ext uri="{FF2B5EF4-FFF2-40B4-BE49-F238E27FC236}">
                  <a16:creationId xmlns:a16="http://schemas.microsoft.com/office/drawing/2014/main" id="{9ADE0E64-BAA0-A0E7-9A6C-DDB743F2AD31}"/>
                </a:ext>
              </a:extLst>
            </p:cNvPr>
            <p:cNvSpPr txBox="1"/>
            <p:nvPr/>
          </p:nvSpPr>
          <p:spPr>
            <a:xfrm>
              <a:off x="811171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类别示例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4" name="文本框 33">
              <a:extLst>
                <a:ext uri="{FF2B5EF4-FFF2-40B4-BE49-F238E27FC236}">
                  <a16:creationId xmlns:a16="http://schemas.microsoft.com/office/drawing/2014/main" id="{A5C1BA2C-E06D-A2E3-E6F9-1FE683C379D9}"/>
                </a:ext>
              </a:extLst>
            </p:cNvPr>
            <p:cNvSpPr txBox="1"/>
            <p:nvPr/>
          </p:nvSpPr>
          <p:spPr>
            <a:xfrm>
              <a:off x="1002110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点击完成</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8" name="文本框 47">
              <a:extLst>
                <a:ext uri="{FF2B5EF4-FFF2-40B4-BE49-F238E27FC236}">
                  <a16:creationId xmlns:a16="http://schemas.microsoft.com/office/drawing/2014/main" id="{1B012C77-8D7C-154D-BB60-2AB22399EBEE}"/>
                </a:ext>
              </a:extLst>
            </p:cNvPr>
            <p:cNvSpPr txBox="1"/>
            <p:nvPr/>
          </p:nvSpPr>
          <p:spPr>
            <a:xfrm>
              <a:off x="1097578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完成培训</a:t>
              </a:r>
              <a:endParaRPr lang="en-GB" sz="1200" dirty="0" err="1">
                <a:solidFill>
                  <a:schemeClr val="bg1"/>
                </a:solidFill>
                <a:latin typeface="Arial" panose="020B0604020202020204" pitchFamily="34" charset="0"/>
                <a:ea typeface="微软雅黑" panose="020B0503020204020204" pitchFamily="34" charset="-122"/>
              </a:endParaRPr>
            </a:p>
          </p:txBody>
        </p:sp>
      </p:grpSp>
      <p:sp>
        <p:nvSpPr>
          <p:cNvPr id="2" name="Content Placeholder 21">
            <a:extLst>
              <a:ext uri="{FF2B5EF4-FFF2-40B4-BE49-F238E27FC236}">
                <a16:creationId xmlns:a16="http://schemas.microsoft.com/office/drawing/2014/main" id="{ED024A46-DA5E-EDF3-F949-B9932B63FA34}"/>
              </a:ext>
            </a:extLst>
          </p:cNvPr>
          <p:cNvSpPr txBox="1">
            <a:spLocks/>
          </p:cNvSpPr>
          <p:nvPr/>
        </p:nvSpPr>
        <p:spPr>
          <a:xfrm>
            <a:off x="396272" y="1303338"/>
            <a:ext cx="11263487" cy="338554"/>
          </a:xfrm>
          <a:prstGeom prst="rect">
            <a:avLst/>
          </a:prstGeom>
        </p:spPr>
        <p:txBody>
          <a:bodyPr vert="horz" lIns="0" tIns="45720" rIns="0" bIns="45720" rtlCol="0" anchor="ctr">
            <a:spAutoFit/>
          </a:bodyPr>
          <a:lstStyle>
            <a:lvl1pPr marL="274320" indent="-274320" algn="l" defTabSz="1219170" rtl="0" eaLnBrk="1" latinLnBrk="0" hangingPunct="1">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1pPr>
            <a:lvl2pPr marL="548640" indent="-274320" algn="l" defTabSz="121917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82296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3pPr>
            <a:lvl4pPr marL="109728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1371600" indent="-274320" algn="l" defTabSz="1219170" rtl="0" eaLnBrk="1" latinLnBrk="0" hangingPunct="1">
              <a:spcBef>
                <a:spcPts val="0"/>
              </a:spcBef>
              <a:spcAft>
                <a:spcPts val="600"/>
              </a:spcAft>
              <a:buFont typeface="Arial" panose="020B0604020202020204" pitchFamily="34" charset="0"/>
              <a:buChar char="•"/>
              <a:defRPr sz="1100" b="0" kern="120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buClr>
                <a:schemeClr val="tx1"/>
              </a:buClr>
              <a:buNone/>
            </a:pPr>
            <a:r>
              <a:rPr lang="zh-CN" altLang="en-US"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rPr>
              <a:t>您可以通过点击查看更多内容</a:t>
            </a:r>
            <a:endParaRPr lang="en-IN"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35" name="Rectangle 27">
            <a:extLst>
              <a:ext uri="{FF2B5EF4-FFF2-40B4-BE49-F238E27FC236}">
                <a16:creationId xmlns:a16="http://schemas.microsoft.com/office/drawing/2014/main" id="{6BC61923-FA8D-B67F-D841-03F05FE92890}"/>
              </a:ext>
            </a:extLst>
          </p:cNvPr>
          <p:cNvSpPr/>
          <p:nvPr/>
        </p:nvSpPr>
        <p:spPr bwMode="auto">
          <a:xfrm>
            <a:off x="515795" y="2079830"/>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97200" bIns="72000" numCol="1" spcCol="0" rtlCol="0" fromWordArt="0" anchor="ctr" anchorCtr="0" forceAA="0" compatLnSpc="1">
            <a:prstTxWarp prst="textNoShape">
              <a:avLst/>
            </a:prstTxWarp>
            <a:noAutofit/>
          </a:bodyPr>
          <a:lstStyle/>
          <a:p>
            <a:pPr algn="ct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个人关系</a:t>
            </a:r>
          </a:p>
        </p:txBody>
      </p:sp>
      <p:sp>
        <p:nvSpPr>
          <p:cNvPr id="36" name="Rectangle 28">
            <a:extLst>
              <a:ext uri="{FF2B5EF4-FFF2-40B4-BE49-F238E27FC236}">
                <a16:creationId xmlns:a16="http://schemas.microsoft.com/office/drawing/2014/main" id="{FCD13A40-DCE4-A9D4-C5D0-6D211EF6F5FA}"/>
              </a:ext>
            </a:extLst>
          </p:cNvPr>
          <p:cNvSpPr/>
          <p:nvPr/>
        </p:nvSpPr>
        <p:spPr bwMode="auto">
          <a:xfrm>
            <a:off x="2877995" y="2079830"/>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个人经济利益</a:t>
            </a:r>
          </a:p>
        </p:txBody>
      </p:sp>
      <p:sp>
        <p:nvSpPr>
          <p:cNvPr id="37" name="Rectangle 28">
            <a:extLst>
              <a:ext uri="{FF2B5EF4-FFF2-40B4-BE49-F238E27FC236}">
                <a16:creationId xmlns:a16="http://schemas.microsoft.com/office/drawing/2014/main" id="{D3390806-793F-C727-F8ED-BDF16872F27C}"/>
              </a:ext>
            </a:extLst>
          </p:cNvPr>
          <p:cNvSpPr/>
          <p:nvPr/>
        </p:nvSpPr>
        <p:spPr bwMode="auto">
          <a:xfrm>
            <a:off x="5240195" y="2079830"/>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外部专业利益和外部董事会成员资格</a:t>
            </a:r>
          </a:p>
        </p:txBody>
      </p:sp>
      <p:sp>
        <p:nvSpPr>
          <p:cNvPr id="38" name="Rectangle 27">
            <a:extLst>
              <a:ext uri="{FF2B5EF4-FFF2-40B4-BE49-F238E27FC236}">
                <a16:creationId xmlns:a16="http://schemas.microsoft.com/office/drawing/2014/main" id="{59439F7C-4EE1-4D33-587F-A70544808967}"/>
              </a:ext>
            </a:extLst>
          </p:cNvPr>
          <p:cNvSpPr/>
          <p:nvPr/>
        </p:nvSpPr>
        <p:spPr bwMode="auto">
          <a:xfrm>
            <a:off x="515795" y="3287375"/>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97200" bIns="72000" numCol="1" spcCol="0" rtlCol="0" fromWordArt="0" anchor="ctr" anchorCtr="0" forceAA="0" compatLnSpc="1">
            <a:prstTxWarp prst="textNoShape">
              <a:avLst/>
            </a:prstTxWarp>
            <a:noAutofit/>
          </a:bodyPr>
          <a:lstStyle/>
          <a:p>
            <a:pPr algn="ct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政府关系</a:t>
            </a:r>
          </a:p>
        </p:txBody>
      </p:sp>
      <p:sp>
        <p:nvSpPr>
          <p:cNvPr id="39" name="Rectangle 28">
            <a:extLst>
              <a:ext uri="{FF2B5EF4-FFF2-40B4-BE49-F238E27FC236}">
                <a16:creationId xmlns:a16="http://schemas.microsoft.com/office/drawing/2014/main" id="{948E915D-C5BC-81BF-E600-D2246C161012}"/>
              </a:ext>
            </a:extLst>
          </p:cNvPr>
          <p:cNvSpPr/>
          <p:nvPr/>
        </p:nvSpPr>
        <p:spPr bwMode="auto">
          <a:xfrm>
            <a:off x="2877995" y="3287375"/>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密切的个人关系</a:t>
            </a:r>
          </a:p>
        </p:txBody>
      </p:sp>
      <p:sp>
        <p:nvSpPr>
          <p:cNvPr id="40" name="Rectangle 28">
            <a:extLst>
              <a:ext uri="{FF2B5EF4-FFF2-40B4-BE49-F238E27FC236}">
                <a16:creationId xmlns:a16="http://schemas.microsoft.com/office/drawing/2014/main" id="{49E1BC0B-4C87-C015-2246-9255C0CB930A}"/>
              </a:ext>
            </a:extLst>
          </p:cNvPr>
          <p:cNvSpPr/>
          <p:nvPr/>
        </p:nvSpPr>
        <p:spPr bwMode="auto">
          <a:xfrm>
            <a:off x="5240195" y="3287375"/>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其他情况</a:t>
            </a:r>
          </a:p>
        </p:txBody>
      </p:sp>
      <p:sp>
        <p:nvSpPr>
          <p:cNvPr id="19" name="文本框 18">
            <a:extLst>
              <a:ext uri="{FF2B5EF4-FFF2-40B4-BE49-F238E27FC236}">
                <a16:creationId xmlns:a16="http://schemas.microsoft.com/office/drawing/2014/main" id="{BF35D3CF-A21E-5D2C-FA1C-73FA4672ED73}"/>
              </a:ext>
            </a:extLst>
          </p:cNvPr>
          <p:cNvSpPr txBox="1"/>
          <p:nvPr/>
        </p:nvSpPr>
        <p:spPr>
          <a:xfrm>
            <a:off x="9144000" y="-11037"/>
            <a:ext cx="1029416" cy="250244"/>
          </a:xfrm>
          <a:prstGeom prst="rect">
            <a:avLst/>
          </a:prstGeom>
          <a:noFill/>
        </p:spPr>
        <p:txBody>
          <a:bodyPr wrap="square" lIns="0" tIns="0" rIns="0" bIns="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a:t>
            </a:r>
            <a:r>
              <a:rPr lang="en-US" altLang="zh-CN" sz="1200" dirty="0">
                <a:solidFill>
                  <a:schemeClr val="bg1"/>
                </a:solidFill>
                <a:latin typeface="Arial" panose="020B0604020202020204" pitchFamily="34" charset="0"/>
                <a:ea typeface="微软雅黑" panose="020B0503020204020204" pitchFamily="34" charset="-122"/>
              </a:rPr>
              <a:t>/</a:t>
            </a:r>
            <a:r>
              <a:rPr lang="zh-CN" altLang="en-US" sz="1200" dirty="0">
                <a:solidFill>
                  <a:schemeClr val="bg1"/>
                </a:solidFill>
                <a:latin typeface="Arial" panose="020B0604020202020204" pitchFamily="34" charset="0"/>
                <a:ea typeface="微软雅黑" panose="020B0503020204020204" pitchFamily="34" charset="-122"/>
              </a:rPr>
              <a:t>无需披露</a:t>
            </a:r>
            <a:endParaRPr lang="en-GB" sz="1200" dirty="0" err="1">
              <a:solidFill>
                <a:schemeClr val="bg1"/>
              </a:solidFill>
              <a:latin typeface="Arial" panose="020B0604020202020204" pitchFamily="34" charset="0"/>
              <a:ea typeface="微软雅黑" panose="020B0503020204020204" pitchFamily="34" charset="-122"/>
            </a:endParaRPr>
          </a:p>
        </p:txBody>
      </p:sp>
      <p:grpSp>
        <p:nvGrpSpPr>
          <p:cNvPr id="8" name="组合 7">
            <a:extLst>
              <a:ext uri="{FF2B5EF4-FFF2-40B4-BE49-F238E27FC236}">
                <a16:creationId xmlns:a16="http://schemas.microsoft.com/office/drawing/2014/main" id="{0820E44B-5F2D-620D-E084-3A8314F3B09F}"/>
              </a:ext>
            </a:extLst>
          </p:cNvPr>
          <p:cNvGrpSpPr/>
          <p:nvPr/>
        </p:nvGrpSpPr>
        <p:grpSpPr>
          <a:xfrm>
            <a:off x="-411" y="-1796"/>
            <a:ext cx="12192000" cy="6858000"/>
            <a:chOff x="-411" y="-1796"/>
            <a:chExt cx="12192000" cy="6858000"/>
          </a:xfrm>
        </p:grpSpPr>
        <p:sp>
          <p:nvSpPr>
            <p:cNvPr id="9" name="Rectangle 17">
              <a:extLst>
                <a:ext uri="{FF2B5EF4-FFF2-40B4-BE49-F238E27FC236}">
                  <a16:creationId xmlns:a16="http://schemas.microsoft.com/office/drawing/2014/main" id="{7CADE286-5F3D-9165-823A-A0FE4EB103B8}"/>
                </a:ext>
              </a:extLst>
            </p:cNvPr>
            <p:cNvSpPr/>
            <p:nvPr/>
          </p:nvSpPr>
          <p:spPr bwMode="auto">
            <a:xfrm>
              <a:off x="-411" y="-1796"/>
              <a:ext cx="12192000" cy="6858000"/>
            </a:xfrm>
            <a:prstGeom prst="rect">
              <a:avLst/>
            </a:prstGeom>
            <a:solidFill>
              <a:srgbClr val="544F40">
                <a:lumMod val="50000"/>
                <a:alpha val="85000"/>
              </a:srgbClr>
            </a:soli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marR="0" lvl="0" indent="-180975" algn="ctr" defTabSz="1001359" eaLnBrk="0" fontAlgn="auto" latinLnBrk="0" hangingPunct="0">
                <a:lnSpc>
                  <a:spcPct val="100000"/>
                </a:lnSpc>
                <a:spcBef>
                  <a:spcPts val="0"/>
                </a:spcBef>
                <a:spcAft>
                  <a:spcPts val="0"/>
                </a:spcAft>
                <a:buClr>
                  <a:prstClr val="white"/>
                </a:buClr>
                <a:buSzTx/>
                <a:buFont typeface="Arial" pitchFamily="34" charset="0"/>
                <a:buChar char="–"/>
                <a:tabLst/>
                <a:defRPr/>
              </a:pPr>
              <a:endParaRPr kumimoji="0" lang="en-IN" sz="120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10" name="Group 18">
              <a:extLst>
                <a:ext uri="{FF2B5EF4-FFF2-40B4-BE49-F238E27FC236}">
                  <a16:creationId xmlns:a16="http://schemas.microsoft.com/office/drawing/2014/main" id="{7A66BD81-DD44-B15E-8717-014FC3A44C9F}"/>
                </a:ext>
              </a:extLst>
            </p:cNvPr>
            <p:cNvGrpSpPr/>
            <p:nvPr/>
          </p:nvGrpSpPr>
          <p:grpSpPr>
            <a:xfrm>
              <a:off x="10514213" y="845537"/>
              <a:ext cx="1220587" cy="492443"/>
              <a:chOff x="10515599" y="374946"/>
              <a:chExt cx="1220587" cy="492443"/>
            </a:xfrm>
          </p:grpSpPr>
          <p:sp>
            <p:nvSpPr>
              <p:cNvPr id="14" name="Rounded Rectangle 24">
                <a:extLst>
                  <a:ext uri="{FF2B5EF4-FFF2-40B4-BE49-F238E27FC236}">
                    <a16:creationId xmlns:a16="http://schemas.microsoft.com/office/drawing/2014/main" id="{8C3C080E-9BCE-08D8-FC5F-CD933646A5D3}"/>
                  </a:ext>
                </a:extLst>
              </p:cNvPr>
              <p:cNvSpPr/>
              <p:nvPr/>
            </p:nvSpPr>
            <p:spPr bwMode="auto">
              <a:xfrm>
                <a:off x="10515599" y="374946"/>
                <a:ext cx="1220587" cy="492443"/>
              </a:xfrm>
              <a:prstGeom prst="roundRect">
                <a:avLst>
                  <a:gd name="adj" fmla="val 13935"/>
                </a:avLst>
              </a:prstGeom>
              <a:solidFill>
                <a:srgbClr val="F36633"/>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prstClr val="white"/>
                  </a:buClr>
                  <a:buFont typeface="Arial" pitchFamily="34" charset="0"/>
                  <a:buChar char="–"/>
                </a:pPr>
                <a:endParaRPr lang="en-IN" sz="1200" b="1" kern="0">
                  <a:solidFill>
                    <a:srgbClr val="FFFFFF"/>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5" name="TextBox 20">
                <a:extLst>
                  <a:ext uri="{FF2B5EF4-FFF2-40B4-BE49-F238E27FC236}">
                    <a16:creationId xmlns:a16="http://schemas.microsoft.com/office/drawing/2014/main" id="{316C9319-5D4E-6857-D398-C00E23015862}"/>
                  </a:ext>
                </a:extLst>
              </p:cNvPr>
              <p:cNvSpPr txBox="1"/>
              <p:nvPr/>
            </p:nvSpPr>
            <p:spPr>
              <a:xfrm>
                <a:off x="10922975" y="424840"/>
                <a:ext cx="694121" cy="276999"/>
              </a:xfrm>
              <a:prstGeom prst="rect">
                <a:avLst/>
              </a:prstGeom>
              <a:noFill/>
            </p:spPr>
            <p:txBody>
              <a:bodyPr wrap="square" rtlCol="0">
                <a:spAutoFit/>
              </a:bodyPr>
              <a:lstStyle>
                <a:defPPr>
                  <a:defRPr lang="en-US"/>
                </a:defPPr>
                <a:lvl1pPr algn="ctr">
                  <a:buClr>
                    <a:schemeClr val="tx1"/>
                  </a:buClr>
                  <a:defRPr sz="1200" b="1">
                    <a:solidFill>
                      <a:srgbClr val="FF6600"/>
                    </a:solidFill>
                  </a:defRPr>
                </a:lvl1pPr>
              </a:lstStyle>
              <a:p>
                <a:pPr algn="l">
                  <a:buClr>
                    <a:srgbClr val="544F40"/>
                  </a:buClr>
                </a:pPr>
                <a:r>
                  <a:rPr lang="zh-CN" altLang="en-US">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返回</a:t>
                </a:r>
                <a:endParaRPr lang="en-US" baseline="3000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16" name="Group 30">
                <a:extLst>
                  <a:ext uri="{FF2B5EF4-FFF2-40B4-BE49-F238E27FC236}">
                    <a16:creationId xmlns:a16="http://schemas.microsoft.com/office/drawing/2014/main" id="{BFCF4919-91AC-00EE-797E-3CCC567C8014}"/>
                  </a:ext>
                </a:extLst>
              </p:cNvPr>
              <p:cNvGrpSpPr/>
              <p:nvPr/>
            </p:nvGrpSpPr>
            <p:grpSpPr>
              <a:xfrm>
                <a:off x="10626365" y="446729"/>
                <a:ext cx="237744" cy="233220"/>
                <a:chOff x="10591503" y="478920"/>
                <a:chExt cx="221238" cy="187028"/>
              </a:xfrm>
            </p:grpSpPr>
            <p:sp>
              <p:nvSpPr>
                <p:cNvPr id="17" name="Oval 31">
                  <a:extLst>
                    <a:ext uri="{FF2B5EF4-FFF2-40B4-BE49-F238E27FC236}">
                      <a16:creationId xmlns:a16="http://schemas.microsoft.com/office/drawing/2014/main" id="{390D784B-DB3A-AF44-8302-B5C72EFDA383}"/>
                    </a:ext>
                  </a:extLst>
                </p:cNvPr>
                <p:cNvSpPr/>
                <p:nvPr/>
              </p:nvSpPr>
              <p:spPr>
                <a:xfrm>
                  <a:off x="10591503" y="478920"/>
                  <a:ext cx="221238" cy="187028"/>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8" name="Freeform 5">
                  <a:extLst>
                    <a:ext uri="{FF2B5EF4-FFF2-40B4-BE49-F238E27FC236}">
                      <a16:creationId xmlns:a16="http://schemas.microsoft.com/office/drawing/2014/main" id="{F32D1225-70E9-75F1-1929-B340368A9F7B}"/>
                    </a:ext>
                  </a:extLst>
                </p:cNvPr>
                <p:cNvSpPr>
                  <a:spLocks/>
                </p:cNvSpPr>
                <p:nvPr/>
              </p:nvSpPr>
              <p:spPr bwMode="auto">
                <a:xfrm>
                  <a:off x="10646283" y="531158"/>
                  <a:ext cx="109538" cy="82550"/>
                </a:xfrm>
                <a:custGeom>
                  <a:avLst/>
                  <a:gdLst>
                    <a:gd name="T0" fmla="*/ 552 w 552"/>
                    <a:gd name="T1" fmla="*/ 150 h 416"/>
                    <a:gd name="T2" fmla="*/ 212 w 552"/>
                    <a:gd name="T3" fmla="*/ 150 h 416"/>
                    <a:gd name="T4" fmla="*/ 266 w 552"/>
                    <a:gd name="T5" fmla="*/ 0 h 416"/>
                    <a:gd name="T6" fmla="*/ 0 w 552"/>
                    <a:gd name="T7" fmla="*/ 208 h 416"/>
                    <a:gd name="T8" fmla="*/ 266 w 552"/>
                    <a:gd name="T9" fmla="*/ 416 h 416"/>
                    <a:gd name="T10" fmla="*/ 212 w 552"/>
                    <a:gd name="T11" fmla="*/ 266 h 416"/>
                    <a:gd name="T12" fmla="*/ 552 w 552"/>
                    <a:gd name="T13" fmla="*/ 266 h 416"/>
                    <a:gd name="T14" fmla="*/ 552 w 552"/>
                    <a:gd name="T15" fmla="*/ 150 h 4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2" h="416">
                      <a:moveTo>
                        <a:pt x="552" y="150"/>
                      </a:moveTo>
                      <a:lnTo>
                        <a:pt x="212" y="150"/>
                      </a:lnTo>
                      <a:lnTo>
                        <a:pt x="266" y="0"/>
                      </a:lnTo>
                      <a:lnTo>
                        <a:pt x="0" y="208"/>
                      </a:lnTo>
                      <a:lnTo>
                        <a:pt x="266" y="416"/>
                      </a:lnTo>
                      <a:lnTo>
                        <a:pt x="212" y="266"/>
                      </a:lnTo>
                      <a:lnTo>
                        <a:pt x="552" y="266"/>
                      </a:lnTo>
                      <a:lnTo>
                        <a:pt x="552" y="15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微软雅黑" panose="020B0503020204020204" pitchFamily="34" charset="-122"/>
                    <a:cs typeface="Arial" panose="020B0604020202020204" pitchFamily="34" charset="0"/>
                    <a:sym typeface="+mn-lt"/>
                  </a:endParaRPr>
                </a:p>
              </p:txBody>
            </p:sp>
          </p:grpSp>
        </p:grpSp>
        <p:sp>
          <p:nvSpPr>
            <p:cNvPr id="11" name="Rounded Rectangle 60">
              <a:extLst>
                <a:ext uri="{FF2B5EF4-FFF2-40B4-BE49-F238E27FC236}">
                  <a16:creationId xmlns:a16="http://schemas.microsoft.com/office/drawing/2014/main" id="{AFBA16D9-F1C6-989D-90FF-FF260F049A49}"/>
                </a:ext>
              </a:extLst>
            </p:cNvPr>
            <p:cNvSpPr/>
            <p:nvPr/>
          </p:nvSpPr>
          <p:spPr>
            <a:xfrm>
              <a:off x="457200" y="1227757"/>
              <a:ext cx="11277600" cy="4482454"/>
            </a:xfrm>
            <a:prstGeom prst="roundRect">
              <a:avLst>
                <a:gd name="adj" fmla="val 2665"/>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2" name="TextBox 34">
              <a:extLst>
                <a:ext uri="{FF2B5EF4-FFF2-40B4-BE49-F238E27FC236}">
                  <a16:creationId xmlns:a16="http://schemas.microsoft.com/office/drawing/2014/main" id="{53E0DF46-0182-DC7E-9D4D-F78E79B4BC98}"/>
                </a:ext>
              </a:extLst>
            </p:cNvPr>
            <p:cNvSpPr txBox="1"/>
            <p:nvPr/>
          </p:nvSpPr>
          <p:spPr>
            <a:xfrm>
              <a:off x="672905" y="5217777"/>
              <a:ext cx="9925952" cy="307777"/>
            </a:xfrm>
            <a:prstGeom prst="rect">
              <a:avLst/>
            </a:prstGeom>
            <a:noFill/>
          </p:spPr>
          <p:txBody>
            <a:bodyPr wrap="square" rtlCol="0">
              <a:spAutoFit/>
            </a:bodyPr>
            <a:lstStyle/>
            <a:p>
              <a:pPr>
                <a:spcAft>
                  <a:spcPts val="600"/>
                </a:spcAft>
              </a:pPr>
              <a:r>
                <a:rPr lang="zh-CN" altLang="en-US" sz="1400"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rPr>
                <a:t>点击“返回”关闭跳出窗口</a:t>
              </a:r>
              <a:endParaRPr lang="en-IN" sz="1400"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3" name="Content Placeholder 16">
              <a:extLst>
                <a:ext uri="{FF2B5EF4-FFF2-40B4-BE49-F238E27FC236}">
                  <a16:creationId xmlns:a16="http://schemas.microsoft.com/office/drawing/2014/main" id="{813BCACA-A197-F018-982B-F24743BFA033}"/>
                </a:ext>
              </a:extLst>
            </p:cNvPr>
            <p:cNvSpPr txBox="1">
              <a:spLocks/>
            </p:cNvSpPr>
            <p:nvPr/>
          </p:nvSpPr>
          <p:spPr>
            <a:xfrm>
              <a:off x="668945" y="1410118"/>
              <a:ext cx="10811697" cy="3316307"/>
            </a:xfrm>
            <a:prstGeom prst="rect">
              <a:avLst/>
            </a:prstGeom>
          </p:spPr>
          <p:txBody>
            <a:bodyPr lIns="0"/>
            <a:lstStyle>
              <a:lvl1pPr marL="274320" indent="-274320" algn="l" defTabSz="909096" rtl="0" eaLnBrk="1" latinLnBrk="0" hangingPunct="1">
                <a:lnSpc>
                  <a:spcPct val="100000"/>
                </a:lnSpc>
                <a:spcBef>
                  <a:spcPts val="0"/>
                </a:spcBef>
                <a:spcAft>
                  <a:spcPts val="600"/>
                </a:spcAft>
                <a:buClr>
                  <a:schemeClr val="tx1"/>
                </a:buClr>
                <a:buFont typeface="Arial" panose="020B0604020202020204" pitchFamily="34" charset="0"/>
                <a:buChar char="•"/>
                <a:defRPr lang="en-US" sz="1600" kern="1200" dirty="0">
                  <a:solidFill>
                    <a:schemeClr val="tx1"/>
                  </a:solidFill>
                  <a:latin typeface="+mn-lt"/>
                  <a:ea typeface="+mn-ea"/>
                  <a:cs typeface="+mn-cs"/>
                </a:defRPr>
              </a:lvl1pPr>
              <a:lvl2pPr marL="547747" indent="-285750" algn="l" defTabSz="909096" rtl="0" eaLnBrk="1" latinLnBrk="0" hangingPunct="1">
                <a:lnSpc>
                  <a:spcPct val="100000"/>
                </a:lnSpc>
                <a:spcBef>
                  <a:spcPts val="0"/>
                </a:spcBef>
                <a:spcAft>
                  <a:spcPts val="600"/>
                </a:spcAft>
                <a:buFont typeface="Arial" panose="020B0604020202020204" pitchFamily="34" charset="0"/>
                <a:buChar char="•"/>
                <a:defRPr lang="en-US" sz="1400" kern="1200" dirty="0">
                  <a:solidFill>
                    <a:schemeClr val="tx1"/>
                  </a:solidFill>
                  <a:latin typeface="+mn-lt"/>
                  <a:ea typeface="+mn-ea"/>
                  <a:cs typeface="+mn-cs"/>
                </a:defRPr>
              </a:lvl2pPr>
              <a:lvl3pPr marL="820791" indent="-285750" algn="l" defTabSz="909096" rtl="0" eaLnBrk="1" latinLnBrk="0" hangingPunct="1">
                <a:lnSpc>
                  <a:spcPct val="100000"/>
                </a:lnSpc>
                <a:spcBef>
                  <a:spcPts val="0"/>
                </a:spcBef>
                <a:spcAft>
                  <a:spcPts val="600"/>
                </a:spcAft>
                <a:buFont typeface="Arial" panose="020B0604020202020204" pitchFamily="34" charset="0"/>
                <a:buChar char="•"/>
                <a:defRPr lang="en-US" sz="1200" kern="1200" dirty="0">
                  <a:solidFill>
                    <a:schemeClr val="tx1"/>
                  </a:solidFill>
                  <a:latin typeface="+mn-lt"/>
                  <a:ea typeface="+mn-ea"/>
                  <a:cs typeface="+mn-cs"/>
                </a:defRPr>
              </a:lvl3pPr>
              <a:lvl4pPr marL="1084366" indent="-285750" algn="l" defTabSz="909096" rtl="0" eaLnBrk="1" latinLnBrk="0" hangingPunct="1">
                <a:lnSpc>
                  <a:spcPct val="100000"/>
                </a:lnSpc>
                <a:spcBef>
                  <a:spcPts val="0"/>
                </a:spcBef>
                <a:spcAft>
                  <a:spcPts val="600"/>
                </a:spcAft>
                <a:buFont typeface="Arial" panose="020B0604020202020204" pitchFamily="34" charset="0"/>
                <a:buChar char="•"/>
                <a:defRPr lang="en-US" sz="1100" kern="1200" dirty="0">
                  <a:solidFill>
                    <a:schemeClr val="tx1"/>
                  </a:solidFill>
                  <a:latin typeface="+mn-lt"/>
                  <a:ea typeface="+mn-ea"/>
                  <a:cs typeface="+mn-cs"/>
                </a:defRPr>
              </a:lvl4pPr>
              <a:lvl5pPr marL="1355833" indent="-285750" algn="l" defTabSz="909096" rtl="0" eaLnBrk="1" latinLnBrk="0" hangingPunct="1">
                <a:lnSpc>
                  <a:spcPct val="100000"/>
                </a:lnSpc>
                <a:spcBef>
                  <a:spcPts val="0"/>
                </a:spcBef>
                <a:spcAft>
                  <a:spcPts val="600"/>
                </a:spcAft>
                <a:buFont typeface="Arial" panose="020B0604020202020204" pitchFamily="34" charset="0"/>
                <a:buChar char="•"/>
                <a:defRPr lang="en-GB" sz="1100" b="0" kern="1200" dirty="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buNone/>
              </a:pPr>
              <a:r>
                <a:rPr lang="zh-CN" altLang="en-US" sz="2000" b="1" kern="0"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rPr>
                <a:t>外部专业利益和外部董事会成员资格</a:t>
              </a:r>
              <a:endParaRPr lang="en-GB" altLang="zh-CN" sz="2000" b="1" kern="0"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endParaRPr>
            </a:p>
            <a:p>
              <a:pPr marL="0" marR="0" lvl="0" indent="0" defTabSz="913765" rtl="0" eaLnBrk="1" fontAlgn="auto" latinLnBrk="0" hangingPunct="1">
                <a:lnSpc>
                  <a:spcPct val="125000"/>
                </a:lnSpc>
                <a:spcBef>
                  <a:spcPts val="0"/>
                </a:spcBef>
                <a:spcAft>
                  <a:spcPts val="600"/>
                </a:spcAft>
                <a:buClrTx/>
                <a:buSzPct val="25000"/>
                <a:buFontTx/>
                <a:buNone/>
                <a:defRPr/>
              </a:pPr>
              <a:r>
                <a:rPr kumimoji="0" lang="en-US" altLang="zh-CN"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GSK</a:t>
              </a:r>
              <a:r>
                <a:rPr kumimoji="0" lang="zh-CN" altLang="en-US"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员工的外部专业利益可能会造成利益冲突。以下情况必须披露：</a:t>
              </a:r>
              <a:endParaRPr kumimoji="0" lang="en-GB" altLang="zh-CN"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endParaRPr>
            </a:p>
            <a:p>
              <a:pPr marL="171450" marR="0" lvl="0" indent="-171450" defTabSz="913765" rtl="0" eaLnBrk="1" fontAlgn="auto" latinLnBrk="0" hangingPunct="1">
                <a:lnSpc>
                  <a:spcPct val="125000"/>
                </a:lnSpc>
                <a:spcBef>
                  <a:spcPts val="0"/>
                </a:spcBef>
                <a:spcAft>
                  <a:spcPts val="600"/>
                </a:spcAft>
                <a:buClr>
                  <a:schemeClr val="tx1"/>
                </a:buClr>
                <a:buSzPct val="100000"/>
                <a:buFont typeface="Arial" panose="020B0604020202020204" pitchFamily="34" charset="0"/>
                <a:buChar char="•"/>
                <a:defRPr/>
              </a:pPr>
              <a:r>
                <a:rPr kumimoji="0" lang="zh-CN" altLang="en-US"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公司和非公司（包括慈善机构）的所有董事会职位。这些情况须遵守下文涉及高级经理的密切个人关系中规定的额外要求。</a:t>
              </a:r>
              <a:endParaRPr kumimoji="0" lang="en-GB" altLang="zh-CN"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endParaRPr>
            </a:p>
            <a:p>
              <a:pPr marL="171450" indent="-171450" defTabSz="913765">
                <a:lnSpc>
                  <a:spcPct val="125000"/>
                </a:lnSpc>
                <a:spcAft>
                  <a:spcPts val="600"/>
                </a:spcAft>
                <a:buClr>
                  <a:schemeClr val="tx1"/>
                </a:buClr>
                <a:buSzPct val="100000"/>
                <a:buFont typeface="Arial" panose="020B0604020202020204" pitchFamily="34" charset="0"/>
                <a:buChar char="•"/>
                <a:defRPr/>
              </a:pPr>
              <a:r>
                <a:rPr lang="zh-CN" altLang="en-US" sz="1800" dirty="0">
                  <a:latin typeface="Arial" panose="020B0604020202020204" pitchFamily="34" charset="0"/>
                  <a:ea typeface="微软雅黑" panose="020B0503020204020204" pitchFamily="34" charset="-122"/>
                  <a:cs typeface="Arial" panose="020B0604020202020204" pitchFamily="34" charset="0"/>
                </a:rPr>
                <a:t>与</a:t>
              </a:r>
              <a:r>
                <a:rPr lang="en-GB" sz="1800" dirty="0">
                  <a:latin typeface="Arial" panose="020B0604020202020204" pitchFamily="34" charset="0"/>
                  <a:ea typeface="微软雅黑" panose="020B0503020204020204" pitchFamily="34" charset="-122"/>
                  <a:cs typeface="Arial" panose="020B0604020202020204" pitchFamily="34" charset="0"/>
                </a:rPr>
                <a:t>GSK</a:t>
              </a:r>
              <a:r>
                <a:rPr lang="zh-CN" altLang="en-US" sz="1800" dirty="0">
                  <a:latin typeface="Arial" panose="020B0604020202020204" pitchFamily="34" charset="0"/>
                  <a:ea typeface="微软雅黑" panose="020B0503020204020204" pitchFamily="34" charset="-122"/>
                  <a:cs typeface="Arial" panose="020B0604020202020204" pitchFamily="34" charset="0"/>
                </a:rPr>
                <a:t>供应商、客户或竞争对手的所有有偿和无偿聘用关系。这些情况必须在接受聘用之前披露。</a:t>
              </a:r>
              <a:endParaRPr lang="en-GB" sz="1800" dirty="0">
                <a:latin typeface="Arial" panose="020B0604020202020204" pitchFamily="34" charset="0"/>
                <a:ea typeface="微软雅黑" panose="020B0503020204020204" pitchFamily="34" charset="-122"/>
                <a:cs typeface="Arial" panose="020B0604020202020204" pitchFamily="34" charset="0"/>
              </a:endParaRPr>
            </a:p>
            <a:p>
              <a:pPr marL="171450" indent="-171450" defTabSz="913765">
                <a:lnSpc>
                  <a:spcPct val="125000"/>
                </a:lnSpc>
                <a:spcAft>
                  <a:spcPts val="600"/>
                </a:spcAft>
                <a:buClr>
                  <a:schemeClr val="tx1"/>
                </a:buClr>
                <a:buSzPct val="100000"/>
                <a:buFont typeface="Arial" panose="020B0604020202020204" pitchFamily="34" charset="0"/>
                <a:buChar char="•"/>
                <a:defRPr/>
              </a:pPr>
              <a:r>
                <a:rPr lang="zh-CN" altLang="en-US" sz="1800" dirty="0">
                  <a:latin typeface="Arial" panose="020B0604020202020204" pitchFamily="34" charset="0"/>
                  <a:ea typeface="微软雅黑" panose="020B0503020204020204" pitchFamily="34" charset="-122"/>
                  <a:cs typeface="Arial" panose="020B0604020202020204" pitchFamily="34" charset="0"/>
                </a:rPr>
                <a:t>所有涉及建议、推荐或批准采购</a:t>
              </a:r>
              <a:r>
                <a:rPr lang="en-GB" sz="1800" dirty="0">
                  <a:latin typeface="Arial" panose="020B0604020202020204" pitchFamily="34" charset="0"/>
                  <a:ea typeface="微软雅黑" panose="020B0503020204020204" pitchFamily="34" charset="-122"/>
                  <a:cs typeface="Arial" panose="020B0604020202020204" pitchFamily="34" charset="0"/>
                </a:rPr>
                <a:t>GSK</a:t>
              </a:r>
              <a:r>
                <a:rPr lang="zh-CN" altLang="en-US" sz="1800" dirty="0">
                  <a:latin typeface="Arial" panose="020B0604020202020204" pitchFamily="34" charset="0"/>
                  <a:ea typeface="微软雅黑" panose="020B0503020204020204" pitchFamily="34" charset="-122"/>
                  <a:cs typeface="Arial" panose="020B0604020202020204" pitchFamily="34" charset="0"/>
                </a:rPr>
                <a:t>或竞争对手产品的聘用关系。</a:t>
              </a:r>
              <a:endParaRPr lang="en-GB" sz="1800" dirty="0">
                <a:latin typeface="Arial" panose="020B0604020202020204" pitchFamily="34" charset="0"/>
                <a:ea typeface="微软雅黑" panose="020B0503020204020204" pitchFamily="34" charset="-122"/>
                <a:cs typeface="Arial" panose="020B0604020202020204" pitchFamily="34" charset="0"/>
              </a:endParaRPr>
            </a:p>
            <a:p>
              <a:pPr marL="171450" indent="-171450" defTabSz="913765">
                <a:lnSpc>
                  <a:spcPct val="125000"/>
                </a:lnSpc>
                <a:spcAft>
                  <a:spcPts val="600"/>
                </a:spcAft>
                <a:buClr>
                  <a:schemeClr val="tx1"/>
                </a:buClr>
                <a:buSzPct val="100000"/>
                <a:buFont typeface="Arial" panose="020B0604020202020204" pitchFamily="34" charset="0"/>
                <a:buChar char="•"/>
                <a:defRPr/>
              </a:pPr>
              <a:r>
                <a:rPr lang="zh-CN" altLang="en-US" sz="1800" dirty="0">
                  <a:latin typeface="Arial" panose="020B0604020202020204" pitchFamily="34" charset="0"/>
                  <a:ea typeface="微软雅黑" panose="020B0503020204020204" pitchFamily="34" charset="-122"/>
                  <a:cs typeface="Arial" panose="020B0604020202020204" pitchFamily="34" charset="0"/>
                </a:rPr>
                <a:t>积极从事医疗保健专业人士工作。</a:t>
              </a:r>
              <a:endParaRPr lang="en-US" altLang="zh-CN" sz="1800" dirty="0">
                <a:latin typeface="Arial" panose="020B0604020202020204" pitchFamily="34" charset="0"/>
                <a:ea typeface="微软雅黑" panose="020B0503020204020204" pitchFamily="34" charset="-122"/>
                <a:cs typeface="Arial" panose="020B0604020202020204" pitchFamily="34" charset="0"/>
              </a:endParaRPr>
            </a:p>
            <a:p>
              <a:pPr marL="0" marR="0" lvl="0" indent="0" defTabSz="913765" rtl="0" eaLnBrk="1" fontAlgn="auto" latinLnBrk="0" hangingPunct="1">
                <a:lnSpc>
                  <a:spcPct val="125000"/>
                </a:lnSpc>
                <a:spcBef>
                  <a:spcPts val="0"/>
                </a:spcBef>
                <a:spcAft>
                  <a:spcPts val="600"/>
                </a:spcAft>
                <a:buClr>
                  <a:schemeClr val="tx1"/>
                </a:buClr>
                <a:buSzPct val="25000"/>
                <a:buNone/>
                <a:defRPr/>
              </a:pPr>
              <a:r>
                <a:rPr kumimoji="0" lang="zh-CN" altLang="en-US"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您无需披露非科学学校的校长职务。</a:t>
              </a:r>
              <a:endParaRPr kumimoji="0" lang="en-US" altLang="zh-CN"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Tree>
    <p:extLst>
      <p:ext uri="{BB962C8B-B14F-4D97-AF65-F5344CB8AC3E}">
        <p14:creationId xmlns:p14="http://schemas.microsoft.com/office/powerpoint/2010/main" val="276430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animBg="1"/>
      <p:bldP spid="36" grpId="0" animBg="1"/>
      <p:bldP spid="37" grpId="0" animBg="1"/>
      <p:bldP spid="38" grpId="0" animBg="1"/>
      <p:bldP spid="39" grpId="0" animBg="1"/>
      <p:bldP spid="40"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0" name="表格 49">
            <a:extLst>
              <a:ext uri="{FF2B5EF4-FFF2-40B4-BE49-F238E27FC236}">
                <a16:creationId xmlns:a16="http://schemas.microsoft.com/office/drawing/2014/main" id="{5B9674BB-D5E2-B66A-21E9-F5070B43EA7A}"/>
              </a:ext>
            </a:extLst>
          </p:cNvPr>
          <p:cNvGraphicFramePr>
            <a:graphicFrameLocks noGrp="1"/>
          </p:cNvGraphicFramePr>
          <p:nvPr/>
        </p:nvGraphicFramePr>
        <p:xfrm>
          <a:off x="0" y="-11036"/>
          <a:ext cx="12192000" cy="253923"/>
        </p:xfrm>
        <a:graphic>
          <a:graphicData uri="http://schemas.openxmlformats.org/drawingml/2006/table">
            <a:tbl>
              <a:tblPr firstRow="1" bandRow="1">
                <a:tableStyleId>{9D7B26C5-4107-4FEC-AEDC-1716B250A1EF}</a:tableStyleId>
              </a:tblPr>
              <a:tblGrid>
                <a:gridCol w="1016000">
                  <a:extLst>
                    <a:ext uri="{9D8B030D-6E8A-4147-A177-3AD203B41FA5}">
                      <a16:colId xmlns:a16="http://schemas.microsoft.com/office/drawing/2014/main" val="430702346"/>
                    </a:ext>
                  </a:extLst>
                </a:gridCol>
                <a:gridCol w="1016000">
                  <a:extLst>
                    <a:ext uri="{9D8B030D-6E8A-4147-A177-3AD203B41FA5}">
                      <a16:colId xmlns:a16="http://schemas.microsoft.com/office/drawing/2014/main" val="3238340718"/>
                    </a:ext>
                  </a:extLst>
                </a:gridCol>
                <a:gridCol w="1016000">
                  <a:extLst>
                    <a:ext uri="{9D8B030D-6E8A-4147-A177-3AD203B41FA5}">
                      <a16:colId xmlns:a16="http://schemas.microsoft.com/office/drawing/2014/main" val="375901009"/>
                    </a:ext>
                  </a:extLst>
                </a:gridCol>
                <a:gridCol w="1016000">
                  <a:extLst>
                    <a:ext uri="{9D8B030D-6E8A-4147-A177-3AD203B41FA5}">
                      <a16:colId xmlns:a16="http://schemas.microsoft.com/office/drawing/2014/main" val="1186696337"/>
                    </a:ext>
                  </a:extLst>
                </a:gridCol>
                <a:gridCol w="1016000">
                  <a:extLst>
                    <a:ext uri="{9D8B030D-6E8A-4147-A177-3AD203B41FA5}">
                      <a16:colId xmlns:a16="http://schemas.microsoft.com/office/drawing/2014/main" val="1856434816"/>
                    </a:ext>
                  </a:extLst>
                </a:gridCol>
                <a:gridCol w="1016000">
                  <a:extLst>
                    <a:ext uri="{9D8B030D-6E8A-4147-A177-3AD203B41FA5}">
                      <a16:colId xmlns:a16="http://schemas.microsoft.com/office/drawing/2014/main" val="2631607187"/>
                    </a:ext>
                  </a:extLst>
                </a:gridCol>
                <a:gridCol w="1016000">
                  <a:extLst>
                    <a:ext uri="{9D8B030D-6E8A-4147-A177-3AD203B41FA5}">
                      <a16:colId xmlns:a16="http://schemas.microsoft.com/office/drawing/2014/main" val="3908009043"/>
                    </a:ext>
                  </a:extLst>
                </a:gridCol>
                <a:gridCol w="1016000">
                  <a:extLst>
                    <a:ext uri="{9D8B030D-6E8A-4147-A177-3AD203B41FA5}">
                      <a16:colId xmlns:a16="http://schemas.microsoft.com/office/drawing/2014/main" val="2320919784"/>
                    </a:ext>
                  </a:extLst>
                </a:gridCol>
                <a:gridCol w="1016000">
                  <a:extLst>
                    <a:ext uri="{9D8B030D-6E8A-4147-A177-3AD203B41FA5}">
                      <a16:colId xmlns:a16="http://schemas.microsoft.com/office/drawing/2014/main" val="345247987"/>
                    </a:ext>
                  </a:extLst>
                </a:gridCol>
                <a:gridCol w="1016000">
                  <a:extLst>
                    <a:ext uri="{9D8B030D-6E8A-4147-A177-3AD203B41FA5}">
                      <a16:colId xmlns:a16="http://schemas.microsoft.com/office/drawing/2014/main" val="2953035068"/>
                    </a:ext>
                  </a:extLst>
                </a:gridCol>
                <a:gridCol w="1016000">
                  <a:extLst>
                    <a:ext uri="{9D8B030D-6E8A-4147-A177-3AD203B41FA5}">
                      <a16:colId xmlns:a16="http://schemas.microsoft.com/office/drawing/2014/main" val="3468142707"/>
                    </a:ext>
                  </a:extLst>
                </a:gridCol>
                <a:gridCol w="1016000">
                  <a:extLst>
                    <a:ext uri="{9D8B030D-6E8A-4147-A177-3AD203B41FA5}">
                      <a16:colId xmlns:a16="http://schemas.microsoft.com/office/drawing/2014/main" val="3194531347"/>
                    </a:ext>
                  </a:extLst>
                </a:gridCol>
              </a:tblGrid>
              <a:tr h="253923">
                <a:tc>
                  <a:txBody>
                    <a:bodyPr/>
                    <a:lstStyle/>
                    <a:p>
                      <a:endParaRPr lang="en-GB" sz="900" dirty="0"/>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70703203"/>
                  </a:ext>
                </a:extLst>
              </a:tr>
            </a:tbl>
          </a:graphicData>
        </a:graphic>
      </p:graphicFrame>
      <p:sp>
        <p:nvSpPr>
          <p:cNvPr id="4" name="灯片编号占位符 3">
            <a:extLst>
              <a:ext uri="{FF2B5EF4-FFF2-40B4-BE49-F238E27FC236}">
                <a16:creationId xmlns:a16="http://schemas.microsoft.com/office/drawing/2014/main" id="{A42D47DC-E053-720E-2D6E-ED3F359CBFAC}"/>
              </a:ext>
            </a:extLst>
          </p:cNvPr>
          <p:cNvSpPr>
            <a:spLocks noGrp="1"/>
          </p:cNvSpPr>
          <p:nvPr>
            <p:ph type="sldNum" sz="quarter" idx="22"/>
          </p:nvPr>
        </p:nvSpPr>
        <p:spPr/>
        <p:txBody>
          <a:bodyPr/>
          <a:lstStyle/>
          <a:p>
            <a:fld id="{9F9F533D-B52E-4A2F-BF72-0ADD2D94BD75}" type="slidenum">
              <a:rPr lang="en-GB" smtClean="0"/>
              <a:pPr/>
              <a:t>47</a:t>
            </a:fld>
            <a:endParaRPr lang="en-GB" dirty="0"/>
          </a:p>
        </p:txBody>
      </p:sp>
      <p:sp>
        <p:nvSpPr>
          <p:cNvPr id="6" name="标题 5">
            <a:extLst>
              <a:ext uri="{FF2B5EF4-FFF2-40B4-BE49-F238E27FC236}">
                <a16:creationId xmlns:a16="http://schemas.microsoft.com/office/drawing/2014/main" id="{74FAD56A-2E80-723B-8D52-1FA09838B3ED}"/>
              </a:ext>
            </a:extLst>
          </p:cNvPr>
          <p:cNvSpPr>
            <a:spLocks noGrp="1"/>
          </p:cNvSpPr>
          <p:nvPr>
            <p:ph type="title"/>
          </p:nvPr>
        </p:nvSpPr>
        <p:spPr/>
        <p:txBody>
          <a:bodyPr/>
          <a:lstStyle/>
          <a:p>
            <a:r>
              <a:rPr lang="zh-CN" altLang="en-US" dirty="0"/>
              <a:t>必须披露的利益冲突示例（非详尽）</a:t>
            </a:r>
            <a:endParaRPr lang="en-GB" dirty="0"/>
          </a:p>
        </p:txBody>
      </p:sp>
      <p:grpSp>
        <p:nvGrpSpPr>
          <p:cNvPr id="3" name="组合 2">
            <a:extLst>
              <a:ext uri="{FF2B5EF4-FFF2-40B4-BE49-F238E27FC236}">
                <a16:creationId xmlns:a16="http://schemas.microsoft.com/office/drawing/2014/main" id="{4F9C1D91-4683-0B47-3F13-3D357F10A713}"/>
              </a:ext>
            </a:extLst>
          </p:cNvPr>
          <p:cNvGrpSpPr/>
          <p:nvPr/>
        </p:nvGrpSpPr>
        <p:grpSpPr>
          <a:xfrm>
            <a:off x="118580" y="-11037"/>
            <a:ext cx="11981979" cy="250244"/>
            <a:chOff x="474181" y="1053094"/>
            <a:chExt cx="11274184" cy="250244"/>
          </a:xfrm>
        </p:grpSpPr>
        <p:sp>
          <p:nvSpPr>
            <p:cNvPr id="5" name="文本框 4">
              <a:extLst>
                <a:ext uri="{FF2B5EF4-FFF2-40B4-BE49-F238E27FC236}">
                  <a16:creationId xmlns:a16="http://schemas.microsoft.com/office/drawing/2014/main" id="{A378C340-6FD6-4F27-997C-92DF6FEF9A20}"/>
                </a:ext>
              </a:extLst>
            </p:cNvPr>
            <p:cNvSpPr txBox="1"/>
            <p:nvPr/>
          </p:nvSpPr>
          <p:spPr>
            <a:xfrm>
              <a:off x="47418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定义</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7" name="文本框 6">
              <a:extLst>
                <a:ext uri="{FF2B5EF4-FFF2-40B4-BE49-F238E27FC236}">
                  <a16:creationId xmlns:a16="http://schemas.microsoft.com/office/drawing/2014/main" id="{4A01A111-35BA-62CB-B1FB-07470233F3F7}"/>
                </a:ext>
              </a:extLst>
            </p:cNvPr>
            <p:cNvSpPr txBox="1"/>
            <p:nvPr/>
          </p:nvSpPr>
          <p:spPr>
            <a:xfrm>
              <a:off x="238356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职责</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7" name="文本框 26">
              <a:extLst>
                <a:ext uri="{FF2B5EF4-FFF2-40B4-BE49-F238E27FC236}">
                  <a16:creationId xmlns:a16="http://schemas.microsoft.com/office/drawing/2014/main" id="{02CDFE9C-4654-5C5F-8D57-477F1C5BD292}"/>
                </a:ext>
              </a:extLst>
            </p:cNvPr>
            <p:cNvSpPr txBox="1"/>
            <p:nvPr/>
          </p:nvSpPr>
          <p:spPr>
            <a:xfrm>
              <a:off x="142887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范围</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8" name="文本框 27">
              <a:extLst>
                <a:ext uri="{FF2B5EF4-FFF2-40B4-BE49-F238E27FC236}">
                  <a16:creationId xmlns:a16="http://schemas.microsoft.com/office/drawing/2014/main" id="{54BE4B48-05BA-5651-D1B0-2B6A9D095A2B}"/>
                </a:ext>
              </a:extLst>
            </p:cNvPr>
            <p:cNvSpPr txBox="1"/>
            <p:nvPr/>
          </p:nvSpPr>
          <p:spPr>
            <a:xfrm>
              <a:off x="333825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识别</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9" name="文本框 28">
              <a:extLst>
                <a:ext uri="{FF2B5EF4-FFF2-40B4-BE49-F238E27FC236}">
                  <a16:creationId xmlns:a16="http://schemas.microsoft.com/office/drawing/2014/main" id="{76D7C238-35B9-A49A-6684-A0E1C23BA1C3}"/>
                </a:ext>
              </a:extLst>
            </p:cNvPr>
            <p:cNvSpPr txBox="1"/>
            <p:nvPr/>
          </p:nvSpPr>
          <p:spPr>
            <a:xfrm>
              <a:off x="429294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披露</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0" name="文本框 29">
              <a:extLst>
                <a:ext uri="{FF2B5EF4-FFF2-40B4-BE49-F238E27FC236}">
                  <a16:creationId xmlns:a16="http://schemas.microsoft.com/office/drawing/2014/main" id="{0BD67A4A-4032-533C-7356-D2D878EA29BB}"/>
                </a:ext>
              </a:extLst>
            </p:cNvPr>
            <p:cNvSpPr txBox="1"/>
            <p:nvPr/>
          </p:nvSpPr>
          <p:spPr>
            <a:xfrm>
              <a:off x="524764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管理</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1" name="文本框 30">
              <a:extLst>
                <a:ext uri="{FF2B5EF4-FFF2-40B4-BE49-F238E27FC236}">
                  <a16:creationId xmlns:a16="http://schemas.microsoft.com/office/drawing/2014/main" id="{842AB330-62BB-0ED1-3928-301D6ACF1FD4}"/>
                </a:ext>
              </a:extLst>
            </p:cNvPr>
            <p:cNvSpPr txBox="1"/>
            <p:nvPr/>
          </p:nvSpPr>
          <p:spPr>
            <a:xfrm>
              <a:off x="620233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其他场景</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2" name="文本框 31">
              <a:extLst>
                <a:ext uri="{FF2B5EF4-FFF2-40B4-BE49-F238E27FC236}">
                  <a16:creationId xmlns:a16="http://schemas.microsoft.com/office/drawing/2014/main" id="{C3394D9A-96D4-25AC-8208-4B74A8D10BAA}"/>
                </a:ext>
              </a:extLst>
            </p:cNvPr>
            <p:cNvSpPr txBox="1"/>
            <p:nvPr/>
          </p:nvSpPr>
          <p:spPr>
            <a:xfrm>
              <a:off x="715702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具体示例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3" name="文本框 32">
              <a:extLst>
                <a:ext uri="{FF2B5EF4-FFF2-40B4-BE49-F238E27FC236}">
                  <a16:creationId xmlns:a16="http://schemas.microsoft.com/office/drawing/2014/main" id="{9ADE0E64-BAA0-A0E7-9A6C-DDB743F2AD31}"/>
                </a:ext>
              </a:extLst>
            </p:cNvPr>
            <p:cNvSpPr txBox="1"/>
            <p:nvPr/>
          </p:nvSpPr>
          <p:spPr>
            <a:xfrm>
              <a:off x="811171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类别示例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4" name="文本框 33">
              <a:extLst>
                <a:ext uri="{FF2B5EF4-FFF2-40B4-BE49-F238E27FC236}">
                  <a16:creationId xmlns:a16="http://schemas.microsoft.com/office/drawing/2014/main" id="{A5C1BA2C-E06D-A2E3-E6F9-1FE683C379D9}"/>
                </a:ext>
              </a:extLst>
            </p:cNvPr>
            <p:cNvSpPr txBox="1"/>
            <p:nvPr/>
          </p:nvSpPr>
          <p:spPr>
            <a:xfrm>
              <a:off x="1002110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点击完成</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8" name="文本框 47">
              <a:extLst>
                <a:ext uri="{FF2B5EF4-FFF2-40B4-BE49-F238E27FC236}">
                  <a16:creationId xmlns:a16="http://schemas.microsoft.com/office/drawing/2014/main" id="{1B012C77-8D7C-154D-BB60-2AB22399EBEE}"/>
                </a:ext>
              </a:extLst>
            </p:cNvPr>
            <p:cNvSpPr txBox="1"/>
            <p:nvPr/>
          </p:nvSpPr>
          <p:spPr>
            <a:xfrm>
              <a:off x="1097578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完成培训</a:t>
              </a:r>
              <a:endParaRPr lang="en-GB" sz="1200" dirty="0" err="1">
                <a:solidFill>
                  <a:schemeClr val="bg1"/>
                </a:solidFill>
                <a:latin typeface="Arial" panose="020B0604020202020204" pitchFamily="34" charset="0"/>
                <a:ea typeface="微软雅黑" panose="020B0503020204020204" pitchFamily="34" charset="-122"/>
              </a:endParaRPr>
            </a:p>
          </p:txBody>
        </p:sp>
      </p:grpSp>
      <p:sp>
        <p:nvSpPr>
          <p:cNvPr id="2" name="Content Placeholder 21">
            <a:extLst>
              <a:ext uri="{FF2B5EF4-FFF2-40B4-BE49-F238E27FC236}">
                <a16:creationId xmlns:a16="http://schemas.microsoft.com/office/drawing/2014/main" id="{ED024A46-DA5E-EDF3-F949-B9932B63FA34}"/>
              </a:ext>
            </a:extLst>
          </p:cNvPr>
          <p:cNvSpPr txBox="1">
            <a:spLocks/>
          </p:cNvSpPr>
          <p:nvPr/>
        </p:nvSpPr>
        <p:spPr>
          <a:xfrm>
            <a:off x="396272" y="1303338"/>
            <a:ext cx="11263487" cy="338554"/>
          </a:xfrm>
          <a:prstGeom prst="rect">
            <a:avLst/>
          </a:prstGeom>
        </p:spPr>
        <p:txBody>
          <a:bodyPr vert="horz" lIns="0" tIns="45720" rIns="0" bIns="45720" rtlCol="0" anchor="ctr">
            <a:spAutoFit/>
          </a:bodyPr>
          <a:lstStyle>
            <a:lvl1pPr marL="274320" indent="-274320" algn="l" defTabSz="1219170" rtl="0" eaLnBrk="1" latinLnBrk="0" hangingPunct="1">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1pPr>
            <a:lvl2pPr marL="548640" indent="-274320" algn="l" defTabSz="121917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82296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3pPr>
            <a:lvl4pPr marL="109728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1371600" indent="-274320" algn="l" defTabSz="1219170" rtl="0" eaLnBrk="1" latinLnBrk="0" hangingPunct="1">
              <a:spcBef>
                <a:spcPts val="0"/>
              </a:spcBef>
              <a:spcAft>
                <a:spcPts val="600"/>
              </a:spcAft>
              <a:buFont typeface="Arial" panose="020B0604020202020204" pitchFamily="34" charset="0"/>
              <a:buChar char="•"/>
              <a:defRPr sz="1100" b="0" kern="120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buClr>
                <a:schemeClr val="tx1"/>
              </a:buClr>
              <a:buNone/>
            </a:pPr>
            <a:r>
              <a:rPr lang="zh-CN" altLang="en-US"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rPr>
              <a:t>您可以通过点击查看更多内容</a:t>
            </a:r>
            <a:endParaRPr lang="en-IN"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35" name="Rectangle 27">
            <a:extLst>
              <a:ext uri="{FF2B5EF4-FFF2-40B4-BE49-F238E27FC236}">
                <a16:creationId xmlns:a16="http://schemas.microsoft.com/office/drawing/2014/main" id="{6BC61923-FA8D-B67F-D841-03F05FE92890}"/>
              </a:ext>
            </a:extLst>
          </p:cNvPr>
          <p:cNvSpPr/>
          <p:nvPr/>
        </p:nvSpPr>
        <p:spPr bwMode="auto">
          <a:xfrm>
            <a:off x="515795" y="2079830"/>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97200" bIns="72000" numCol="1" spcCol="0" rtlCol="0" fromWordArt="0" anchor="ctr" anchorCtr="0" forceAA="0" compatLnSpc="1">
            <a:prstTxWarp prst="textNoShape">
              <a:avLst/>
            </a:prstTxWarp>
            <a:noAutofit/>
          </a:bodyPr>
          <a:lstStyle/>
          <a:p>
            <a:pPr algn="ct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个人关系</a:t>
            </a:r>
          </a:p>
        </p:txBody>
      </p:sp>
      <p:sp>
        <p:nvSpPr>
          <p:cNvPr id="36" name="Rectangle 28">
            <a:extLst>
              <a:ext uri="{FF2B5EF4-FFF2-40B4-BE49-F238E27FC236}">
                <a16:creationId xmlns:a16="http://schemas.microsoft.com/office/drawing/2014/main" id="{FCD13A40-DCE4-A9D4-C5D0-6D211EF6F5FA}"/>
              </a:ext>
            </a:extLst>
          </p:cNvPr>
          <p:cNvSpPr/>
          <p:nvPr/>
        </p:nvSpPr>
        <p:spPr bwMode="auto">
          <a:xfrm>
            <a:off x="2877995" y="2079830"/>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个人经济利益</a:t>
            </a:r>
          </a:p>
        </p:txBody>
      </p:sp>
      <p:sp>
        <p:nvSpPr>
          <p:cNvPr id="37" name="Rectangle 28">
            <a:extLst>
              <a:ext uri="{FF2B5EF4-FFF2-40B4-BE49-F238E27FC236}">
                <a16:creationId xmlns:a16="http://schemas.microsoft.com/office/drawing/2014/main" id="{D3390806-793F-C727-F8ED-BDF16872F27C}"/>
              </a:ext>
            </a:extLst>
          </p:cNvPr>
          <p:cNvSpPr/>
          <p:nvPr/>
        </p:nvSpPr>
        <p:spPr bwMode="auto">
          <a:xfrm>
            <a:off x="5240195" y="2079830"/>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外部专业利益和外部董事会成员资格</a:t>
            </a:r>
          </a:p>
        </p:txBody>
      </p:sp>
      <p:sp>
        <p:nvSpPr>
          <p:cNvPr id="38" name="Rectangle 27">
            <a:extLst>
              <a:ext uri="{FF2B5EF4-FFF2-40B4-BE49-F238E27FC236}">
                <a16:creationId xmlns:a16="http://schemas.microsoft.com/office/drawing/2014/main" id="{59439F7C-4EE1-4D33-587F-A70544808967}"/>
              </a:ext>
            </a:extLst>
          </p:cNvPr>
          <p:cNvSpPr/>
          <p:nvPr/>
        </p:nvSpPr>
        <p:spPr bwMode="auto">
          <a:xfrm>
            <a:off x="515795" y="3287375"/>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97200" bIns="72000" numCol="1" spcCol="0" rtlCol="0" fromWordArt="0" anchor="ctr" anchorCtr="0" forceAA="0" compatLnSpc="1">
            <a:prstTxWarp prst="textNoShape">
              <a:avLst/>
            </a:prstTxWarp>
            <a:noAutofit/>
          </a:bodyPr>
          <a:lstStyle/>
          <a:p>
            <a:pPr algn="ct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政府关系</a:t>
            </a:r>
          </a:p>
        </p:txBody>
      </p:sp>
      <p:sp>
        <p:nvSpPr>
          <p:cNvPr id="39" name="Rectangle 28">
            <a:extLst>
              <a:ext uri="{FF2B5EF4-FFF2-40B4-BE49-F238E27FC236}">
                <a16:creationId xmlns:a16="http://schemas.microsoft.com/office/drawing/2014/main" id="{948E915D-C5BC-81BF-E600-D2246C161012}"/>
              </a:ext>
            </a:extLst>
          </p:cNvPr>
          <p:cNvSpPr/>
          <p:nvPr/>
        </p:nvSpPr>
        <p:spPr bwMode="auto">
          <a:xfrm>
            <a:off x="2877995" y="3287375"/>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密切的个人关系</a:t>
            </a:r>
          </a:p>
        </p:txBody>
      </p:sp>
      <p:sp>
        <p:nvSpPr>
          <p:cNvPr id="40" name="Rectangle 28">
            <a:extLst>
              <a:ext uri="{FF2B5EF4-FFF2-40B4-BE49-F238E27FC236}">
                <a16:creationId xmlns:a16="http://schemas.microsoft.com/office/drawing/2014/main" id="{49E1BC0B-4C87-C015-2246-9255C0CB930A}"/>
              </a:ext>
            </a:extLst>
          </p:cNvPr>
          <p:cNvSpPr/>
          <p:nvPr/>
        </p:nvSpPr>
        <p:spPr bwMode="auto">
          <a:xfrm>
            <a:off x="5240195" y="3287375"/>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其他情况</a:t>
            </a:r>
          </a:p>
        </p:txBody>
      </p:sp>
      <p:sp>
        <p:nvSpPr>
          <p:cNvPr id="19" name="文本框 18">
            <a:extLst>
              <a:ext uri="{FF2B5EF4-FFF2-40B4-BE49-F238E27FC236}">
                <a16:creationId xmlns:a16="http://schemas.microsoft.com/office/drawing/2014/main" id="{D91134D8-FB3D-32B8-11F1-25CAABDB491B}"/>
              </a:ext>
            </a:extLst>
          </p:cNvPr>
          <p:cNvSpPr txBox="1"/>
          <p:nvPr/>
        </p:nvSpPr>
        <p:spPr>
          <a:xfrm>
            <a:off x="9144000" y="-11037"/>
            <a:ext cx="1029416" cy="250244"/>
          </a:xfrm>
          <a:prstGeom prst="rect">
            <a:avLst/>
          </a:prstGeom>
          <a:noFill/>
        </p:spPr>
        <p:txBody>
          <a:bodyPr wrap="square" lIns="0" tIns="0" rIns="0" bIns="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a:t>
            </a:r>
            <a:r>
              <a:rPr lang="en-US" altLang="zh-CN" sz="1200" dirty="0">
                <a:solidFill>
                  <a:schemeClr val="bg1"/>
                </a:solidFill>
                <a:latin typeface="Arial" panose="020B0604020202020204" pitchFamily="34" charset="0"/>
                <a:ea typeface="微软雅黑" panose="020B0503020204020204" pitchFamily="34" charset="-122"/>
              </a:rPr>
              <a:t>/</a:t>
            </a:r>
            <a:r>
              <a:rPr lang="zh-CN" altLang="en-US" sz="1200" dirty="0">
                <a:solidFill>
                  <a:schemeClr val="bg1"/>
                </a:solidFill>
                <a:latin typeface="Arial" panose="020B0604020202020204" pitchFamily="34" charset="0"/>
                <a:ea typeface="微软雅黑" panose="020B0503020204020204" pitchFamily="34" charset="-122"/>
              </a:rPr>
              <a:t>无需披露</a:t>
            </a:r>
            <a:endParaRPr lang="en-GB" sz="1200" dirty="0" err="1">
              <a:solidFill>
                <a:schemeClr val="bg1"/>
              </a:solidFill>
              <a:latin typeface="Arial" panose="020B0604020202020204" pitchFamily="34" charset="0"/>
              <a:ea typeface="微软雅黑" panose="020B0503020204020204" pitchFamily="34" charset="-122"/>
            </a:endParaRPr>
          </a:p>
        </p:txBody>
      </p:sp>
      <p:grpSp>
        <p:nvGrpSpPr>
          <p:cNvPr id="8" name="组合 7">
            <a:extLst>
              <a:ext uri="{FF2B5EF4-FFF2-40B4-BE49-F238E27FC236}">
                <a16:creationId xmlns:a16="http://schemas.microsoft.com/office/drawing/2014/main" id="{0820E44B-5F2D-620D-E084-3A8314F3B09F}"/>
              </a:ext>
            </a:extLst>
          </p:cNvPr>
          <p:cNvGrpSpPr/>
          <p:nvPr/>
        </p:nvGrpSpPr>
        <p:grpSpPr>
          <a:xfrm>
            <a:off x="-411" y="-1796"/>
            <a:ext cx="12192000" cy="6858000"/>
            <a:chOff x="-411" y="-1796"/>
            <a:chExt cx="12192000" cy="6858000"/>
          </a:xfrm>
        </p:grpSpPr>
        <p:sp>
          <p:nvSpPr>
            <p:cNvPr id="9" name="Rectangle 17">
              <a:extLst>
                <a:ext uri="{FF2B5EF4-FFF2-40B4-BE49-F238E27FC236}">
                  <a16:creationId xmlns:a16="http://schemas.microsoft.com/office/drawing/2014/main" id="{7CADE286-5F3D-9165-823A-A0FE4EB103B8}"/>
                </a:ext>
              </a:extLst>
            </p:cNvPr>
            <p:cNvSpPr/>
            <p:nvPr/>
          </p:nvSpPr>
          <p:spPr bwMode="auto">
            <a:xfrm>
              <a:off x="-411" y="-1796"/>
              <a:ext cx="12192000" cy="6858000"/>
            </a:xfrm>
            <a:prstGeom prst="rect">
              <a:avLst/>
            </a:prstGeom>
            <a:solidFill>
              <a:srgbClr val="544F40">
                <a:lumMod val="50000"/>
                <a:alpha val="85000"/>
              </a:srgbClr>
            </a:soli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marR="0" lvl="0" indent="-180975" algn="ctr" defTabSz="1001359" eaLnBrk="0" fontAlgn="auto" latinLnBrk="0" hangingPunct="0">
                <a:lnSpc>
                  <a:spcPct val="100000"/>
                </a:lnSpc>
                <a:spcBef>
                  <a:spcPts val="0"/>
                </a:spcBef>
                <a:spcAft>
                  <a:spcPts val="0"/>
                </a:spcAft>
                <a:buClr>
                  <a:prstClr val="white"/>
                </a:buClr>
                <a:buSzTx/>
                <a:buFont typeface="Arial" pitchFamily="34" charset="0"/>
                <a:buChar char="–"/>
                <a:tabLst/>
                <a:defRPr/>
              </a:pPr>
              <a:endParaRPr kumimoji="0" lang="en-IN" sz="1200" b="1" i="0" u="none" strike="noStrike" kern="0" cap="none" spc="0" normalizeH="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10" name="Group 18">
              <a:extLst>
                <a:ext uri="{FF2B5EF4-FFF2-40B4-BE49-F238E27FC236}">
                  <a16:creationId xmlns:a16="http://schemas.microsoft.com/office/drawing/2014/main" id="{7A66BD81-DD44-B15E-8717-014FC3A44C9F}"/>
                </a:ext>
              </a:extLst>
            </p:cNvPr>
            <p:cNvGrpSpPr/>
            <p:nvPr/>
          </p:nvGrpSpPr>
          <p:grpSpPr>
            <a:xfrm>
              <a:off x="10514213" y="845537"/>
              <a:ext cx="1220587" cy="492443"/>
              <a:chOff x="10515599" y="374946"/>
              <a:chExt cx="1220587" cy="492443"/>
            </a:xfrm>
          </p:grpSpPr>
          <p:sp>
            <p:nvSpPr>
              <p:cNvPr id="14" name="Rounded Rectangle 24">
                <a:extLst>
                  <a:ext uri="{FF2B5EF4-FFF2-40B4-BE49-F238E27FC236}">
                    <a16:creationId xmlns:a16="http://schemas.microsoft.com/office/drawing/2014/main" id="{8C3C080E-9BCE-08D8-FC5F-CD933646A5D3}"/>
                  </a:ext>
                </a:extLst>
              </p:cNvPr>
              <p:cNvSpPr/>
              <p:nvPr/>
            </p:nvSpPr>
            <p:spPr bwMode="auto">
              <a:xfrm>
                <a:off x="10515599" y="374946"/>
                <a:ext cx="1220587" cy="492443"/>
              </a:xfrm>
              <a:prstGeom prst="roundRect">
                <a:avLst>
                  <a:gd name="adj" fmla="val 13935"/>
                </a:avLst>
              </a:prstGeom>
              <a:solidFill>
                <a:srgbClr val="F36633"/>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prstClr val="white"/>
                  </a:buClr>
                  <a:buFont typeface="Arial" pitchFamily="34" charset="0"/>
                  <a:buChar char="–"/>
                </a:pPr>
                <a:endParaRPr lang="en-IN" sz="1200" b="1" kern="0">
                  <a:solidFill>
                    <a:srgbClr val="FFFFFF"/>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5" name="TextBox 20">
                <a:extLst>
                  <a:ext uri="{FF2B5EF4-FFF2-40B4-BE49-F238E27FC236}">
                    <a16:creationId xmlns:a16="http://schemas.microsoft.com/office/drawing/2014/main" id="{316C9319-5D4E-6857-D398-C00E23015862}"/>
                  </a:ext>
                </a:extLst>
              </p:cNvPr>
              <p:cNvSpPr txBox="1"/>
              <p:nvPr/>
            </p:nvSpPr>
            <p:spPr>
              <a:xfrm>
                <a:off x="10922975" y="424840"/>
                <a:ext cx="694121" cy="276999"/>
              </a:xfrm>
              <a:prstGeom prst="rect">
                <a:avLst/>
              </a:prstGeom>
              <a:noFill/>
            </p:spPr>
            <p:txBody>
              <a:bodyPr wrap="square" rtlCol="0">
                <a:spAutoFit/>
              </a:bodyPr>
              <a:lstStyle>
                <a:defPPr>
                  <a:defRPr lang="en-US"/>
                </a:defPPr>
                <a:lvl1pPr algn="ctr">
                  <a:buClr>
                    <a:schemeClr val="tx1"/>
                  </a:buClr>
                  <a:defRPr sz="1200" b="1">
                    <a:solidFill>
                      <a:srgbClr val="FF6600"/>
                    </a:solidFill>
                  </a:defRPr>
                </a:lvl1pPr>
              </a:lstStyle>
              <a:p>
                <a:pPr algn="l">
                  <a:buClr>
                    <a:srgbClr val="544F40"/>
                  </a:buClr>
                </a:pPr>
                <a:r>
                  <a:rPr lang="zh-CN" altLang="en-US">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返回</a:t>
                </a:r>
                <a:endParaRPr lang="en-US">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16" name="Group 30">
                <a:extLst>
                  <a:ext uri="{FF2B5EF4-FFF2-40B4-BE49-F238E27FC236}">
                    <a16:creationId xmlns:a16="http://schemas.microsoft.com/office/drawing/2014/main" id="{BFCF4919-91AC-00EE-797E-3CCC567C8014}"/>
                  </a:ext>
                </a:extLst>
              </p:cNvPr>
              <p:cNvGrpSpPr/>
              <p:nvPr/>
            </p:nvGrpSpPr>
            <p:grpSpPr>
              <a:xfrm>
                <a:off x="10626365" y="446729"/>
                <a:ext cx="237744" cy="233220"/>
                <a:chOff x="10591503" y="478920"/>
                <a:chExt cx="221238" cy="187028"/>
              </a:xfrm>
            </p:grpSpPr>
            <p:sp>
              <p:nvSpPr>
                <p:cNvPr id="17" name="Oval 31">
                  <a:extLst>
                    <a:ext uri="{FF2B5EF4-FFF2-40B4-BE49-F238E27FC236}">
                      <a16:creationId xmlns:a16="http://schemas.microsoft.com/office/drawing/2014/main" id="{390D784B-DB3A-AF44-8302-B5C72EFDA383}"/>
                    </a:ext>
                  </a:extLst>
                </p:cNvPr>
                <p:cNvSpPr/>
                <p:nvPr/>
              </p:nvSpPr>
              <p:spPr>
                <a:xfrm>
                  <a:off x="10591503" y="478920"/>
                  <a:ext cx="221238" cy="187028"/>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8" name="Freeform 5">
                  <a:extLst>
                    <a:ext uri="{FF2B5EF4-FFF2-40B4-BE49-F238E27FC236}">
                      <a16:creationId xmlns:a16="http://schemas.microsoft.com/office/drawing/2014/main" id="{F32D1225-70E9-75F1-1929-B340368A9F7B}"/>
                    </a:ext>
                  </a:extLst>
                </p:cNvPr>
                <p:cNvSpPr>
                  <a:spLocks/>
                </p:cNvSpPr>
                <p:nvPr/>
              </p:nvSpPr>
              <p:spPr bwMode="auto">
                <a:xfrm>
                  <a:off x="10646283" y="531158"/>
                  <a:ext cx="109538" cy="82550"/>
                </a:xfrm>
                <a:custGeom>
                  <a:avLst/>
                  <a:gdLst>
                    <a:gd name="T0" fmla="*/ 552 w 552"/>
                    <a:gd name="T1" fmla="*/ 150 h 416"/>
                    <a:gd name="T2" fmla="*/ 212 w 552"/>
                    <a:gd name="T3" fmla="*/ 150 h 416"/>
                    <a:gd name="T4" fmla="*/ 266 w 552"/>
                    <a:gd name="T5" fmla="*/ 0 h 416"/>
                    <a:gd name="T6" fmla="*/ 0 w 552"/>
                    <a:gd name="T7" fmla="*/ 208 h 416"/>
                    <a:gd name="T8" fmla="*/ 266 w 552"/>
                    <a:gd name="T9" fmla="*/ 416 h 416"/>
                    <a:gd name="T10" fmla="*/ 212 w 552"/>
                    <a:gd name="T11" fmla="*/ 266 h 416"/>
                    <a:gd name="T12" fmla="*/ 552 w 552"/>
                    <a:gd name="T13" fmla="*/ 266 h 416"/>
                    <a:gd name="T14" fmla="*/ 552 w 552"/>
                    <a:gd name="T15" fmla="*/ 150 h 4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2" h="416">
                      <a:moveTo>
                        <a:pt x="552" y="150"/>
                      </a:moveTo>
                      <a:lnTo>
                        <a:pt x="212" y="150"/>
                      </a:lnTo>
                      <a:lnTo>
                        <a:pt x="266" y="0"/>
                      </a:lnTo>
                      <a:lnTo>
                        <a:pt x="0" y="208"/>
                      </a:lnTo>
                      <a:lnTo>
                        <a:pt x="266" y="416"/>
                      </a:lnTo>
                      <a:lnTo>
                        <a:pt x="212" y="266"/>
                      </a:lnTo>
                      <a:lnTo>
                        <a:pt x="552" y="266"/>
                      </a:lnTo>
                      <a:lnTo>
                        <a:pt x="552" y="15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微软雅黑" panose="020B0503020204020204" pitchFamily="34" charset="-122"/>
                    <a:cs typeface="Arial" panose="020B0604020202020204" pitchFamily="34" charset="0"/>
                    <a:sym typeface="+mn-lt"/>
                  </a:endParaRPr>
                </a:p>
              </p:txBody>
            </p:sp>
          </p:grpSp>
        </p:grpSp>
        <p:sp>
          <p:nvSpPr>
            <p:cNvPr id="11" name="Rounded Rectangle 60">
              <a:extLst>
                <a:ext uri="{FF2B5EF4-FFF2-40B4-BE49-F238E27FC236}">
                  <a16:creationId xmlns:a16="http://schemas.microsoft.com/office/drawing/2014/main" id="{AFBA16D9-F1C6-989D-90FF-FF260F049A49}"/>
                </a:ext>
              </a:extLst>
            </p:cNvPr>
            <p:cNvSpPr/>
            <p:nvPr/>
          </p:nvSpPr>
          <p:spPr>
            <a:xfrm>
              <a:off x="457200" y="1227757"/>
              <a:ext cx="11277600" cy="4482454"/>
            </a:xfrm>
            <a:prstGeom prst="roundRect">
              <a:avLst>
                <a:gd name="adj" fmla="val 2665"/>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2" name="TextBox 34">
              <a:extLst>
                <a:ext uri="{FF2B5EF4-FFF2-40B4-BE49-F238E27FC236}">
                  <a16:creationId xmlns:a16="http://schemas.microsoft.com/office/drawing/2014/main" id="{53E0DF46-0182-DC7E-9D4D-F78E79B4BC98}"/>
                </a:ext>
              </a:extLst>
            </p:cNvPr>
            <p:cNvSpPr txBox="1"/>
            <p:nvPr/>
          </p:nvSpPr>
          <p:spPr>
            <a:xfrm>
              <a:off x="672905" y="5217777"/>
              <a:ext cx="9925952" cy="307777"/>
            </a:xfrm>
            <a:prstGeom prst="rect">
              <a:avLst/>
            </a:prstGeom>
            <a:noFill/>
          </p:spPr>
          <p:txBody>
            <a:bodyPr wrap="square" rtlCol="0">
              <a:spAutoFit/>
            </a:bodyPr>
            <a:lstStyle/>
            <a:p>
              <a:pPr>
                <a:spcAft>
                  <a:spcPts val="600"/>
                </a:spcAft>
              </a:pPr>
              <a:r>
                <a:rPr lang="zh-CN" altLang="en-US" sz="1400"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rPr>
                <a:t>点击“返回”关闭跳出窗口</a:t>
              </a:r>
              <a:endParaRPr lang="en-IN" sz="1400"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3" name="Content Placeholder 16">
              <a:extLst>
                <a:ext uri="{FF2B5EF4-FFF2-40B4-BE49-F238E27FC236}">
                  <a16:creationId xmlns:a16="http://schemas.microsoft.com/office/drawing/2014/main" id="{813BCACA-A197-F018-982B-F24743BFA033}"/>
                </a:ext>
              </a:extLst>
            </p:cNvPr>
            <p:cNvSpPr txBox="1">
              <a:spLocks/>
            </p:cNvSpPr>
            <p:nvPr/>
          </p:nvSpPr>
          <p:spPr>
            <a:xfrm>
              <a:off x="668945" y="1410118"/>
              <a:ext cx="10811697" cy="2942807"/>
            </a:xfrm>
            <a:prstGeom prst="rect">
              <a:avLst/>
            </a:prstGeom>
          </p:spPr>
          <p:txBody>
            <a:bodyPr lIns="0"/>
            <a:lstStyle>
              <a:lvl1pPr marL="274320" indent="-274320" algn="l" defTabSz="909096" rtl="0" eaLnBrk="1" latinLnBrk="0" hangingPunct="1">
                <a:lnSpc>
                  <a:spcPct val="100000"/>
                </a:lnSpc>
                <a:spcBef>
                  <a:spcPts val="0"/>
                </a:spcBef>
                <a:spcAft>
                  <a:spcPts val="600"/>
                </a:spcAft>
                <a:buClr>
                  <a:schemeClr val="tx1"/>
                </a:buClr>
                <a:buFont typeface="Arial" panose="020B0604020202020204" pitchFamily="34" charset="0"/>
                <a:buChar char="•"/>
                <a:defRPr lang="en-US" sz="1600" kern="1200" dirty="0">
                  <a:solidFill>
                    <a:schemeClr val="tx1"/>
                  </a:solidFill>
                  <a:latin typeface="+mn-lt"/>
                  <a:ea typeface="+mn-ea"/>
                  <a:cs typeface="+mn-cs"/>
                </a:defRPr>
              </a:lvl1pPr>
              <a:lvl2pPr marL="547747" indent="-285750" algn="l" defTabSz="909096" rtl="0" eaLnBrk="1" latinLnBrk="0" hangingPunct="1">
                <a:lnSpc>
                  <a:spcPct val="100000"/>
                </a:lnSpc>
                <a:spcBef>
                  <a:spcPts val="0"/>
                </a:spcBef>
                <a:spcAft>
                  <a:spcPts val="600"/>
                </a:spcAft>
                <a:buFont typeface="Arial" panose="020B0604020202020204" pitchFamily="34" charset="0"/>
                <a:buChar char="•"/>
                <a:defRPr lang="en-US" sz="1400" kern="1200" dirty="0">
                  <a:solidFill>
                    <a:schemeClr val="tx1"/>
                  </a:solidFill>
                  <a:latin typeface="+mn-lt"/>
                  <a:ea typeface="+mn-ea"/>
                  <a:cs typeface="+mn-cs"/>
                </a:defRPr>
              </a:lvl2pPr>
              <a:lvl3pPr marL="820791" indent="-285750" algn="l" defTabSz="909096" rtl="0" eaLnBrk="1" latinLnBrk="0" hangingPunct="1">
                <a:lnSpc>
                  <a:spcPct val="100000"/>
                </a:lnSpc>
                <a:spcBef>
                  <a:spcPts val="0"/>
                </a:spcBef>
                <a:spcAft>
                  <a:spcPts val="600"/>
                </a:spcAft>
                <a:buFont typeface="Arial" panose="020B0604020202020204" pitchFamily="34" charset="0"/>
                <a:buChar char="•"/>
                <a:defRPr lang="en-US" sz="1200" kern="1200" dirty="0">
                  <a:solidFill>
                    <a:schemeClr val="tx1"/>
                  </a:solidFill>
                  <a:latin typeface="+mn-lt"/>
                  <a:ea typeface="+mn-ea"/>
                  <a:cs typeface="+mn-cs"/>
                </a:defRPr>
              </a:lvl3pPr>
              <a:lvl4pPr marL="1084366" indent="-285750" algn="l" defTabSz="909096" rtl="0" eaLnBrk="1" latinLnBrk="0" hangingPunct="1">
                <a:lnSpc>
                  <a:spcPct val="100000"/>
                </a:lnSpc>
                <a:spcBef>
                  <a:spcPts val="0"/>
                </a:spcBef>
                <a:spcAft>
                  <a:spcPts val="600"/>
                </a:spcAft>
                <a:buFont typeface="Arial" panose="020B0604020202020204" pitchFamily="34" charset="0"/>
                <a:buChar char="•"/>
                <a:defRPr lang="en-US" sz="1100" kern="1200" dirty="0">
                  <a:solidFill>
                    <a:schemeClr val="tx1"/>
                  </a:solidFill>
                  <a:latin typeface="+mn-lt"/>
                  <a:ea typeface="+mn-ea"/>
                  <a:cs typeface="+mn-cs"/>
                </a:defRPr>
              </a:lvl4pPr>
              <a:lvl5pPr marL="1355833" indent="-285750" algn="l" defTabSz="909096" rtl="0" eaLnBrk="1" latinLnBrk="0" hangingPunct="1">
                <a:lnSpc>
                  <a:spcPct val="100000"/>
                </a:lnSpc>
                <a:spcBef>
                  <a:spcPts val="0"/>
                </a:spcBef>
                <a:spcAft>
                  <a:spcPts val="600"/>
                </a:spcAft>
                <a:buFont typeface="Arial" panose="020B0604020202020204" pitchFamily="34" charset="0"/>
                <a:buChar char="•"/>
                <a:defRPr lang="en-GB" sz="1100" b="0" kern="1200" dirty="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buNone/>
              </a:pPr>
              <a:r>
                <a:rPr lang="zh-CN" altLang="en-US" sz="2000" b="1" kern="0"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rPr>
                <a:t>政府关系</a:t>
              </a:r>
              <a:endParaRPr lang="en-GB" altLang="zh-CN" sz="2000" b="1" kern="0"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endParaRPr>
            </a:p>
            <a:p>
              <a:pPr marL="0" indent="0" defTabSz="913765">
                <a:lnSpc>
                  <a:spcPct val="125000"/>
                </a:lnSpc>
                <a:spcAft>
                  <a:spcPts val="600"/>
                </a:spcAft>
                <a:buSzPct val="25000"/>
                <a:buNone/>
                <a:defRPr/>
              </a:pPr>
              <a:r>
                <a:rPr lang="zh-CN" altLang="en-US" sz="1800" dirty="0">
                  <a:latin typeface="Arial" panose="020B0604020202020204" pitchFamily="34" charset="0"/>
                  <a:ea typeface="微软雅黑" panose="020B0503020204020204" pitchFamily="34" charset="-122"/>
                  <a:cs typeface="Arial" panose="020B0604020202020204" pitchFamily="34" charset="0"/>
                </a:rPr>
                <a:t>我们与实际影响或被认为可影响</a:t>
              </a:r>
              <a:r>
                <a:rPr lang="en-GB" altLang="zh-CN" sz="1800" dirty="0">
                  <a:latin typeface="Arial" panose="020B0604020202020204" pitchFamily="34" charset="0"/>
                  <a:ea typeface="微软雅黑" panose="020B0503020204020204" pitchFamily="34" charset="-122"/>
                  <a:cs typeface="Arial" panose="020B0604020202020204" pitchFamily="34" charset="0"/>
                </a:rPr>
                <a:t>GSK</a:t>
              </a:r>
              <a:r>
                <a:rPr lang="zh-CN" altLang="en-US" sz="1800" dirty="0">
                  <a:latin typeface="Arial" panose="020B0604020202020204" pitchFamily="34" charset="0"/>
                  <a:ea typeface="微软雅黑" panose="020B0503020204020204" pitchFamily="34" charset="-122"/>
                  <a:cs typeface="Arial" panose="020B0604020202020204" pitchFamily="34" charset="0"/>
                </a:rPr>
                <a:t>业务的政府官员和政府实体的关系可能会造成利益冲突。以下情况必须披露：</a:t>
              </a:r>
            </a:p>
            <a:p>
              <a:pPr marL="171450" indent="-171450">
                <a:lnSpc>
                  <a:spcPct val="125000"/>
                </a:lnSpc>
                <a:spcAft>
                  <a:spcPts val="600"/>
                </a:spcAft>
                <a:buFont typeface="Arial" panose="020B0604020202020204" pitchFamily="34" charset="0"/>
                <a:buChar char="•"/>
              </a:pPr>
              <a:r>
                <a:rPr lang="zh-CN" sz="1800" dirty="0">
                  <a:effectLst/>
                  <a:latin typeface="Arial" panose="020B0604020202020204" pitchFamily="34" charset="0"/>
                  <a:ea typeface="微软雅黑" panose="020B0503020204020204" pitchFamily="34" charset="-122"/>
                  <a:cs typeface="Arial" panose="020B0604020202020204" pitchFamily="34" charset="0"/>
                </a:rPr>
                <a:t>担任政府机构、贸易或行业机构的官员、顾问和</a:t>
              </a:r>
              <a:r>
                <a:rPr lang="en-GB" sz="1800" dirty="0">
                  <a:effectLst/>
                  <a:latin typeface="Arial" panose="020B0604020202020204" pitchFamily="34" charset="0"/>
                  <a:ea typeface="微软雅黑" panose="020B0503020204020204" pitchFamily="34" charset="-122"/>
                  <a:cs typeface="Arial" panose="020B0604020202020204" pitchFamily="34" charset="0"/>
                </a:rPr>
                <a:t>/</a:t>
              </a:r>
              <a:r>
                <a:rPr lang="zh-CN" sz="1800" dirty="0">
                  <a:effectLst/>
                  <a:latin typeface="Arial" panose="020B0604020202020204" pitchFamily="34" charset="0"/>
                  <a:ea typeface="微软雅黑" panose="020B0503020204020204" pitchFamily="34" charset="-122"/>
                  <a:cs typeface="Arial" panose="020B0604020202020204" pitchFamily="34" charset="0"/>
                </a:rPr>
                <a:t>或咨询师，特别是涉及对</a:t>
              </a:r>
              <a:r>
                <a:rPr lang="en-GB" sz="1800" dirty="0">
                  <a:effectLst/>
                  <a:latin typeface="Arial" panose="020B0604020202020204" pitchFamily="34" charset="0"/>
                  <a:ea typeface="微软雅黑" panose="020B0503020204020204" pitchFamily="34" charset="-122"/>
                  <a:cs typeface="Arial" panose="020B0604020202020204" pitchFamily="34" charset="0"/>
                </a:rPr>
                <a:t>GSK</a:t>
              </a:r>
              <a:r>
                <a:rPr lang="zh-CN" sz="1800" dirty="0">
                  <a:effectLst/>
                  <a:latin typeface="Arial" panose="020B0604020202020204" pitchFamily="34" charset="0"/>
                  <a:ea typeface="微软雅黑" panose="020B0503020204020204" pitchFamily="34" charset="-122"/>
                  <a:cs typeface="Arial" panose="020B0604020202020204" pitchFamily="34" charset="0"/>
                </a:rPr>
                <a:t>的监管或监督权力（或其他影响或左右能力）的角色。</a:t>
              </a:r>
              <a:endParaRPr lang="en-GB" sz="1800" dirty="0">
                <a:effectLst/>
                <a:latin typeface="Arial" panose="020B0604020202020204" pitchFamily="34" charset="0"/>
                <a:ea typeface="微软雅黑" panose="020B0503020204020204" pitchFamily="34" charset="-122"/>
                <a:cs typeface="Times New Roman" panose="02020603050405020304" pitchFamily="18" charset="0"/>
              </a:endParaRPr>
            </a:p>
            <a:p>
              <a:pPr marL="171450" lvl="0" indent="-171450">
                <a:lnSpc>
                  <a:spcPct val="125000"/>
                </a:lnSpc>
                <a:spcAft>
                  <a:spcPts val="600"/>
                </a:spcAft>
                <a:buFont typeface="Arial" panose="020B0604020202020204" pitchFamily="34" charset="0"/>
                <a:buChar char="•"/>
              </a:pPr>
              <a:r>
                <a:rPr lang="zh-CN" sz="1800" dirty="0">
                  <a:effectLst/>
                  <a:latin typeface="Arial" panose="020B0604020202020204" pitchFamily="34" charset="0"/>
                  <a:ea typeface="微软雅黑" panose="020B0503020204020204" pitchFamily="34" charset="-122"/>
                  <a:cs typeface="Arial" panose="020B0604020202020204" pitchFamily="34" charset="0"/>
                </a:rPr>
                <a:t>在某个政党的竞选活动中担任正式职务、作为政治竞选的候选人或者竞选政府公职。</a:t>
              </a:r>
              <a:endParaRPr lang="zh-CN" altLang="en-US" sz="1800" b="1" kern="0"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spTree>
    <p:extLst>
      <p:ext uri="{BB962C8B-B14F-4D97-AF65-F5344CB8AC3E}">
        <p14:creationId xmlns:p14="http://schemas.microsoft.com/office/powerpoint/2010/main" val="370453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animBg="1"/>
      <p:bldP spid="36" grpId="0" animBg="1"/>
      <p:bldP spid="37" grpId="0" animBg="1"/>
      <p:bldP spid="38" grpId="0" animBg="1"/>
      <p:bldP spid="39" grpId="0" animBg="1"/>
      <p:bldP spid="40"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0" name="表格 49">
            <a:extLst>
              <a:ext uri="{FF2B5EF4-FFF2-40B4-BE49-F238E27FC236}">
                <a16:creationId xmlns:a16="http://schemas.microsoft.com/office/drawing/2014/main" id="{5B9674BB-D5E2-B66A-21E9-F5070B43EA7A}"/>
              </a:ext>
            </a:extLst>
          </p:cNvPr>
          <p:cNvGraphicFramePr>
            <a:graphicFrameLocks noGrp="1"/>
          </p:cNvGraphicFramePr>
          <p:nvPr/>
        </p:nvGraphicFramePr>
        <p:xfrm>
          <a:off x="0" y="-11036"/>
          <a:ext cx="12192000" cy="253923"/>
        </p:xfrm>
        <a:graphic>
          <a:graphicData uri="http://schemas.openxmlformats.org/drawingml/2006/table">
            <a:tbl>
              <a:tblPr firstRow="1" bandRow="1">
                <a:tableStyleId>{9D7B26C5-4107-4FEC-AEDC-1716B250A1EF}</a:tableStyleId>
              </a:tblPr>
              <a:tblGrid>
                <a:gridCol w="1016000">
                  <a:extLst>
                    <a:ext uri="{9D8B030D-6E8A-4147-A177-3AD203B41FA5}">
                      <a16:colId xmlns:a16="http://schemas.microsoft.com/office/drawing/2014/main" val="430702346"/>
                    </a:ext>
                  </a:extLst>
                </a:gridCol>
                <a:gridCol w="1016000">
                  <a:extLst>
                    <a:ext uri="{9D8B030D-6E8A-4147-A177-3AD203B41FA5}">
                      <a16:colId xmlns:a16="http://schemas.microsoft.com/office/drawing/2014/main" val="3238340718"/>
                    </a:ext>
                  </a:extLst>
                </a:gridCol>
                <a:gridCol w="1016000">
                  <a:extLst>
                    <a:ext uri="{9D8B030D-6E8A-4147-A177-3AD203B41FA5}">
                      <a16:colId xmlns:a16="http://schemas.microsoft.com/office/drawing/2014/main" val="375901009"/>
                    </a:ext>
                  </a:extLst>
                </a:gridCol>
                <a:gridCol w="1016000">
                  <a:extLst>
                    <a:ext uri="{9D8B030D-6E8A-4147-A177-3AD203B41FA5}">
                      <a16:colId xmlns:a16="http://schemas.microsoft.com/office/drawing/2014/main" val="1186696337"/>
                    </a:ext>
                  </a:extLst>
                </a:gridCol>
                <a:gridCol w="1016000">
                  <a:extLst>
                    <a:ext uri="{9D8B030D-6E8A-4147-A177-3AD203B41FA5}">
                      <a16:colId xmlns:a16="http://schemas.microsoft.com/office/drawing/2014/main" val="1856434816"/>
                    </a:ext>
                  </a:extLst>
                </a:gridCol>
                <a:gridCol w="1016000">
                  <a:extLst>
                    <a:ext uri="{9D8B030D-6E8A-4147-A177-3AD203B41FA5}">
                      <a16:colId xmlns:a16="http://schemas.microsoft.com/office/drawing/2014/main" val="2631607187"/>
                    </a:ext>
                  </a:extLst>
                </a:gridCol>
                <a:gridCol w="1016000">
                  <a:extLst>
                    <a:ext uri="{9D8B030D-6E8A-4147-A177-3AD203B41FA5}">
                      <a16:colId xmlns:a16="http://schemas.microsoft.com/office/drawing/2014/main" val="3908009043"/>
                    </a:ext>
                  </a:extLst>
                </a:gridCol>
                <a:gridCol w="1016000">
                  <a:extLst>
                    <a:ext uri="{9D8B030D-6E8A-4147-A177-3AD203B41FA5}">
                      <a16:colId xmlns:a16="http://schemas.microsoft.com/office/drawing/2014/main" val="2320919784"/>
                    </a:ext>
                  </a:extLst>
                </a:gridCol>
                <a:gridCol w="1016000">
                  <a:extLst>
                    <a:ext uri="{9D8B030D-6E8A-4147-A177-3AD203B41FA5}">
                      <a16:colId xmlns:a16="http://schemas.microsoft.com/office/drawing/2014/main" val="345247987"/>
                    </a:ext>
                  </a:extLst>
                </a:gridCol>
                <a:gridCol w="1016000">
                  <a:extLst>
                    <a:ext uri="{9D8B030D-6E8A-4147-A177-3AD203B41FA5}">
                      <a16:colId xmlns:a16="http://schemas.microsoft.com/office/drawing/2014/main" val="2953035068"/>
                    </a:ext>
                  </a:extLst>
                </a:gridCol>
                <a:gridCol w="1016000">
                  <a:extLst>
                    <a:ext uri="{9D8B030D-6E8A-4147-A177-3AD203B41FA5}">
                      <a16:colId xmlns:a16="http://schemas.microsoft.com/office/drawing/2014/main" val="3468142707"/>
                    </a:ext>
                  </a:extLst>
                </a:gridCol>
                <a:gridCol w="1016000">
                  <a:extLst>
                    <a:ext uri="{9D8B030D-6E8A-4147-A177-3AD203B41FA5}">
                      <a16:colId xmlns:a16="http://schemas.microsoft.com/office/drawing/2014/main" val="3194531347"/>
                    </a:ext>
                  </a:extLst>
                </a:gridCol>
              </a:tblGrid>
              <a:tr h="253923">
                <a:tc>
                  <a:txBody>
                    <a:bodyPr/>
                    <a:lstStyle/>
                    <a:p>
                      <a:endParaRPr lang="en-GB" sz="900" dirty="0"/>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70703203"/>
                  </a:ext>
                </a:extLst>
              </a:tr>
            </a:tbl>
          </a:graphicData>
        </a:graphic>
      </p:graphicFrame>
      <p:sp>
        <p:nvSpPr>
          <p:cNvPr id="4" name="灯片编号占位符 3">
            <a:extLst>
              <a:ext uri="{FF2B5EF4-FFF2-40B4-BE49-F238E27FC236}">
                <a16:creationId xmlns:a16="http://schemas.microsoft.com/office/drawing/2014/main" id="{A42D47DC-E053-720E-2D6E-ED3F359CBFAC}"/>
              </a:ext>
            </a:extLst>
          </p:cNvPr>
          <p:cNvSpPr>
            <a:spLocks noGrp="1"/>
          </p:cNvSpPr>
          <p:nvPr>
            <p:ph type="sldNum" sz="quarter" idx="22"/>
          </p:nvPr>
        </p:nvSpPr>
        <p:spPr/>
        <p:txBody>
          <a:bodyPr/>
          <a:lstStyle/>
          <a:p>
            <a:fld id="{9F9F533D-B52E-4A2F-BF72-0ADD2D94BD75}" type="slidenum">
              <a:rPr lang="en-GB" smtClean="0"/>
              <a:pPr/>
              <a:t>48</a:t>
            </a:fld>
            <a:endParaRPr lang="en-GB" dirty="0"/>
          </a:p>
        </p:txBody>
      </p:sp>
      <p:sp>
        <p:nvSpPr>
          <p:cNvPr id="6" name="标题 5">
            <a:extLst>
              <a:ext uri="{FF2B5EF4-FFF2-40B4-BE49-F238E27FC236}">
                <a16:creationId xmlns:a16="http://schemas.microsoft.com/office/drawing/2014/main" id="{74FAD56A-2E80-723B-8D52-1FA09838B3ED}"/>
              </a:ext>
            </a:extLst>
          </p:cNvPr>
          <p:cNvSpPr>
            <a:spLocks noGrp="1"/>
          </p:cNvSpPr>
          <p:nvPr>
            <p:ph type="title"/>
          </p:nvPr>
        </p:nvSpPr>
        <p:spPr/>
        <p:txBody>
          <a:bodyPr/>
          <a:lstStyle/>
          <a:p>
            <a:r>
              <a:rPr lang="zh-CN" altLang="en-US" dirty="0"/>
              <a:t>必须披露的利益冲突示例（非详尽）</a:t>
            </a:r>
            <a:endParaRPr lang="en-GB" dirty="0"/>
          </a:p>
        </p:txBody>
      </p:sp>
      <p:grpSp>
        <p:nvGrpSpPr>
          <p:cNvPr id="3" name="组合 2">
            <a:extLst>
              <a:ext uri="{FF2B5EF4-FFF2-40B4-BE49-F238E27FC236}">
                <a16:creationId xmlns:a16="http://schemas.microsoft.com/office/drawing/2014/main" id="{4F9C1D91-4683-0B47-3F13-3D357F10A713}"/>
              </a:ext>
            </a:extLst>
          </p:cNvPr>
          <p:cNvGrpSpPr/>
          <p:nvPr/>
        </p:nvGrpSpPr>
        <p:grpSpPr>
          <a:xfrm>
            <a:off x="118580" y="-11037"/>
            <a:ext cx="11981979" cy="250244"/>
            <a:chOff x="474181" y="1053094"/>
            <a:chExt cx="11274184" cy="250244"/>
          </a:xfrm>
        </p:grpSpPr>
        <p:sp>
          <p:nvSpPr>
            <p:cNvPr id="5" name="文本框 4">
              <a:extLst>
                <a:ext uri="{FF2B5EF4-FFF2-40B4-BE49-F238E27FC236}">
                  <a16:creationId xmlns:a16="http://schemas.microsoft.com/office/drawing/2014/main" id="{A378C340-6FD6-4F27-997C-92DF6FEF9A20}"/>
                </a:ext>
              </a:extLst>
            </p:cNvPr>
            <p:cNvSpPr txBox="1"/>
            <p:nvPr/>
          </p:nvSpPr>
          <p:spPr>
            <a:xfrm>
              <a:off x="47418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定义</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7" name="文本框 6">
              <a:extLst>
                <a:ext uri="{FF2B5EF4-FFF2-40B4-BE49-F238E27FC236}">
                  <a16:creationId xmlns:a16="http://schemas.microsoft.com/office/drawing/2014/main" id="{4A01A111-35BA-62CB-B1FB-07470233F3F7}"/>
                </a:ext>
              </a:extLst>
            </p:cNvPr>
            <p:cNvSpPr txBox="1"/>
            <p:nvPr/>
          </p:nvSpPr>
          <p:spPr>
            <a:xfrm>
              <a:off x="238356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职责</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7" name="文本框 26">
              <a:extLst>
                <a:ext uri="{FF2B5EF4-FFF2-40B4-BE49-F238E27FC236}">
                  <a16:creationId xmlns:a16="http://schemas.microsoft.com/office/drawing/2014/main" id="{02CDFE9C-4654-5C5F-8D57-477F1C5BD292}"/>
                </a:ext>
              </a:extLst>
            </p:cNvPr>
            <p:cNvSpPr txBox="1"/>
            <p:nvPr/>
          </p:nvSpPr>
          <p:spPr>
            <a:xfrm>
              <a:off x="142887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范围</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8" name="文本框 27">
              <a:extLst>
                <a:ext uri="{FF2B5EF4-FFF2-40B4-BE49-F238E27FC236}">
                  <a16:creationId xmlns:a16="http://schemas.microsoft.com/office/drawing/2014/main" id="{54BE4B48-05BA-5651-D1B0-2B6A9D095A2B}"/>
                </a:ext>
              </a:extLst>
            </p:cNvPr>
            <p:cNvSpPr txBox="1"/>
            <p:nvPr/>
          </p:nvSpPr>
          <p:spPr>
            <a:xfrm>
              <a:off x="333825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识别</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9" name="文本框 28">
              <a:extLst>
                <a:ext uri="{FF2B5EF4-FFF2-40B4-BE49-F238E27FC236}">
                  <a16:creationId xmlns:a16="http://schemas.microsoft.com/office/drawing/2014/main" id="{76D7C238-35B9-A49A-6684-A0E1C23BA1C3}"/>
                </a:ext>
              </a:extLst>
            </p:cNvPr>
            <p:cNvSpPr txBox="1"/>
            <p:nvPr/>
          </p:nvSpPr>
          <p:spPr>
            <a:xfrm>
              <a:off x="429294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披露</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0" name="文本框 29">
              <a:extLst>
                <a:ext uri="{FF2B5EF4-FFF2-40B4-BE49-F238E27FC236}">
                  <a16:creationId xmlns:a16="http://schemas.microsoft.com/office/drawing/2014/main" id="{0BD67A4A-4032-533C-7356-D2D878EA29BB}"/>
                </a:ext>
              </a:extLst>
            </p:cNvPr>
            <p:cNvSpPr txBox="1"/>
            <p:nvPr/>
          </p:nvSpPr>
          <p:spPr>
            <a:xfrm>
              <a:off x="524764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管理</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1" name="文本框 30">
              <a:extLst>
                <a:ext uri="{FF2B5EF4-FFF2-40B4-BE49-F238E27FC236}">
                  <a16:creationId xmlns:a16="http://schemas.microsoft.com/office/drawing/2014/main" id="{842AB330-62BB-0ED1-3928-301D6ACF1FD4}"/>
                </a:ext>
              </a:extLst>
            </p:cNvPr>
            <p:cNvSpPr txBox="1"/>
            <p:nvPr/>
          </p:nvSpPr>
          <p:spPr>
            <a:xfrm>
              <a:off x="620233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其他场景</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2" name="文本框 31">
              <a:extLst>
                <a:ext uri="{FF2B5EF4-FFF2-40B4-BE49-F238E27FC236}">
                  <a16:creationId xmlns:a16="http://schemas.microsoft.com/office/drawing/2014/main" id="{C3394D9A-96D4-25AC-8208-4B74A8D10BAA}"/>
                </a:ext>
              </a:extLst>
            </p:cNvPr>
            <p:cNvSpPr txBox="1"/>
            <p:nvPr/>
          </p:nvSpPr>
          <p:spPr>
            <a:xfrm>
              <a:off x="715702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具体示例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3" name="文本框 32">
              <a:extLst>
                <a:ext uri="{FF2B5EF4-FFF2-40B4-BE49-F238E27FC236}">
                  <a16:creationId xmlns:a16="http://schemas.microsoft.com/office/drawing/2014/main" id="{9ADE0E64-BAA0-A0E7-9A6C-DDB743F2AD31}"/>
                </a:ext>
              </a:extLst>
            </p:cNvPr>
            <p:cNvSpPr txBox="1"/>
            <p:nvPr/>
          </p:nvSpPr>
          <p:spPr>
            <a:xfrm>
              <a:off x="811171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类别示例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4" name="文本框 33">
              <a:extLst>
                <a:ext uri="{FF2B5EF4-FFF2-40B4-BE49-F238E27FC236}">
                  <a16:creationId xmlns:a16="http://schemas.microsoft.com/office/drawing/2014/main" id="{A5C1BA2C-E06D-A2E3-E6F9-1FE683C379D9}"/>
                </a:ext>
              </a:extLst>
            </p:cNvPr>
            <p:cNvSpPr txBox="1"/>
            <p:nvPr/>
          </p:nvSpPr>
          <p:spPr>
            <a:xfrm>
              <a:off x="1002110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点击完成</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8" name="文本框 47">
              <a:extLst>
                <a:ext uri="{FF2B5EF4-FFF2-40B4-BE49-F238E27FC236}">
                  <a16:creationId xmlns:a16="http://schemas.microsoft.com/office/drawing/2014/main" id="{1B012C77-8D7C-154D-BB60-2AB22399EBEE}"/>
                </a:ext>
              </a:extLst>
            </p:cNvPr>
            <p:cNvSpPr txBox="1"/>
            <p:nvPr/>
          </p:nvSpPr>
          <p:spPr>
            <a:xfrm>
              <a:off x="1097578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完成培训</a:t>
              </a:r>
              <a:endParaRPr lang="en-GB" sz="1200" dirty="0" err="1">
                <a:solidFill>
                  <a:schemeClr val="bg1"/>
                </a:solidFill>
                <a:latin typeface="Arial" panose="020B0604020202020204" pitchFamily="34" charset="0"/>
                <a:ea typeface="微软雅黑" panose="020B0503020204020204" pitchFamily="34" charset="-122"/>
              </a:endParaRPr>
            </a:p>
          </p:txBody>
        </p:sp>
      </p:grpSp>
      <p:sp>
        <p:nvSpPr>
          <p:cNvPr id="2" name="Content Placeholder 21">
            <a:extLst>
              <a:ext uri="{FF2B5EF4-FFF2-40B4-BE49-F238E27FC236}">
                <a16:creationId xmlns:a16="http://schemas.microsoft.com/office/drawing/2014/main" id="{ED024A46-DA5E-EDF3-F949-B9932B63FA34}"/>
              </a:ext>
            </a:extLst>
          </p:cNvPr>
          <p:cNvSpPr txBox="1">
            <a:spLocks/>
          </p:cNvSpPr>
          <p:nvPr/>
        </p:nvSpPr>
        <p:spPr>
          <a:xfrm>
            <a:off x="396272" y="1303338"/>
            <a:ext cx="11263487" cy="338554"/>
          </a:xfrm>
          <a:prstGeom prst="rect">
            <a:avLst/>
          </a:prstGeom>
        </p:spPr>
        <p:txBody>
          <a:bodyPr vert="horz" lIns="0" tIns="45720" rIns="0" bIns="45720" rtlCol="0" anchor="ctr">
            <a:spAutoFit/>
          </a:bodyPr>
          <a:lstStyle>
            <a:lvl1pPr marL="274320" indent="-274320" algn="l" defTabSz="1219170" rtl="0" eaLnBrk="1" latinLnBrk="0" hangingPunct="1">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1pPr>
            <a:lvl2pPr marL="548640" indent="-274320" algn="l" defTabSz="121917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82296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3pPr>
            <a:lvl4pPr marL="109728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1371600" indent="-274320" algn="l" defTabSz="1219170" rtl="0" eaLnBrk="1" latinLnBrk="0" hangingPunct="1">
              <a:spcBef>
                <a:spcPts val="0"/>
              </a:spcBef>
              <a:spcAft>
                <a:spcPts val="600"/>
              </a:spcAft>
              <a:buFont typeface="Arial" panose="020B0604020202020204" pitchFamily="34" charset="0"/>
              <a:buChar char="•"/>
              <a:defRPr sz="1100" b="0" kern="120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buClr>
                <a:schemeClr val="tx1"/>
              </a:buClr>
              <a:buNone/>
            </a:pPr>
            <a:r>
              <a:rPr lang="zh-CN" altLang="en-US"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rPr>
              <a:t>您可以通过点击查看更多内容</a:t>
            </a:r>
            <a:endParaRPr lang="en-IN"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35" name="Rectangle 27">
            <a:extLst>
              <a:ext uri="{FF2B5EF4-FFF2-40B4-BE49-F238E27FC236}">
                <a16:creationId xmlns:a16="http://schemas.microsoft.com/office/drawing/2014/main" id="{6BC61923-FA8D-B67F-D841-03F05FE92890}"/>
              </a:ext>
            </a:extLst>
          </p:cNvPr>
          <p:cNvSpPr/>
          <p:nvPr/>
        </p:nvSpPr>
        <p:spPr bwMode="auto">
          <a:xfrm>
            <a:off x="515795" y="2079830"/>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97200" bIns="72000" numCol="1" spcCol="0" rtlCol="0" fromWordArt="0" anchor="ctr" anchorCtr="0" forceAA="0" compatLnSpc="1">
            <a:prstTxWarp prst="textNoShape">
              <a:avLst/>
            </a:prstTxWarp>
            <a:noAutofit/>
          </a:bodyPr>
          <a:lstStyle/>
          <a:p>
            <a:pPr algn="ct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个人关系</a:t>
            </a:r>
          </a:p>
        </p:txBody>
      </p:sp>
      <p:sp>
        <p:nvSpPr>
          <p:cNvPr id="36" name="Rectangle 28">
            <a:extLst>
              <a:ext uri="{FF2B5EF4-FFF2-40B4-BE49-F238E27FC236}">
                <a16:creationId xmlns:a16="http://schemas.microsoft.com/office/drawing/2014/main" id="{FCD13A40-DCE4-A9D4-C5D0-6D211EF6F5FA}"/>
              </a:ext>
            </a:extLst>
          </p:cNvPr>
          <p:cNvSpPr/>
          <p:nvPr/>
        </p:nvSpPr>
        <p:spPr bwMode="auto">
          <a:xfrm>
            <a:off x="2877995" y="2079830"/>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个人经济利益</a:t>
            </a:r>
          </a:p>
        </p:txBody>
      </p:sp>
      <p:sp>
        <p:nvSpPr>
          <p:cNvPr id="37" name="Rectangle 28">
            <a:extLst>
              <a:ext uri="{FF2B5EF4-FFF2-40B4-BE49-F238E27FC236}">
                <a16:creationId xmlns:a16="http://schemas.microsoft.com/office/drawing/2014/main" id="{D3390806-793F-C727-F8ED-BDF16872F27C}"/>
              </a:ext>
            </a:extLst>
          </p:cNvPr>
          <p:cNvSpPr/>
          <p:nvPr/>
        </p:nvSpPr>
        <p:spPr bwMode="auto">
          <a:xfrm>
            <a:off x="5240195" y="2079830"/>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外部专业利益和外部董事会成员资格</a:t>
            </a:r>
          </a:p>
        </p:txBody>
      </p:sp>
      <p:sp>
        <p:nvSpPr>
          <p:cNvPr id="38" name="Rectangle 27">
            <a:extLst>
              <a:ext uri="{FF2B5EF4-FFF2-40B4-BE49-F238E27FC236}">
                <a16:creationId xmlns:a16="http://schemas.microsoft.com/office/drawing/2014/main" id="{59439F7C-4EE1-4D33-587F-A70544808967}"/>
              </a:ext>
            </a:extLst>
          </p:cNvPr>
          <p:cNvSpPr/>
          <p:nvPr/>
        </p:nvSpPr>
        <p:spPr bwMode="auto">
          <a:xfrm>
            <a:off x="515795" y="3287375"/>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97200" bIns="72000" numCol="1" spcCol="0" rtlCol="0" fromWordArt="0" anchor="ctr" anchorCtr="0" forceAA="0" compatLnSpc="1">
            <a:prstTxWarp prst="textNoShape">
              <a:avLst/>
            </a:prstTxWarp>
            <a:noAutofit/>
          </a:bodyPr>
          <a:lstStyle/>
          <a:p>
            <a:pPr algn="ct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政府关系</a:t>
            </a:r>
          </a:p>
        </p:txBody>
      </p:sp>
      <p:sp>
        <p:nvSpPr>
          <p:cNvPr id="39" name="Rectangle 28">
            <a:extLst>
              <a:ext uri="{FF2B5EF4-FFF2-40B4-BE49-F238E27FC236}">
                <a16:creationId xmlns:a16="http://schemas.microsoft.com/office/drawing/2014/main" id="{948E915D-C5BC-81BF-E600-D2246C161012}"/>
              </a:ext>
            </a:extLst>
          </p:cNvPr>
          <p:cNvSpPr/>
          <p:nvPr/>
        </p:nvSpPr>
        <p:spPr bwMode="auto">
          <a:xfrm>
            <a:off x="2877995" y="3287375"/>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密切的个人关系</a:t>
            </a:r>
          </a:p>
        </p:txBody>
      </p:sp>
      <p:sp>
        <p:nvSpPr>
          <p:cNvPr id="40" name="Rectangle 28">
            <a:extLst>
              <a:ext uri="{FF2B5EF4-FFF2-40B4-BE49-F238E27FC236}">
                <a16:creationId xmlns:a16="http://schemas.microsoft.com/office/drawing/2014/main" id="{49E1BC0B-4C87-C015-2246-9255C0CB930A}"/>
              </a:ext>
            </a:extLst>
          </p:cNvPr>
          <p:cNvSpPr/>
          <p:nvPr/>
        </p:nvSpPr>
        <p:spPr bwMode="auto">
          <a:xfrm>
            <a:off x="5240195" y="3287375"/>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其他情况</a:t>
            </a:r>
          </a:p>
        </p:txBody>
      </p:sp>
      <p:sp>
        <p:nvSpPr>
          <p:cNvPr id="19" name="文本框 18">
            <a:extLst>
              <a:ext uri="{FF2B5EF4-FFF2-40B4-BE49-F238E27FC236}">
                <a16:creationId xmlns:a16="http://schemas.microsoft.com/office/drawing/2014/main" id="{B25CCB59-5134-7F1D-71AB-7A3439D774AE}"/>
              </a:ext>
            </a:extLst>
          </p:cNvPr>
          <p:cNvSpPr txBox="1"/>
          <p:nvPr/>
        </p:nvSpPr>
        <p:spPr>
          <a:xfrm>
            <a:off x="9144000" y="-11037"/>
            <a:ext cx="1029416" cy="250244"/>
          </a:xfrm>
          <a:prstGeom prst="rect">
            <a:avLst/>
          </a:prstGeom>
          <a:noFill/>
        </p:spPr>
        <p:txBody>
          <a:bodyPr wrap="square" lIns="0" tIns="0" rIns="0" bIns="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a:t>
            </a:r>
            <a:r>
              <a:rPr lang="en-US" altLang="zh-CN" sz="1200" dirty="0">
                <a:solidFill>
                  <a:schemeClr val="bg1"/>
                </a:solidFill>
                <a:latin typeface="Arial" panose="020B0604020202020204" pitchFamily="34" charset="0"/>
                <a:ea typeface="微软雅黑" panose="020B0503020204020204" pitchFamily="34" charset="-122"/>
              </a:rPr>
              <a:t>/</a:t>
            </a:r>
            <a:r>
              <a:rPr lang="zh-CN" altLang="en-US" sz="1200" dirty="0">
                <a:solidFill>
                  <a:schemeClr val="bg1"/>
                </a:solidFill>
                <a:latin typeface="Arial" panose="020B0604020202020204" pitchFamily="34" charset="0"/>
                <a:ea typeface="微软雅黑" panose="020B0503020204020204" pitchFamily="34" charset="-122"/>
              </a:rPr>
              <a:t>无需披露</a:t>
            </a:r>
            <a:endParaRPr lang="en-GB" sz="1200" dirty="0" err="1">
              <a:solidFill>
                <a:schemeClr val="bg1"/>
              </a:solidFill>
              <a:latin typeface="Arial" panose="020B0604020202020204" pitchFamily="34" charset="0"/>
              <a:ea typeface="微软雅黑" panose="020B0503020204020204" pitchFamily="34" charset="-122"/>
            </a:endParaRPr>
          </a:p>
        </p:txBody>
      </p:sp>
      <p:grpSp>
        <p:nvGrpSpPr>
          <p:cNvPr id="8" name="组合 7">
            <a:extLst>
              <a:ext uri="{FF2B5EF4-FFF2-40B4-BE49-F238E27FC236}">
                <a16:creationId xmlns:a16="http://schemas.microsoft.com/office/drawing/2014/main" id="{0820E44B-5F2D-620D-E084-3A8314F3B09F}"/>
              </a:ext>
            </a:extLst>
          </p:cNvPr>
          <p:cNvGrpSpPr/>
          <p:nvPr/>
        </p:nvGrpSpPr>
        <p:grpSpPr>
          <a:xfrm>
            <a:off x="-411" y="-1796"/>
            <a:ext cx="12192000" cy="6858000"/>
            <a:chOff x="-411" y="-1796"/>
            <a:chExt cx="12192000" cy="6858000"/>
          </a:xfrm>
        </p:grpSpPr>
        <p:sp>
          <p:nvSpPr>
            <p:cNvPr id="9" name="Rectangle 17">
              <a:extLst>
                <a:ext uri="{FF2B5EF4-FFF2-40B4-BE49-F238E27FC236}">
                  <a16:creationId xmlns:a16="http://schemas.microsoft.com/office/drawing/2014/main" id="{7CADE286-5F3D-9165-823A-A0FE4EB103B8}"/>
                </a:ext>
              </a:extLst>
            </p:cNvPr>
            <p:cNvSpPr/>
            <p:nvPr/>
          </p:nvSpPr>
          <p:spPr bwMode="auto">
            <a:xfrm>
              <a:off x="-411" y="-1796"/>
              <a:ext cx="12192000" cy="6858000"/>
            </a:xfrm>
            <a:prstGeom prst="rect">
              <a:avLst/>
            </a:prstGeom>
            <a:solidFill>
              <a:srgbClr val="544F40">
                <a:lumMod val="50000"/>
                <a:alpha val="85000"/>
              </a:srgbClr>
            </a:soli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marR="0" lvl="0" indent="-180975" algn="ctr" defTabSz="1001359" eaLnBrk="0" fontAlgn="auto" latinLnBrk="0" hangingPunct="0">
                <a:lnSpc>
                  <a:spcPct val="100000"/>
                </a:lnSpc>
                <a:spcBef>
                  <a:spcPts val="0"/>
                </a:spcBef>
                <a:spcAft>
                  <a:spcPts val="0"/>
                </a:spcAft>
                <a:buClr>
                  <a:prstClr val="white"/>
                </a:buClr>
                <a:buSzTx/>
                <a:buFont typeface="Arial" pitchFamily="34" charset="0"/>
                <a:buChar char="–"/>
                <a:tabLst/>
                <a:defRPr/>
              </a:pPr>
              <a:endParaRPr kumimoji="0" lang="en-IN" sz="120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10" name="Group 18">
              <a:extLst>
                <a:ext uri="{FF2B5EF4-FFF2-40B4-BE49-F238E27FC236}">
                  <a16:creationId xmlns:a16="http://schemas.microsoft.com/office/drawing/2014/main" id="{7A66BD81-DD44-B15E-8717-014FC3A44C9F}"/>
                </a:ext>
              </a:extLst>
            </p:cNvPr>
            <p:cNvGrpSpPr/>
            <p:nvPr/>
          </p:nvGrpSpPr>
          <p:grpSpPr>
            <a:xfrm>
              <a:off x="10514213" y="845537"/>
              <a:ext cx="1220587" cy="492443"/>
              <a:chOff x="10515599" y="374946"/>
              <a:chExt cx="1220587" cy="492443"/>
            </a:xfrm>
          </p:grpSpPr>
          <p:sp>
            <p:nvSpPr>
              <p:cNvPr id="14" name="Rounded Rectangle 24">
                <a:extLst>
                  <a:ext uri="{FF2B5EF4-FFF2-40B4-BE49-F238E27FC236}">
                    <a16:creationId xmlns:a16="http://schemas.microsoft.com/office/drawing/2014/main" id="{8C3C080E-9BCE-08D8-FC5F-CD933646A5D3}"/>
                  </a:ext>
                </a:extLst>
              </p:cNvPr>
              <p:cNvSpPr/>
              <p:nvPr/>
            </p:nvSpPr>
            <p:spPr bwMode="auto">
              <a:xfrm>
                <a:off x="10515599" y="374946"/>
                <a:ext cx="1220587" cy="492443"/>
              </a:xfrm>
              <a:prstGeom prst="roundRect">
                <a:avLst>
                  <a:gd name="adj" fmla="val 13935"/>
                </a:avLst>
              </a:prstGeom>
              <a:solidFill>
                <a:srgbClr val="F36633"/>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prstClr val="white"/>
                  </a:buClr>
                  <a:buFont typeface="Arial" pitchFamily="34" charset="0"/>
                  <a:buChar char="–"/>
                </a:pPr>
                <a:endParaRPr lang="en-IN" sz="1200" b="1" kern="0">
                  <a:solidFill>
                    <a:srgbClr val="FFFFFF"/>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5" name="TextBox 20">
                <a:extLst>
                  <a:ext uri="{FF2B5EF4-FFF2-40B4-BE49-F238E27FC236}">
                    <a16:creationId xmlns:a16="http://schemas.microsoft.com/office/drawing/2014/main" id="{316C9319-5D4E-6857-D398-C00E23015862}"/>
                  </a:ext>
                </a:extLst>
              </p:cNvPr>
              <p:cNvSpPr txBox="1"/>
              <p:nvPr/>
            </p:nvSpPr>
            <p:spPr>
              <a:xfrm>
                <a:off x="10922975" y="424840"/>
                <a:ext cx="694121" cy="276999"/>
              </a:xfrm>
              <a:prstGeom prst="rect">
                <a:avLst/>
              </a:prstGeom>
              <a:noFill/>
            </p:spPr>
            <p:txBody>
              <a:bodyPr wrap="square" rtlCol="0">
                <a:spAutoFit/>
              </a:bodyPr>
              <a:lstStyle>
                <a:defPPr>
                  <a:defRPr lang="en-US"/>
                </a:defPPr>
                <a:lvl1pPr algn="ctr">
                  <a:buClr>
                    <a:schemeClr val="tx1"/>
                  </a:buClr>
                  <a:defRPr sz="1200" b="1">
                    <a:solidFill>
                      <a:srgbClr val="FF6600"/>
                    </a:solidFill>
                  </a:defRPr>
                </a:lvl1pPr>
              </a:lstStyle>
              <a:p>
                <a:pPr algn="l">
                  <a:buClr>
                    <a:srgbClr val="544F40"/>
                  </a:buClr>
                </a:pPr>
                <a:r>
                  <a:rPr lang="zh-CN" altLang="en-US">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返回</a:t>
                </a:r>
                <a:endParaRPr lang="en-US" baseline="3000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16" name="Group 30">
                <a:extLst>
                  <a:ext uri="{FF2B5EF4-FFF2-40B4-BE49-F238E27FC236}">
                    <a16:creationId xmlns:a16="http://schemas.microsoft.com/office/drawing/2014/main" id="{BFCF4919-91AC-00EE-797E-3CCC567C8014}"/>
                  </a:ext>
                </a:extLst>
              </p:cNvPr>
              <p:cNvGrpSpPr/>
              <p:nvPr/>
            </p:nvGrpSpPr>
            <p:grpSpPr>
              <a:xfrm>
                <a:off x="10626365" y="446729"/>
                <a:ext cx="237744" cy="233220"/>
                <a:chOff x="10591503" y="478920"/>
                <a:chExt cx="221238" cy="187028"/>
              </a:xfrm>
            </p:grpSpPr>
            <p:sp>
              <p:nvSpPr>
                <p:cNvPr id="17" name="Oval 31">
                  <a:extLst>
                    <a:ext uri="{FF2B5EF4-FFF2-40B4-BE49-F238E27FC236}">
                      <a16:creationId xmlns:a16="http://schemas.microsoft.com/office/drawing/2014/main" id="{390D784B-DB3A-AF44-8302-B5C72EFDA383}"/>
                    </a:ext>
                  </a:extLst>
                </p:cNvPr>
                <p:cNvSpPr/>
                <p:nvPr/>
              </p:nvSpPr>
              <p:spPr>
                <a:xfrm>
                  <a:off x="10591503" y="478920"/>
                  <a:ext cx="221238" cy="187028"/>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8" name="Freeform 5">
                  <a:extLst>
                    <a:ext uri="{FF2B5EF4-FFF2-40B4-BE49-F238E27FC236}">
                      <a16:creationId xmlns:a16="http://schemas.microsoft.com/office/drawing/2014/main" id="{F32D1225-70E9-75F1-1929-B340368A9F7B}"/>
                    </a:ext>
                  </a:extLst>
                </p:cNvPr>
                <p:cNvSpPr>
                  <a:spLocks/>
                </p:cNvSpPr>
                <p:nvPr/>
              </p:nvSpPr>
              <p:spPr bwMode="auto">
                <a:xfrm>
                  <a:off x="10646283" y="531158"/>
                  <a:ext cx="109538" cy="82550"/>
                </a:xfrm>
                <a:custGeom>
                  <a:avLst/>
                  <a:gdLst>
                    <a:gd name="T0" fmla="*/ 552 w 552"/>
                    <a:gd name="T1" fmla="*/ 150 h 416"/>
                    <a:gd name="T2" fmla="*/ 212 w 552"/>
                    <a:gd name="T3" fmla="*/ 150 h 416"/>
                    <a:gd name="T4" fmla="*/ 266 w 552"/>
                    <a:gd name="T5" fmla="*/ 0 h 416"/>
                    <a:gd name="T6" fmla="*/ 0 w 552"/>
                    <a:gd name="T7" fmla="*/ 208 h 416"/>
                    <a:gd name="T8" fmla="*/ 266 w 552"/>
                    <a:gd name="T9" fmla="*/ 416 h 416"/>
                    <a:gd name="T10" fmla="*/ 212 w 552"/>
                    <a:gd name="T11" fmla="*/ 266 h 416"/>
                    <a:gd name="T12" fmla="*/ 552 w 552"/>
                    <a:gd name="T13" fmla="*/ 266 h 416"/>
                    <a:gd name="T14" fmla="*/ 552 w 552"/>
                    <a:gd name="T15" fmla="*/ 150 h 4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2" h="416">
                      <a:moveTo>
                        <a:pt x="552" y="150"/>
                      </a:moveTo>
                      <a:lnTo>
                        <a:pt x="212" y="150"/>
                      </a:lnTo>
                      <a:lnTo>
                        <a:pt x="266" y="0"/>
                      </a:lnTo>
                      <a:lnTo>
                        <a:pt x="0" y="208"/>
                      </a:lnTo>
                      <a:lnTo>
                        <a:pt x="266" y="416"/>
                      </a:lnTo>
                      <a:lnTo>
                        <a:pt x="212" y="266"/>
                      </a:lnTo>
                      <a:lnTo>
                        <a:pt x="552" y="266"/>
                      </a:lnTo>
                      <a:lnTo>
                        <a:pt x="552" y="15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微软雅黑" panose="020B0503020204020204" pitchFamily="34" charset="-122"/>
                    <a:cs typeface="Arial" panose="020B0604020202020204" pitchFamily="34" charset="0"/>
                    <a:sym typeface="+mn-lt"/>
                  </a:endParaRPr>
                </a:p>
              </p:txBody>
            </p:sp>
          </p:grpSp>
        </p:grpSp>
        <p:sp>
          <p:nvSpPr>
            <p:cNvPr id="11" name="Rounded Rectangle 60">
              <a:extLst>
                <a:ext uri="{FF2B5EF4-FFF2-40B4-BE49-F238E27FC236}">
                  <a16:creationId xmlns:a16="http://schemas.microsoft.com/office/drawing/2014/main" id="{AFBA16D9-F1C6-989D-90FF-FF260F049A49}"/>
                </a:ext>
              </a:extLst>
            </p:cNvPr>
            <p:cNvSpPr/>
            <p:nvPr/>
          </p:nvSpPr>
          <p:spPr>
            <a:xfrm>
              <a:off x="457200" y="1227757"/>
              <a:ext cx="11277600" cy="4482454"/>
            </a:xfrm>
            <a:prstGeom prst="roundRect">
              <a:avLst>
                <a:gd name="adj" fmla="val 2665"/>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2" name="TextBox 34">
              <a:extLst>
                <a:ext uri="{FF2B5EF4-FFF2-40B4-BE49-F238E27FC236}">
                  <a16:creationId xmlns:a16="http://schemas.microsoft.com/office/drawing/2014/main" id="{53E0DF46-0182-DC7E-9D4D-F78E79B4BC98}"/>
                </a:ext>
              </a:extLst>
            </p:cNvPr>
            <p:cNvSpPr txBox="1"/>
            <p:nvPr/>
          </p:nvSpPr>
          <p:spPr>
            <a:xfrm>
              <a:off x="672905" y="5217777"/>
              <a:ext cx="9925952" cy="307777"/>
            </a:xfrm>
            <a:prstGeom prst="rect">
              <a:avLst/>
            </a:prstGeom>
            <a:noFill/>
          </p:spPr>
          <p:txBody>
            <a:bodyPr wrap="square" rtlCol="0">
              <a:spAutoFit/>
            </a:bodyPr>
            <a:lstStyle/>
            <a:p>
              <a:pPr>
                <a:spcAft>
                  <a:spcPts val="600"/>
                </a:spcAft>
              </a:pPr>
              <a:r>
                <a:rPr lang="zh-CN" altLang="en-US" sz="1400"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rPr>
                <a:t>点击“返回”关闭跳出窗口</a:t>
              </a:r>
              <a:endParaRPr lang="en-IN" sz="1400"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3" name="Content Placeholder 16">
              <a:extLst>
                <a:ext uri="{FF2B5EF4-FFF2-40B4-BE49-F238E27FC236}">
                  <a16:creationId xmlns:a16="http://schemas.microsoft.com/office/drawing/2014/main" id="{813BCACA-A197-F018-982B-F24743BFA033}"/>
                </a:ext>
              </a:extLst>
            </p:cNvPr>
            <p:cNvSpPr txBox="1">
              <a:spLocks/>
            </p:cNvSpPr>
            <p:nvPr/>
          </p:nvSpPr>
          <p:spPr>
            <a:xfrm>
              <a:off x="668945" y="1410118"/>
              <a:ext cx="10811697" cy="2942807"/>
            </a:xfrm>
            <a:prstGeom prst="rect">
              <a:avLst/>
            </a:prstGeom>
          </p:spPr>
          <p:txBody>
            <a:bodyPr lIns="0"/>
            <a:lstStyle>
              <a:lvl1pPr marL="274320" indent="-274320" algn="l" defTabSz="909096" rtl="0" eaLnBrk="1" latinLnBrk="0" hangingPunct="1">
                <a:lnSpc>
                  <a:spcPct val="100000"/>
                </a:lnSpc>
                <a:spcBef>
                  <a:spcPts val="0"/>
                </a:spcBef>
                <a:spcAft>
                  <a:spcPts val="600"/>
                </a:spcAft>
                <a:buClr>
                  <a:schemeClr val="tx1"/>
                </a:buClr>
                <a:buFont typeface="Arial" panose="020B0604020202020204" pitchFamily="34" charset="0"/>
                <a:buChar char="•"/>
                <a:defRPr lang="en-US" sz="1600" kern="1200" dirty="0">
                  <a:solidFill>
                    <a:schemeClr val="tx1"/>
                  </a:solidFill>
                  <a:latin typeface="+mn-lt"/>
                  <a:ea typeface="+mn-ea"/>
                  <a:cs typeface="+mn-cs"/>
                </a:defRPr>
              </a:lvl1pPr>
              <a:lvl2pPr marL="547747" indent="-285750" algn="l" defTabSz="909096" rtl="0" eaLnBrk="1" latinLnBrk="0" hangingPunct="1">
                <a:lnSpc>
                  <a:spcPct val="100000"/>
                </a:lnSpc>
                <a:spcBef>
                  <a:spcPts val="0"/>
                </a:spcBef>
                <a:spcAft>
                  <a:spcPts val="600"/>
                </a:spcAft>
                <a:buFont typeface="Arial" panose="020B0604020202020204" pitchFamily="34" charset="0"/>
                <a:buChar char="•"/>
                <a:defRPr lang="en-US" sz="1400" kern="1200" dirty="0">
                  <a:solidFill>
                    <a:schemeClr val="tx1"/>
                  </a:solidFill>
                  <a:latin typeface="+mn-lt"/>
                  <a:ea typeface="+mn-ea"/>
                  <a:cs typeface="+mn-cs"/>
                </a:defRPr>
              </a:lvl2pPr>
              <a:lvl3pPr marL="820791" indent="-285750" algn="l" defTabSz="909096" rtl="0" eaLnBrk="1" latinLnBrk="0" hangingPunct="1">
                <a:lnSpc>
                  <a:spcPct val="100000"/>
                </a:lnSpc>
                <a:spcBef>
                  <a:spcPts val="0"/>
                </a:spcBef>
                <a:spcAft>
                  <a:spcPts val="600"/>
                </a:spcAft>
                <a:buFont typeface="Arial" panose="020B0604020202020204" pitchFamily="34" charset="0"/>
                <a:buChar char="•"/>
                <a:defRPr lang="en-US" sz="1200" kern="1200" dirty="0">
                  <a:solidFill>
                    <a:schemeClr val="tx1"/>
                  </a:solidFill>
                  <a:latin typeface="+mn-lt"/>
                  <a:ea typeface="+mn-ea"/>
                  <a:cs typeface="+mn-cs"/>
                </a:defRPr>
              </a:lvl3pPr>
              <a:lvl4pPr marL="1084366" indent="-285750" algn="l" defTabSz="909096" rtl="0" eaLnBrk="1" latinLnBrk="0" hangingPunct="1">
                <a:lnSpc>
                  <a:spcPct val="100000"/>
                </a:lnSpc>
                <a:spcBef>
                  <a:spcPts val="0"/>
                </a:spcBef>
                <a:spcAft>
                  <a:spcPts val="600"/>
                </a:spcAft>
                <a:buFont typeface="Arial" panose="020B0604020202020204" pitchFamily="34" charset="0"/>
                <a:buChar char="•"/>
                <a:defRPr lang="en-US" sz="1100" kern="1200" dirty="0">
                  <a:solidFill>
                    <a:schemeClr val="tx1"/>
                  </a:solidFill>
                  <a:latin typeface="+mn-lt"/>
                  <a:ea typeface="+mn-ea"/>
                  <a:cs typeface="+mn-cs"/>
                </a:defRPr>
              </a:lvl4pPr>
              <a:lvl5pPr marL="1355833" indent="-285750" algn="l" defTabSz="909096" rtl="0" eaLnBrk="1" latinLnBrk="0" hangingPunct="1">
                <a:lnSpc>
                  <a:spcPct val="100000"/>
                </a:lnSpc>
                <a:spcBef>
                  <a:spcPts val="0"/>
                </a:spcBef>
                <a:spcAft>
                  <a:spcPts val="600"/>
                </a:spcAft>
                <a:buFont typeface="Arial" panose="020B0604020202020204" pitchFamily="34" charset="0"/>
                <a:buChar char="•"/>
                <a:defRPr lang="en-GB" sz="1100" b="0" kern="1200" dirty="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buNone/>
              </a:pPr>
              <a:r>
                <a:rPr lang="zh-CN" altLang="en-US" sz="2000" b="1" kern="0"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rPr>
                <a:t>密切的个人关系</a:t>
              </a:r>
              <a:endParaRPr lang="en-GB" altLang="zh-CN" sz="2000" b="1" kern="0"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endParaRPr>
            </a:p>
            <a:p>
              <a:pPr marL="0" marR="0" lvl="0" indent="0" defTabSz="913765" rtl="0" eaLnBrk="1" fontAlgn="auto" latinLnBrk="0" hangingPunct="1">
                <a:lnSpc>
                  <a:spcPct val="125000"/>
                </a:lnSpc>
                <a:spcBef>
                  <a:spcPts val="0"/>
                </a:spcBef>
                <a:spcAft>
                  <a:spcPts val="600"/>
                </a:spcAft>
                <a:buClrTx/>
                <a:buSzPct val="25000"/>
                <a:buFontTx/>
                <a:buNone/>
                <a:defRPr/>
              </a:pPr>
              <a:r>
                <a:rPr kumimoji="0" lang="zh-CN" altLang="en-US"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密切的个人关系是指我们与家庭成员以及与我们有恋爱关系的人之间的关系。以下情况必须披露：</a:t>
              </a:r>
              <a:endParaRPr kumimoji="0" lang="en-GB" altLang="zh-CN"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endParaRPr>
            </a:p>
            <a:p>
              <a:pPr marL="171450" marR="0" lvl="0" indent="-171450" defTabSz="913765" rtl="0" eaLnBrk="1" fontAlgn="auto" latinLnBrk="0" hangingPunct="1">
                <a:lnSpc>
                  <a:spcPct val="125000"/>
                </a:lnSpc>
                <a:spcBef>
                  <a:spcPts val="0"/>
                </a:spcBef>
                <a:spcAft>
                  <a:spcPts val="600"/>
                </a:spcAft>
                <a:buClr>
                  <a:schemeClr val="tx1"/>
                </a:buClr>
                <a:buSzPct val="100000"/>
                <a:buFont typeface="Arial" panose="020B0604020202020204" pitchFamily="34" charset="0"/>
                <a:buChar char="•"/>
                <a:defRPr/>
              </a:pPr>
              <a:r>
                <a:rPr kumimoji="0" lang="zh-CN" altLang="en-US"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与您的汇报关系中的另一名</a:t>
              </a:r>
              <a:r>
                <a:rPr kumimoji="0" lang="en-GB" altLang="zh-CN"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GSK</a:t>
              </a:r>
              <a:r>
                <a:rPr kumimoji="0" lang="zh-CN" altLang="en-US"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员工有密切的个人关系。</a:t>
              </a:r>
              <a:endParaRPr kumimoji="0" lang="en-GB" altLang="zh-CN"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endParaRPr>
            </a:p>
            <a:p>
              <a:pPr marL="171450" marR="0" lvl="0" indent="-171450" defTabSz="913765" rtl="0" eaLnBrk="1" fontAlgn="auto" latinLnBrk="0" hangingPunct="1">
                <a:lnSpc>
                  <a:spcPct val="125000"/>
                </a:lnSpc>
                <a:spcBef>
                  <a:spcPts val="0"/>
                </a:spcBef>
                <a:spcAft>
                  <a:spcPts val="600"/>
                </a:spcAft>
                <a:buClr>
                  <a:schemeClr val="tx1"/>
                </a:buClr>
                <a:buSzPct val="100000"/>
                <a:buFont typeface="Arial" panose="020B0604020202020204" pitchFamily="34" charset="0"/>
                <a:buChar char="•"/>
                <a:defRPr/>
              </a:pPr>
              <a:r>
                <a:rPr kumimoji="0" lang="zh-CN" altLang="en-US"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参与和您有密切个人关系的人的任何招聘、薪酬、晋升或留任决定，包括担任面试小组成员。</a:t>
              </a:r>
              <a:endParaRPr kumimoji="0" lang="en-GB" altLang="zh-CN" sz="18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endParaRPr>
            </a:p>
            <a:p>
              <a:pPr marL="171450" indent="-171450" defTabSz="913765">
                <a:lnSpc>
                  <a:spcPct val="125000"/>
                </a:lnSpc>
                <a:buSzPct val="100000"/>
                <a:defRPr/>
              </a:pPr>
              <a:r>
                <a:rPr lang="zh-CN" altLang="en-US" sz="1800" dirty="0">
                  <a:latin typeface="Arial" panose="020B0604020202020204" pitchFamily="34" charset="0"/>
                  <a:ea typeface="微软雅黑" panose="020B0503020204020204" pitchFamily="34" charset="-122"/>
                  <a:cs typeface="Arial" panose="020B0604020202020204" pitchFamily="34" charset="0"/>
                </a:rPr>
                <a:t>高级经理与</a:t>
              </a:r>
              <a:r>
                <a:rPr lang="en-GB" altLang="zh-CN" sz="1800" dirty="0">
                  <a:latin typeface="Arial" panose="020B0604020202020204" pitchFamily="34" charset="0"/>
                  <a:ea typeface="微软雅黑" panose="020B0503020204020204" pitchFamily="34" charset="-122"/>
                  <a:cs typeface="Arial" panose="020B0604020202020204" pitchFamily="34" charset="0"/>
                </a:rPr>
                <a:t>GSK</a:t>
              </a:r>
              <a:r>
                <a:rPr lang="zh-CN" altLang="en-US" sz="1800" dirty="0">
                  <a:latin typeface="Arial" panose="020B0604020202020204" pitchFamily="34" charset="0"/>
                  <a:ea typeface="微软雅黑" panose="020B0503020204020204" pitchFamily="34" charset="-122"/>
                  <a:cs typeface="Arial" panose="020B0604020202020204" pitchFamily="34" charset="0"/>
                </a:rPr>
                <a:t>员工有密切个人关系时，须遵守本政策涉及高级经理的密切个人关系部分规定的额外披露要求。</a:t>
              </a:r>
              <a:endParaRPr lang="en-GB" altLang="zh-CN" sz="1800" dirty="0">
                <a:latin typeface="Arial" panose="020B0604020202020204" pitchFamily="34" charset="0"/>
                <a:ea typeface="微软雅黑" panose="020B0503020204020204" pitchFamily="34" charset="-122"/>
                <a:cs typeface="Arial" panose="020B0604020202020204" pitchFamily="34" charset="0"/>
              </a:endParaRPr>
            </a:p>
            <a:p>
              <a:pPr marL="171450" indent="-171450" defTabSz="913765">
                <a:lnSpc>
                  <a:spcPct val="125000"/>
                </a:lnSpc>
                <a:buSzPct val="100000"/>
                <a:defRPr/>
              </a:pPr>
              <a:r>
                <a:rPr lang="zh-CN" altLang="en-US" sz="1800" dirty="0">
                  <a:latin typeface="Arial" panose="020B0604020202020204" pitchFamily="34" charset="0"/>
                  <a:ea typeface="微软雅黑" panose="020B0503020204020204" pitchFamily="34" charset="-122"/>
                  <a:cs typeface="Arial" panose="020B0604020202020204" pitchFamily="34" charset="0"/>
                </a:rPr>
                <a:t>必须向您的人力资源部业务合作伙伴披露密切的个人关系。不应通过利益冲突披露工具进行披露。</a:t>
              </a:r>
              <a:endParaRPr lang="en-US" altLang="zh-CN" sz="1800" dirty="0">
                <a:latin typeface="Arial" panose="020B0604020202020204" pitchFamily="34" charset="0"/>
                <a:ea typeface="微软雅黑" panose="020B0503020204020204" pitchFamily="34" charset="-122"/>
                <a:cs typeface="Arial" panose="020B0604020202020204" pitchFamily="34" charset="0"/>
              </a:endParaRPr>
            </a:p>
            <a:p>
              <a:pPr marL="0" indent="0">
                <a:buNone/>
              </a:pPr>
              <a:endParaRPr lang="zh-CN" altLang="en-US" sz="2000" b="1" kern="0"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spTree>
    <p:extLst>
      <p:ext uri="{BB962C8B-B14F-4D97-AF65-F5344CB8AC3E}">
        <p14:creationId xmlns:p14="http://schemas.microsoft.com/office/powerpoint/2010/main" val="271352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animBg="1"/>
      <p:bldP spid="36" grpId="0" animBg="1"/>
      <p:bldP spid="37" grpId="0" animBg="1"/>
      <p:bldP spid="38" grpId="0" animBg="1"/>
      <p:bldP spid="39" grpId="0" animBg="1"/>
      <p:bldP spid="40"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0" name="表格 49">
            <a:extLst>
              <a:ext uri="{FF2B5EF4-FFF2-40B4-BE49-F238E27FC236}">
                <a16:creationId xmlns:a16="http://schemas.microsoft.com/office/drawing/2014/main" id="{5B9674BB-D5E2-B66A-21E9-F5070B43EA7A}"/>
              </a:ext>
            </a:extLst>
          </p:cNvPr>
          <p:cNvGraphicFramePr>
            <a:graphicFrameLocks noGrp="1"/>
          </p:cNvGraphicFramePr>
          <p:nvPr/>
        </p:nvGraphicFramePr>
        <p:xfrm>
          <a:off x="0" y="-11036"/>
          <a:ext cx="12192000" cy="253923"/>
        </p:xfrm>
        <a:graphic>
          <a:graphicData uri="http://schemas.openxmlformats.org/drawingml/2006/table">
            <a:tbl>
              <a:tblPr firstRow="1" bandRow="1">
                <a:tableStyleId>{9D7B26C5-4107-4FEC-AEDC-1716B250A1EF}</a:tableStyleId>
              </a:tblPr>
              <a:tblGrid>
                <a:gridCol w="1016000">
                  <a:extLst>
                    <a:ext uri="{9D8B030D-6E8A-4147-A177-3AD203B41FA5}">
                      <a16:colId xmlns:a16="http://schemas.microsoft.com/office/drawing/2014/main" val="430702346"/>
                    </a:ext>
                  </a:extLst>
                </a:gridCol>
                <a:gridCol w="1016000">
                  <a:extLst>
                    <a:ext uri="{9D8B030D-6E8A-4147-A177-3AD203B41FA5}">
                      <a16:colId xmlns:a16="http://schemas.microsoft.com/office/drawing/2014/main" val="3238340718"/>
                    </a:ext>
                  </a:extLst>
                </a:gridCol>
                <a:gridCol w="1016000">
                  <a:extLst>
                    <a:ext uri="{9D8B030D-6E8A-4147-A177-3AD203B41FA5}">
                      <a16:colId xmlns:a16="http://schemas.microsoft.com/office/drawing/2014/main" val="375901009"/>
                    </a:ext>
                  </a:extLst>
                </a:gridCol>
                <a:gridCol w="1016000">
                  <a:extLst>
                    <a:ext uri="{9D8B030D-6E8A-4147-A177-3AD203B41FA5}">
                      <a16:colId xmlns:a16="http://schemas.microsoft.com/office/drawing/2014/main" val="1186696337"/>
                    </a:ext>
                  </a:extLst>
                </a:gridCol>
                <a:gridCol w="1016000">
                  <a:extLst>
                    <a:ext uri="{9D8B030D-6E8A-4147-A177-3AD203B41FA5}">
                      <a16:colId xmlns:a16="http://schemas.microsoft.com/office/drawing/2014/main" val="1856434816"/>
                    </a:ext>
                  </a:extLst>
                </a:gridCol>
                <a:gridCol w="1016000">
                  <a:extLst>
                    <a:ext uri="{9D8B030D-6E8A-4147-A177-3AD203B41FA5}">
                      <a16:colId xmlns:a16="http://schemas.microsoft.com/office/drawing/2014/main" val="2631607187"/>
                    </a:ext>
                  </a:extLst>
                </a:gridCol>
                <a:gridCol w="1016000">
                  <a:extLst>
                    <a:ext uri="{9D8B030D-6E8A-4147-A177-3AD203B41FA5}">
                      <a16:colId xmlns:a16="http://schemas.microsoft.com/office/drawing/2014/main" val="3908009043"/>
                    </a:ext>
                  </a:extLst>
                </a:gridCol>
                <a:gridCol w="1016000">
                  <a:extLst>
                    <a:ext uri="{9D8B030D-6E8A-4147-A177-3AD203B41FA5}">
                      <a16:colId xmlns:a16="http://schemas.microsoft.com/office/drawing/2014/main" val="2320919784"/>
                    </a:ext>
                  </a:extLst>
                </a:gridCol>
                <a:gridCol w="1016000">
                  <a:extLst>
                    <a:ext uri="{9D8B030D-6E8A-4147-A177-3AD203B41FA5}">
                      <a16:colId xmlns:a16="http://schemas.microsoft.com/office/drawing/2014/main" val="345247987"/>
                    </a:ext>
                  </a:extLst>
                </a:gridCol>
                <a:gridCol w="1016000">
                  <a:extLst>
                    <a:ext uri="{9D8B030D-6E8A-4147-A177-3AD203B41FA5}">
                      <a16:colId xmlns:a16="http://schemas.microsoft.com/office/drawing/2014/main" val="2953035068"/>
                    </a:ext>
                  </a:extLst>
                </a:gridCol>
                <a:gridCol w="1016000">
                  <a:extLst>
                    <a:ext uri="{9D8B030D-6E8A-4147-A177-3AD203B41FA5}">
                      <a16:colId xmlns:a16="http://schemas.microsoft.com/office/drawing/2014/main" val="3468142707"/>
                    </a:ext>
                  </a:extLst>
                </a:gridCol>
                <a:gridCol w="1016000">
                  <a:extLst>
                    <a:ext uri="{9D8B030D-6E8A-4147-A177-3AD203B41FA5}">
                      <a16:colId xmlns:a16="http://schemas.microsoft.com/office/drawing/2014/main" val="3194531347"/>
                    </a:ext>
                  </a:extLst>
                </a:gridCol>
              </a:tblGrid>
              <a:tr h="253923">
                <a:tc>
                  <a:txBody>
                    <a:bodyPr/>
                    <a:lstStyle/>
                    <a:p>
                      <a:endParaRPr lang="en-GB" sz="900" dirty="0"/>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70703203"/>
                  </a:ext>
                </a:extLst>
              </a:tr>
            </a:tbl>
          </a:graphicData>
        </a:graphic>
      </p:graphicFrame>
      <p:sp>
        <p:nvSpPr>
          <p:cNvPr id="4" name="灯片编号占位符 3">
            <a:extLst>
              <a:ext uri="{FF2B5EF4-FFF2-40B4-BE49-F238E27FC236}">
                <a16:creationId xmlns:a16="http://schemas.microsoft.com/office/drawing/2014/main" id="{A42D47DC-E053-720E-2D6E-ED3F359CBFAC}"/>
              </a:ext>
            </a:extLst>
          </p:cNvPr>
          <p:cNvSpPr>
            <a:spLocks noGrp="1"/>
          </p:cNvSpPr>
          <p:nvPr>
            <p:ph type="sldNum" sz="quarter" idx="22"/>
          </p:nvPr>
        </p:nvSpPr>
        <p:spPr/>
        <p:txBody>
          <a:bodyPr/>
          <a:lstStyle/>
          <a:p>
            <a:fld id="{9F9F533D-B52E-4A2F-BF72-0ADD2D94BD75}" type="slidenum">
              <a:rPr lang="en-GB" smtClean="0"/>
              <a:pPr/>
              <a:t>49</a:t>
            </a:fld>
            <a:endParaRPr lang="en-GB" dirty="0"/>
          </a:p>
        </p:txBody>
      </p:sp>
      <p:sp>
        <p:nvSpPr>
          <p:cNvPr id="6" name="标题 5">
            <a:extLst>
              <a:ext uri="{FF2B5EF4-FFF2-40B4-BE49-F238E27FC236}">
                <a16:creationId xmlns:a16="http://schemas.microsoft.com/office/drawing/2014/main" id="{74FAD56A-2E80-723B-8D52-1FA09838B3ED}"/>
              </a:ext>
            </a:extLst>
          </p:cNvPr>
          <p:cNvSpPr>
            <a:spLocks noGrp="1"/>
          </p:cNvSpPr>
          <p:nvPr>
            <p:ph type="title"/>
          </p:nvPr>
        </p:nvSpPr>
        <p:spPr/>
        <p:txBody>
          <a:bodyPr/>
          <a:lstStyle/>
          <a:p>
            <a:r>
              <a:rPr lang="zh-CN" altLang="en-US" dirty="0"/>
              <a:t>必须披露的利益冲突示例（非详尽）</a:t>
            </a:r>
            <a:endParaRPr lang="en-GB" dirty="0"/>
          </a:p>
        </p:txBody>
      </p:sp>
      <p:grpSp>
        <p:nvGrpSpPr>
          <p:cNvPr id="3" name="组合 2">
            <a:extLst>
              <a:ext uri="{FF2B5EF4-FFF2-40B4-BE49-F238E27FC236}">
                <a16:creationId xmlns:a16="http://schemas.microsoft.com/office/drawing/2014/main" id="{4F9C1D91-4683-0B47-3F13-3D357F10A713}"/>
              </a:ext>
            </a:extLst>
          </p:cNvPr>
          <p:cNvGrpSpPr/>
          <p:nvPr/>
        </p:nvGrpSpPr>
        <p:grpSpPr>
          <a:xfrm>
            <a:off x="118580" y="-11037"/>
            <a:ext cx="11981979" cy="250244"/>
            <a:chOff x="474181" y="1053094"/>
            <a:chExt cx="11274184" cy="250244"/>
          </a:xfrm>
        </p:grpSpPr>
        <p:sp>
          <p:nvSpPr>
            <p:cNvPr id="5" name="文本框 4">
              <a:extLst>
                <a:ext uri="{FF2B5EF4-FFF2-40B4-BE49-F238E27FC236}">
                  <a16:creationId xmlns:a16="http://schemas.microsoft.com/office/drawing/2014/main" id="{A378C340-6FD6-4F27-997C-92DF6FEF9A20}"/>
                </a:ext>
              </a:extLst>
            </p:cNvPr>
            <p:cNvSpPr txBox="1"/>
            <p:nvPr/>
          </p:nvSpPr>
          <p:spPr>
            <a:xfrm>
              <a:off x="47418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定义</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7" name="文本框 6">
              <a:extLst>
                <a:ext uri="{FF2B5EF4-FFF2-40B4-BE49-F238E27FC236}">
                  <a16:creationId xmlns:a16="http://schemas.microsoft.com/office/drawing/2014/main" id="{4A01A111-35BA-62CB-B1FB-07470233F3F7}"/>
                </a:ext>
              </a:extLst>
            </p:cNvPr>
            <p:cNvSpPr txBox="1"/>
            <p:nvPr/>
          </p:nvSpPr>
          <p:spPr>
            <a:xfrm>
              <a:off x="238356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职责</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7" name="文本框 26">
              <a:extLst>
                <a:ext uri="{FF2B5EF4-FFF2-40B4-BE49-F238E27FC236}">
                  <a16:creationId xmlns:a16="http://schemas.microsoft.com/office/drawing/2014/main" id="{02CDFE9C-4654-5C5F-8D57-477F1C5BD292}"/>
                </a:ext>
              </a:extLst>
            </p:cNvPr>
            <p:cNvSpPr txBox="1"/>
            <p:nvPr/>
          </p:nvSpPr>
          <p:spPr>
            <a:xfrm>
              <a:off x="142887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范围</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8" name="文本框 27">
              <a:extLst>
                <a:ext uri="{FF2B5EF4-FFF2-40B4-BE49-F238E27FC236}">
                  <a16:creationId xmlns:a16="http://schemas.microsoft.com/office/drawing/2014/main" id="{54BE4B48-05BA-5651-D1B0-2B6A9D095A2B}"/>
                </a:ext>
              </a:extLst>
            </p:cNvPr>
            <p:cNvSpPr txBox="1"/>
            <p:nvPr/>
          </p:nvSpPr>
          <p:spPr>
            <a:xfrm>
              <a:off x="333825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识别</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9" name="文本框 28">
              <a:extLst>
                <a:ext uri="{FF2B5EF4-FFF2-40B4-BE49-F238E27FC236}">
                  <a16:creationId xmlns:a16="http://schemas.microsoft.com/office/drawing/2014/main" id="{76D7C238-35B9-A49A-6684-A0E1C23BA1C3}"/>
                </a:ext>
              </a:extLst>
            </p:cNvPr>
            <p:cNvSpPr txBox="1"/>
            <p:nvPr/>
          </p:nvSpPr>
          <p:spPr>
            <a:xfrm>
              <a:off x="429294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披露</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0" name="文本框 29">
              <a:extLst>
                <a:ext uri="{FF2B5EF4-FFF2-40B4-BE49-F238E27FC236}">
                  <a16:creationId xmlns:a16="http://schemas.microsoft.com/office/drawing/2014/main" id="{0BD67A4A-4032-533C-7356-D2D878EA29BB}"/>
                </a:ext>
              </a:extLst>
            </p:cNvPr>
            <p:cNvSpPr txBox="1"/>
            <p:nvPr/>
          </p:nvSpPr>
          <p:spPr>
            <a:xfrm>
              <a:off x="524764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管理</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1" name="文本框 30">
              <a:extLst>
                <a:ext uri="{FF2B5EF4-FFF2-40B4-BE49-F238E27FC236}">
                  <a16:creationId xmlns:a16="http://schemas.microsoft.com/office/drawing/2014/main" id="{842AB330-62BB-0ED1-3928-301D6ACF1FD4}"/>
                </a:ext>
              </a:extLst>
            </p:cNvPr>
            <p:cNvSpPr txBox="1"/>
            <p:nvPr/>
          </p:nvSpPr>
          <p:spPr>
            <a:xfrm>
              <a:off x="620233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其他场景</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2" name="文本框 31">
              <a:extLst>
                <a:ext uri="{FF2B5EF4-FFF2-40B4-BE49-F238E27FC236}">
                  <a16:creationId xmlns:a16="http://schemas.microsoft.com/office/drawing/2014/main" id="{C3394D9A-96D4-25AC-8208-4B74A8D10BAA}"/>
                </a:ext>
              </a:extLst>
            </p:cNvPr>
            <p:cNvSpPr txBox="1"/>
            <p:nvPr/>
          </p:nvSpPr>
          <p:spPr>
            <a:xfrm>
              <a:off x="715702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具体示例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3" name="文本框 32">
              <a:extLst>
                <a:ext uri="{FF2B5EF4-FFF2-40B4-BE49-F238E27FC236}">
                  <a16:creationId xmlns:a16="http://schemas.microsoft.com/office/drawing/2014/main" id="{9ADE0E64-BAA0-A0E7-9A6C-DDB743F2AD31}"/>
                </a:ext>
              </a:extLst>
            </p:cNvPr>
            <p:cNvSpPr txBox="1"/>
            <p:nvPr/>
          </p:nvSpPr>
          <p:spPr>
            <a:xfrm>
              <a:off x="811171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类别示例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4" name="文本框 33">
              <a:extLst>
                <a:ext uri="{FF2B5EF4-FFF2-40B4-BE49-F238E27FC236}">
                  <a16:creationId xmlns:a16="http://schemas.microsoft.com/office/drawing/2014/main" id="{A5C1BA2C-E06D-A2E3-E6F9-1FE683C379D9}"/>
                </a:ext>
              </a:extLst>
            </p:cNvPr>
            <p:cNvSpPr txBox="1"/>
            <p:nvPr/>
          </p:nvSpPr>
          <p:spPr>
            <a:xfrm>
              <a:off x="1002110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点击完成</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8" name="文本框 47">
              <a:extLst>
                <a:ext uri="{FF2B5EF4-FFF2-40B4-BE49-F238E27FC236}">
                  <a16:creationId xmlns:a16="http://schemas.microsoft.com/office/drawing/2014/main" id="{1B012C77-8D7C-154D-BB60-2AB22399EBEE}"/>
                </a:ext>
              </a:extLst>
            </p:cNvPr>
            <p:cNvSpPr txBox="1"/>
            <p:nvPr/>
          </p:nvSpPr>
          <p:spPr>
            <a:xfrm>
              <a:off x="1097578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完成培训</a:t>
              </a:r>
              <a:endParaRPr lang="en-GB" sz="1200" dirty="0" err="1">
                <a:solidFill>
                  <a:schemeClr val="bg1"/>
                </a:solidFill>
                <a:latin typeface="Arial" panose="020B0604020202020204" pitchFamily="34" charset="0"/>
                <a:ea typeface="微软雅黑" panose="020B0503020204020204" pitchFamily="34" charset="-122"/>
              </a:endParaRPr>
            </a:p>
          </p:txBody>
        </p:sp>
      </p:grpSp>
      <p:sp>
        <p:nvSpPr>
          <p:cNvPr id="2" name="Content Placeholder 21">
            <a:extLst>
              <a:ext uri="{FF2B5EF4-FFF2-40B4-BE49-F238E27FC236}">
                <a16:creationId xmlns:a16="http://schemas.microsoft.com/office/drawing/2014/main" id="{ED024A46-DA5E-EDF3-F949-B9932B63FA34}"/>
              </a:ext>
            </a:extLst>
          </p:cNvPr>
          <p:cNvSpPr txBox="1">
            <a:spLocks/>
          </p:cNvSpPr>
          <p:nvPr/>
        </p:nvSpPr>
        <p:spPr>
          <a:xfrm>
            <a:off x="396272" y="1303338"/>
            <a:ext cx="11263487" cy="338554"/>
          </a:xfrm>
          <a:prstGeom prst="rect">
            <a:avLst/>
          </a:prstGeom>
        </p:spPr>
        <p:txBody>
          <a:bodyPr vert="horz" lIns="0" tIns="45720" rIns="0" bIns="45720" rtlCol="0" anchor="ctr">
            <a:spAutoFit/>
          </a:bodyPr>
          <a:lstStyle>
            <a:lvl1pPr marL="274320" indent="-274320" algn="l" defTabSz="1219170" rtl="0" eaLnBrk="1" latinLnBrk="0" hangingPunct="1">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1pPr>
            <a:lvl2pPr marL="548640" indent="-274320" algn="l" defTabSz="121917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82296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3pPr>
            <a:lvl4pPr marL="109728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1371600" indent="-274320" algn="l" defTabSz="1219170" rtl="0" eaLnBrk="1" latinLnBrk="0" hangingPunct="1">
              <a:spcBef>
                <a:spcPts val="0"/>
              </a:spcBef>
              <a:spcAft>
                <a:spcPts val="600"/>
              </a:spcAft>
              <a:buFont typeface="Arial" panose="020B0604020202020204" pitchFamily="34" charset="0"/>
              <a:buChar char="•"/>
              <a:defRPr sz="1100" b="0" kern="120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buClr>
                <a:schemeClr val="tx1"/>
              </a:buClr>
              <a:buNone/>
            </a:pPr>
            <a:r>
              <a:rPr lang="zh-CN" altLang="en-US"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rPr>
              <a:t>您可以通过点击查看更多内容</a:t>
            </a:r>
            <a:endParaRPr lang="en-IN"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35" name="Rectangle 27">
            <a:extLst>
              <a:ext uri="{FF2B5EF4-FFF2-40B4-BE49-F238E27FC236}">
                <a16:creationId xmlns:a16="http://schemas.microsoft.com/office/drawing/2014/main" id="{6BC61923-FA8D-B67F-D841-03F05FE92890}"/>
              </a:ext>
            </a:extLst>
          </p:cNvPr>
          <p:cNvSpPr/>
          <p:nvPr/>
        </p:nvSpPr>
        <p:spPr bwMode="auto">
          <a:xfrm>
            <a:off x="515795" y="2079830"/>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97200" bIns="72000" numCol="1" spcCol="0" rtlCol="0" fromWordArt="0" anchor="ctr" anchorCtr="0" forceAA="0" compatLnSpc="1">
            <a:prstTxWarp prst="textNoShape">
              <a:avLst/>
            </a:prstTxWarp>
            <a:noAutofit/>
          </a:bodyPr>
          <a:lstStyle/>
          <a:p>
            <a:pPr algn="ct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个人关系</a:t>
            </a:r>
          </a:p>
        </p:txBody>
      </p:sp>
      <p:sp>
        <p:nvSpPr>
          <p:cNvPr id="36" name="Rectangle 28">
            <a:extLst>
              <a:ext uri="{FF2B5EF4-FFF2-40B4-BE49-F238E27FC236}">
                <a16:creationId xmlns:a16="http://schemas.microsoft.com/office/drawing/2014/main" id="{FCD13A40-DCE4-A9D4-C5D0-6D211EF6F5FA}"/>
              </a:ext>
            </a:extLst>
          </p:cNvPr>
          <p:cNvSpPr/>
          <p:nvPr/>
        </p:nvSpPr>
        <p:spPr bwMode="auto">
          <a:xfrm>
            <a:off x="2877995" y="2079830"/>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个人经济利益</a:t>
            </a:r>
          </a:p>
        </p:txBody>
      </p:sp>
      <p:sp>
        <p:nvSpPr>
          <p:cNvPr id="37" name="Rectangle 28">
            <a:extLst>
              <a:ext uri="{FF2B5EF4-FFF2-40B4-BE49-F238E27FC236}">
                <a16:creationId xmlns:a16="http://schemas.microsoft.com/office/drawing/2014/main" id="{D3390806-793F-C727-F8ED-BDF16872F27C}"/>
              </a:ext>
            </a:extLst>
          </p:cNvPr>
          <p:cNvSpPr/>
          <p:nvPr/>
        </p:nvSpPr>
        <p:spPr bwMode="auto">
          <a:xfrm>
            <a:off x="5240195" y="2079830"/>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外部专业利益和外部董事会成员资格</a:t>
            </a:r>
          </a:p>
        </p:txBody>
      </p:sp>
      <p:sp>
        <p:nvSpPr>
          <p:cNvPr id="38" name="Rectangle 27">
            <a:extLst>
              <a:ext uri="{FF2B5EF4-FFF2-40B4-BE49-F238E27FC236}">
                <a16:creationId xmlns:a16="http://schemas.microsoft.com/office/drawing/2014/main" id="{59439F7C-4EE1-4D33-587F-A70544808967}"/>
              </a:ext>
            </a:extLst>
          </p:cNvPr>
          <p:cNvSpPr/>
          <p:nvPr/>
        </p:nvSpPr>
        <p:spPr bwMode="auto">
          <a:xfrm>
            <a:off x="515795" y="3287375"/>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97200" bIns="72000" numCol="1" spcCol="0" rtlCol="0" fromWordArt="0" anchor="ctr" anchorCtr="0" forceAA="0" compatLnSpc="1">
            <a:prstTxWarp prst="textNoShape">
              <a:avLst/>
            </a:prstTxWarp>
            <a:noAutofit/>
          </a:bodyPr>
          <a:lstStyle/>
          <a:p>
            <a:pPr algn="ct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政府关系</a:t>
            </a:r>
          </a:p>
        </p:txBody>
      </p:sp>
      <p:sp>
        <p:nvSpPr>
          <p:cNvPr id="39" name="Rectangle 28">
            <a:extLst>
              <a:ext uri="{FF2B5EF4-FFF2-40B4-BE49-F238E27FC236}">
                <a16:creationId xmlns:a16="http://schemas.microsoft.com/office/drawing/2014/main" id="{948E915D-C5BC-81BF-E600-D2246C161012}"/>
              </a:ext>
            </a:extLst>
          </p:cNvPr>
          <p:cNvSpPr/>
          <p:nvPr/>
        </p:nvSpPr>
        <p:spPr bwMode="auto">
          <a:xfrm>
            <a:off x="2877995" y="3287375"/>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密切的个人关系</a:t>
            </a:r>
          </a:p>
        </p:txBody>
      </p:sp>
      <p:sp>
        <p:nvSpPr>
          <p:cNvPr id="40" name="Rectangle 28">
            <a:extLst>
              <a:ext uri="{FF2B5EF4-FFF2-40B4-BE49-F238E27FC236}">
                <a16:creationId xmlns:a16="http://schemas.microsoft.com/office/drawing/2014/main" id="{49E1BC0B-4C87-C015-2246-9255C0CB930A}"/>
              </a:ext>
            </a:extLst>
          </p:cNvPr>
          <p:cNvSpPr/>
          <p:nvPr/>
        </p:nvSpPr>
        <p:spPr bwMode="auto">
          <a:xfrm>
            <a:off x="5240195" y="3287375"/>
            <a:ext cx="1981199" cy="944823"/>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9200" tIns="72000" rIns="72000" bIns="72000" numCol="1" spcCol="0" rtlCol="0" fromWordArt="0" anchor="ctr" anchorCtr="0" forceAA="0" compatLnSpc="1">
            <a:prstTxWarp prst="textNoShape">
              <a:avLst/>
            </a:prstTxWarp>
            <a:noAutofit/>
          </a:bodyPr>
          <a:lstStyle/>
          <a:p>
            <a:pPr algn="ctr" eaLnBrk="0" hangingPunct="0">
              <a:buClr>
                <a:schemeClr val="bg1"/>
              </a:buClr>
            </a:pPr>
            <a:r>
              <a:rPr lang="zh-CN" altLang="en-US" sz="14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mn-lt"/>
              </a:rPr>
              <a:t>其他情况</a:t>
            </a:r>
          </a:p>
        </p:txBody>
      </p:sp>
      <p:sp>
        <p:nvSpPr>
          <p:cNvPr id="19" name="文本框 18">
            <a:extLst>
              <a:ext uri="{FF2B5EF4-FFF2-40B4-BE49-F238E27FC236}">
                <a16:creationId xmlns:a16="http://schemas.microsoft.com/office/drawing/2014/main" id="{BCBDB499-82BB-7B24-6997-53751173EB84}"/>
              </a:ext>
            </a:extLst>
          </p:cNvPr>
          <p:cNvSpPr txBox="1"/>
          <p:nvPr/>
        </p:nvSpPr>
        <p:spPr>
          <a:xfrm>
            <a:off x="9144000" y="-11037"/>
            <a:ext cx="1029416" cy="250244"/>
          </a:xfrm>
          <a:prstGeom prst="rect">
            <a:avLst/>
          </a:prstGeom>
          <a:noFill/>
        </p:spPr>
        <p:txBody>
          <a:bodyPr wrap="square" lIns="0" tIns="0" rIns="0" bIns="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a:t>
            </a:r>
            <a:r>
              <a:rPr lang="en-US" altLang="zh-CN" sz="1200" dirty="0">
                <a:solidFill>
                  <a:schemeClr val="bg1"/>
                </a:solidFill>
                <a:latin typeface="Arial" panose="020B0604020202020204" pitchFamily="34" charset="0"/>
                <a:ea typeface="微软雅黑" panose="020B0503020204020204" pitchFamily="34" charset="-122"/>
              </a:rPr>
              <a:t>/</a:t>
            </a:r>
            <a:r>
              <a:rPr lang="zh-CN" altLang="en-US" sz="1200" dirty="0">
                <a:solidFill>
                  <a:schemeClr val="bg1"/>
                </a:solidFill>
                <a:latin typeface="Arial" panose="020B0604020202020204" pitchFamily="34" charset="0"/>
                <a:ea typeface="微软雅黑" panose="020B0503020204020204" pitchFamily="34" charset="-122"/>
              </a:rPr>
              <a:t>无需披露</a:t>
            </a:r>
            <a:endParaRPr lang="en-GB" sz="1200" dirty="0" err="1">
              <a:solidFill>
                <a:schemeClr val="bg1"/>
              </a:solidFill>
              <a:latin typeface="Arial" panose="020B0604020202020204" pitchFamily="34" charset="0"/>
              <a:ea typeface="微软雅黑" panose="020B0503020204020204" pitchFamily="34" charset="-122"/>
            </a:endParaRPr>
          </a:p>
        </p:txBody>
      </p:sp>
      <p:grpSp>
        <p:nvGrpSpPr>
          <p:cNvPr id="8" name="组合 7">
            <a:extLst>
              <a:ext uri="{FF2B5EF4-FFF2-40B4-BE49-F238E27FC236}">
                <a16:creationId xmlns:a16="http://schemas.microsoft.com/office/drawing/2014/main" id="{0820E44B-5F2D-620D-E084-3A8314F3B09F}"/>
              </a:ext>
            </a:extLst>
          </p:cNvPr>
          <p:cNvGrpSpPr/>
          <p:nvPr/>
        </p:nvGrpSpPr>
        <p:grpSpPr>
          <a:xfrm>
            <a:off x="-411" y="-1796"/>
            <a:ext cx="12192000" cy="6858000"/>
            <a:chOff x="-411" y="-1796"/>
            <a:chExt cx="12192000" cy="6858000"/>
          </a:xfrm>
        </p:grpSpPr>
        <p:sp>
          <p:nvSpPr>
            <p:cNvPr id="9" name="Rectangle 17">
              <a:extLst>
                <a:ext uri="{FF2B5EF4-FFF2-40B4-BE49-F238E27FC236}">
                  <a16:creationId xmlns:a16="http://schemas.microsoft.com/office/drawing/2014/main" id="{7CADE286-5F3D-9165-823A-A0FE4EB103B8}"/>
                </a:ext>
              </a:extLst>
            </p:cNvPr>
            <p:cNvSpPr/>
            <p:nvPr/>
          </p:nvSpPr>
          <p:spPr bwMode="auto">
            <a:xfrm>
              <a:off x="-411" y="-1796"/>
              <a:ext cx="12192000" cy="6858000"/>
            </a:xfrm>
            <a:prstGeom prst="rect">
              <a:avLst/>
            </a:prstGeom>
            <a:solidFill>
              <a:srgbClr val="544F40">
                <a:lumMod val="50000"/>
                <a:alpha val="85000"/>
              </a:srgbClr>
            </a:soli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marR="0" lvl="0" indent="-180975" algn="ctr" defTabSz="1001359" eaLnBrk="0" fontAlgn="auto" latinLnBrk="0" hangingPunct="0">
                <a:lnSpc>
                  <a:spcPct val="100000"/>
                </a:lnSpc>
                <a:spcBef>
                  <a:spcPts val="0"/>
                </a:spcBef>
                <a:spcAft>
                  <a:spcPts val="0"/>
                </a:spcAft>
                <a:buClr>
                  <a:prstClr val="white"/>
                </a:buClr>
                <a:buSzTx/>
                <a:buFont typeface="Arial" pitchFamily="34" charset="0"/>
                <a:buChar char="–"/>
                <a:tabLst/>
                <a:defRPr/>
              </a:pPr>
              <a:endParaRPr kumimoji="0" lang="en-IN" sz="120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10" name="Group 18">
              <a:extLst>
                <a:ext uri="{FF2B5EF4-FFF2-40B4-BE49-F238E27FC236}">
                  <a16:creationId xmlns:a16="http://schemas.microsoft.com/office/drawing/2014/main" id="{7A66BD81-DD44-B15E-8717-014FC3A44C9F}"/>
                </a:ext>
              </a:extLst>
            </p:cNvPr>
            <p:cNvGrpSpPr/>
            <p:nvPr/>
          </p:nvGrpSpPr>
          <p:grpSpPr>
            <a:xfrm>
              <a:off x="10514213" y="845537"/>
              <a:ext cx="1220587" cy="492443"/>
              <a:chOff x="10515599" y="374946"/>
              <a:chExt cx="1220587" cy="492443"/>
            </a:xfrm>
          </p:grpSpPr>
          <p:sp>
            <p:nvSpPr>
              <p:cNvPr id="14" name="Rounded Rectangle 24">
                <a:extLst>
                  <a:ext uri="{FF2B5EF4-FFF2-40B4-BE49-F238E27FC236}">
                    <a16:creationId xmlns:a16="http://schemas.microsoft.com/office/drawing/2014/main" id="{8C3C080E-9BCE-08D8-FC5F-CD933646A5D3}"/>
                  </a:ext>
                </a:extLst>
              </p:cNvPr>
              <p:cNvSpPr/>
              <p:nvPr/>
            </p:nvSpPr>
            <p:spPr bwMode="auto">
              <a:xfrm>
                <a:off x="10515599" y="374946"/>
                <a:ext cx="1220587" cy="492443"/>
              </a:xfrm>
              <a:prstGeom prst="roundRect">
                <a:avLst>
                  <a:gd name="adj" fmla="val 13935"/>
                </a:avLst>
              </a:prstGeom>
              <a:solidFill>
                <a:srgbClr val="F36633"/>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prstClr val="white"/>
                  </a:buClr>
                  <a:buFont typeface="Arial" pitchFamily="34" charset="0"/>
                  <a:buChar char="–"/>
                </a:pPr>
                <a:endParaRPr lang="en-IN" sz="1200" b="1" kern="0">
                  <a:solidFill>
                    <a:srgbClr val="FFFFFF"/>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5" name="TextBox 20">
                <a:extLst>
                  <a:ext uri="{FF2B5EF4-FFF2-40B4-BE49-F238E27FC236}">
                    <a16:creationId xmlns:a16="http://schemas.microsoft.com/office/drawing/2014/main" id="{316C9319-5D4E-6857-D398-C00E23015862}"/>
                  </a:ext>
                </a:extLst>
              </p:cNvPr>
              <p:cNvSpPr txBox="1"/>
              <p:nvPr/>
            </p:nvSpPr>
            <p:spPr>
              <a:xfrm>
                <a:off x="10922975" y="424840"/>
                <a:ext cx="694121" cy="276999"/>
              </a:xfrm>
              <a:prstGeom prst="rect">
                <a:avLst/>
              </a:prstGeom>
              <a:noFill/>
            </p:spPr>
            <p:txBody>
              <a:bodyPr wrap="square" rtlCol="0">
                <a:spAutoFit/>
              </a:bodyPr>
              <a:lstStyle>
                <a:defPPr>
                  <a:defRPr lang="en-US"/>
                </a:defPPr>
                <a:lvl1pPr algn="ctr">
                  <a:buClr>
                    <a:schemeClr val="tx1"/>
                  </a:buClr>
                  <a:defRPr sz="1200" b="1">
                    <a:solidFill>
                      <a:srgbClr val="FF6600"/>
                    </a:solidFill>
                  </a:defRPr>
                </a:lvl1pPr>
              </a:lstStyle>
              <a:p>
                <a:pPr algn="l">
                  <a:buClr>
                    <a:srgbClr val="544F40"/>
                  </a:buClr>
                </a:pPr>
                <a:r>
                  <a:rPr lang="zh-CN" altLang="en-US">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返回</a:t>
                </a:r>
                <a:endParaRPr lang="en-US" baseline="3000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16" name="Group 30">
                <a:extLst>
                  <a:ext uri="{FF2B5EF4-FFF2-40B4-BE49-F238E27FC236}">
                    <a16:creationId xmlns:a16="http://schemas.microsoft.com/office/drawing/2014/main" id="{BFCF4919-91AC-00EE-797E-3CCC567C8014}"/>
                  </a:ext>
                </a:extLst>
              </p:cNvPr>
              <p:cNvGrpSpPr/>
              <p:nvPr/>
            </p:nvGrpSpPr>
            <p:grpSpPr>
              <a:xfrm>
                <a:off x="10626365" y="446729"/>
                <a:ext cx="237744" cy="233220"/>
                <a:chOff x="10591503" y="478920"/>
                <a:chExt cx="221238" cy="187028"/>
              </a:xfrm>
            </p:grpSpPr>
            <p:sp>
              <p:nvSpPr>
                <p:cNvPr id="17" name="Oval 31">
                  <a:extLst>
                    <a:ext uri="{FF2B5EF4-FFF2-40B4-BE49-F238E27FC236}">
                      <a16:creationId xmlns:a16="http://schemas.microsoft.com/office/drawing/2014/main" id="{390D784B-DB3A-AF44-8302-B5C72EFDA383}"/>
                    </a:ext>
                  </a:extLst>
                </p:cNvPr>
                <p:cNvSpPr/>
                <p:nvPr/>
              </p:nvSpPr>
              <p:spPr>
                <a:xfrm>
                  <a:off x="10591503" y="478920"/>
                  <a:ext cx="221238" cy="187028"/>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8" name="Freeform 5">
                  <a:extLst>
                    <a:ext uri="{FF2B5EF4-FFF2-40B4-BE49-F238E27FC236}">
                      <a16:creationId xmlns:a16="http://schemas.microsoft.com/office/drawing/2014/main" id="{F32D1225-70E9-75F1-1929-B340368A9F7B}"/>
                    </a:ext>
                  </a:extLst>
                </p:cNvPr>
                <p:cNvSpPr>
                  <a:spLocks/>
                </p:cNvSpPr>
                <p:nvPr/>
              </p:nvSpPr>
              <p:spPr bwMode="auto">
                <a:xfrm>
                  <a:off x="10646283" y="531158"/>
                  <a:ext cx="109538" cy="82550"/>
                </a:xfrm>
                <a:custGeom>
                  <a:avLst/>
                  <a:gdLst>
                    <a:gd name="T0" fmla="*/ 552 w 552"/>
                    <a:gd name="T1" fmla="*/ 150 h 416"/>
                    <a:gd name="T2" fmla="*/ 212 w 552"/>
                    <a:gd name="T3" fmla="*/ 150 h 416"/>
                    <a:gd name="T4" fmla="*/ 266 w 552"/>
                    <a:gd name="T5" fmla="*/ 0 h 416"/>
                    <a:gd name="T6" fmla="*/ 0 w 552"/>
                    <a:gd name="T7" fmla="*/ 208 h 416"/>
                    <a:gd name="T8" fmla="*/ 266 w 552"/>
                    <a:gd name="T9" fmla="*/ 416 h 416"/>
                    <a:gd name="T10" fmla="*/ 212 w 552"/>
                    <a:gd name="T11" fmla="*/ 266 h 416"/>
                    <a:gd name="T12" fmla="*/ 552 w 552"/>
                    <a:gd name="T13" fmla="*/ 266 h 416"/>
                    <a:gd name="T14" fmla="*/ 552 w 552"/>
                    <a:gd name="T15" fmla="*/ 150 h 4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2" h="416">
                      <a:moveTo>
                        <a:pt x="552" y="150"/>
                      </a:moveTo>
                      <a:lnTo>
                        <a:pt x="212" y="150"/>
                      </a:lnTo>
                      <a:lnTo>
                        <a:pt x="266" y="0"/>
                      </a:lnTo>
                      <a:lnTo>
                        <a:pt x="0" y="208"/>
                      </a:lnTo>
                      <a:lnTo>
                        <a:pt x="266" y="416"/>
                      </a:lnTo>
                      <a:lnTo>
                        <a:pt x="212" y="266"/>
                      </a:lnTo>
                      <a:lnTo>
                        <a:pt x="552" y="266"/>
                      </a:lnTo>
                      <a:lnTo>
                        <a:pt x="552" y="15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微软雅黑" panose="020B0503020204020204" pitchFamily="34" charset="-122"/>
                    <a:cs typeface="Arial" panose="020B0604020202020204" pitchFamily="34" charset="0"/>
                    <a:sym typeface="+mn-lt"/>
                  </a:endParaRPr>
                </a:p>
              </p:txBody>
            </p:sp>
          </p:grpSp>
        </p:grpSp>
        <p:sp>
          <p:nvSpPr>
            <p:cNvPr id="11" name="Rounded Rectangle 60">
              <a:extLst>
                <a:ext uri="{FF2B5EF4-FFF2-40B4-BE49-F238E27FC236}">
                  <a16:creationId xmlns:a16="http://schemas.microsoft.com/office/drawing/2014/main" id="{AFBA16D9-F1C6-989D-90FF-FF260F049A49}"/>
                </a:ext>
              </a:extLst>
            </p:cNvPr>
            <p:cNvSpPr/>
            <p:nvPr/>
          </p:nvSpPr>
          <p:spPr>
            <a:xfrm>
              <a:off x="457200" y="1227757"/>
              <a:ext cx="11277600" cy="4482454"/>
            </a:xfrm>
            <a:prstGeom prst="roundRect">
              <a:avLst>
                <a:gd name="adj" fmla="val 2665"/>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2" name="TextBox 34">
              <a:extLst>
                <a:ext uri="{FF2B5EF4-FFF2-40B4-BE49-F238E27FC236}">
                  <a16:creationId xmlns:a16="http://schemas.microsoft.com/office/drawing/2014/main" id="{53E0DF46-0182-DC7E-9D4D-F78E79B4BC98}"/>
                </a:ext>
              </a:extLst>
            </p:cNvPr>
            <p:cNvSpPr txBox="1"/>
            <p:nvPr/>
          </p:nvSpPr>
          <p:spPr>
            <a:xfrm>
              <a:off x="672905" y="5217777"/>
              <a:ext cx="9925952" cy="307777"/>
            </a:xfrm>
            <a:prstGeom prst="rect">
              <a:avLst/>
            </a:prstGeom>
            <a:noFill/>
          </p:spPr>
          <p:txBody>
            <a:bodyPr wrap="square" rtlCol="0">
              <a:spAutoFit/>
            </a:bodyPr>
            <a:lstStyle/>
            <a:p>
              <a:pPr>
                <a:spcAft>
                  <a:spcPts val="600"/>
                </a:spcAft>
              </a:pPr>
              <a:r>
                <a:rPr lang="zh-CN" altLang="en-US" sz="1400"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rPr>
                <a:t>点击“返回”关闭跳出窗口</a:t>
              </a:r>
              <a:endParaRPr lang="en-IN" sz="1400"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3" name="Content Placeholder 16">
              <a:extLst>
                <a:ext uri="{FF2B5EF4-FFF2-40B4-BE49-F238E27FC236}">
                  <a16:creationId xmlns:a16="http://schemas.microsoft.com/office/drawing/2014/main" id="{813BCACA-A197-F018-982B-F24743BFA033}"/>
                </a:ext>
              </a:extLst>
            </p:cNvPr>
            <p:cNvSpPr txBox="1">
              <a:spLocks/>
            </p:cNvSpPr>
            <p:nvPr/>
          </p:nvSpPr>
          <p:spPr>
            <a:xfrm>
              <a:off x="668945" y="1410118"/>
              <a:ext cx="10811697" cy="2942807"/>
            </a:xfrm>
            <a:prstGeom prst="rect">
              <a:avLst/>
            </a:prstGeom>
          </p:spPr>
          <p:txBody>
            <a:bodyPr lIns="0"/>
            <a:lstStyle>
              <a:lvl1pPr marL="274320" indent="-274320" algn="l" defTabSz="909096" rtl="0" eaLnBrk="1" latinLnBrk="0" hangingPunct="1">
                <a:lnSpc>
                  <a:spcPct val="100000"/>
                </a:lnSpc>
                <a:spcBef>
                  <a:spcPts val="0"/>
                </a:spcBef>
                <a:spcAft>
                  <a:spcPts val="600"/>
                </a:spcAft>
                <a:buClr>
                  <a:schemeClr val="tx1"/>
                </a:buClr>
                <a:buFont typeface="Arial" panose="020B0604020202020204" pitchFamily="34" charset="0"/>
                <a:buChar char="•"/>
                <a:defRPr lang="en-US" sz="1600" kern="1200" dirty="0">
                  <a:solidFill>
                    <a:schemeClr val="tx1"/>
                  </a:solidFill>
                  <a:latin typeface="+mn-lt"/>
                  <a:ea typeface="+mn-ea"/>
                  <a:cs typeface="+mn-cs"/>
                </a:defRPr>
              </a:lvl1pPr>
              <a:lvl2pPr marL="547747" indent="-285750" algn="l" defTabSz="909096" rtl="0" eaLnBrk="1" latinLnBrk="0" hangingPunct="1">
                <a:lnSpc>
                  <a:spcPct val="100000"/>
                </a:lnSpc>
                <a:spcBef>
                  <a:spcPts val="0"/>
                </a:spcBef>
                <a:spcAft>
                  <a:spcPts val="600"/>
                </a:spcAft>
                <a:buFont typeface="Arial" panose="020B0604020202020204" pitchFamily="34" charset="0"/>
                <a:buChar char="•"/>
                <a:defRPr lang="en-US" sz="1400" kern="1200" dirty="0">
                  <a:solidFill>
                    <a:schemeClr val="tx1"/>
                  </a:solidFill>
                  <a:latin typeface="+mn-lt"/>
                  <a:ea typeface="+mn-ea"/>
                  <a:cs typeface="+mn-cs"/>
                </a:defRPr>
              </a:lvl2pPr>
              <a:lvl3pPr marL="820791" indent="-285750" algn="l" defTabSz="909096" rtl="0" eaLnBrk="1" latinLnBrk="0" hangingPunct="1">
                <a:lnSpc>
                  <a:spcPct val="100000"/>
                </a:lnSpc>
                <a:spcBef>
                  <a:spcPts val="0"/>
                </a:spcBef>
                <a:spcAft>
                  <a:spcPts val="600"/>
                </a:spcAft>
                <a:buFont typeface="Arial" panose="020B0604020202020204" pitchFamily="34" charset="0"/>
                <a:buChar char="•"/>
                <a:defRPr lang="en-US" sz="1200" kern="1200" dirty="0">
                  <a:solidFill>
                    <a:schemeClr val="tx1"/>
                  </a:solidFill>
                  <a:latin typeface="+mn-lt"/>
                  <a:ea typeface="+mn-ea"/>
                  <a:cs typeface="+mn-cs"/>
                </a:defRPr>
              </a:lvl3pPr>
              <a:lvl4pPr marL="1084366" indent="-285750" algn="l" defTabSz="909096" rtl="0" eaLnBrk="1" latinLnBrk="0" hangingPunct="1">
                <a:lnSpc>
                  <a:spcPct val="100000"/>
                </a:lnSpc>
                <a:spcBef>
                  <a:spcPts val="0"/>
                </a:spcBef>
                <a:spcAft>
                  <a:spcPts val="600"/>
                </a:spcAft>
                <a:buFont typeface="Arial" panose="020B0604020202020204" pitchFamily="34" charset="0"/>
                <a:buChar char="•"/>
                <a:defRPr lang="en-US" sz="1100" kern="1200" dirty="0">
                  <a:solidFill>
                    <a:schemeClr val="tx1"/>
                  </a:solidFill>
                  <a:latin typeface="+mn-lt"/>
                  <a:ea typeface="+mn-ea"/>
                  <a:cs typeface="+mn-cs"/>
                </a:defRPr>
              </a:lvl4pPr>
              <a:lvl5pPr marL="1355833" indent="-285750" algn="l" defTabSz="909096" rtl="0" eaLnBrk="1" latinLnBrk="0" hangingPunct="1">
                <a:lnSpc>
                  <a:spcPct val="100000"/>
                </a:lnSpc>
                <a:spcBef>
                  <a:spcPts val="0"/>
                </a:spcBef>
                <a:spcAft>
                  <a:spcPts val="600"/>
                </a:spcAft>
                <a:buFont typeface="Arial" panose="020B0604020202020204" pitchFamily="34" charset="0"/>
                <a:buChar char="•"/>
                <a:defRPr lang="en-GB" sz="1100" b="0" kern="1200" dirty="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buNone/>
              </a:pPr>
              <a:r>
                <a:rPr lang="zh-CN" altLang="en-US" sz="2000" b="1" kern="0"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rPr>
                <a:t>其他情况</a:t>
              </a:r>
              <a:endParaRPr lang="en-GB" altLang="zh-CN" sz="2000" b="1" kern="0"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endParaRPr>
            </a:p>
            <a:p>
              <a:pPr marL="0" indent="0" defTabSz="913765">
                <a:lnSpc>
                  <a:spcPct val="125000"/>
                </a:lnSpc>
                <a:buClrTx/>
                <a:buSzPct val="100000"/>
                <a:buNone/>
                <a:defRPr/>
              </a:pPr>
              <a:r>
                <a:rPr kumimoji="0" lang="zh-CN" altLang="en-US" sz="2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其他情况包括在</a:t>
              </a:r>
              <a:r>
                <a:rPr kumimoji="0" lang="en-GB" altLang="zh-CN" sz="2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HCO</a:t>
              </a:r>
              <a:r>
                <a:rPr lang="zh-CN" altLang="en-US" sz="2000" dirty="0">
                  <a:latin typeface="Arial" panose="020B0604020202020204" pitchFamily="34" charset="0"/>
                  <a:ea typeface="微软雅黑" panose="020B0503020204020204" pitchFamily="34" charset="-122"/>
                  <a:cs typeface="Arial" panose="020B0604020202020204" pitchFamily="34" charset="0"/>
                </a:rPr>
                <a:t>担任</a:t>
              </a:r>
              <a:r>
                <a:rPr kumimoji="0" lang="zh-CN" altLang="en-US" sz="2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管委会等重要角色的情况。</a:t>
              </a:r>
              <a:endParaRPr kumimoji="0" lang="en-GB" altLang="zh-CN" sz="2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endParaRPr>
            </a:p>
            <a:p>
              <a:pPr marL="171450" indent="-171450" defTabSz="913765">
                <a:lnSpc>
                  <a:spcPct val="125000"/>
                </a:lnSpc>
                <a:buSzPct val="100000"/>
                <a:defRPr/>
              </a:pPr>
              <a:r>
                <a:rPr lang="zh-CN" altLang="en-US" sz="1800" dirty="0">
                  <a:latin typeface="Arial" panose="020B0604020202020204" pitchFamily="34" charset="0"/>
                  <a:ea typeface="微软雅黑" panose="020B0503020204020204" pitchFamily="34" charset="-122"/>
                  <a:cs typeface="Arial" panose="020B0604020202020204" pitchFamily="34" charset="0"/>
                </a:rPr>
                <a:t>我们不可能列出所有造成利益冲突的情况。</a:t>
              </a:r>
              <a:endParaRPr lang="en-GB" altLang="zh-CN" sz="1800" dirty="0">
                <a:latin typeface="Arial" panose="020B0604020202020204" pitchFamily="34" charset="0"/>
                <a:ea typeface="微软雅黑" panose="020B0503020204020204" pitchFamily="34" charset="-122"/>
                <a:cs typeface="Arial" panose="020B0604020202020204" pitchFamily="34" charset="0"/>
              </a:endParaRPr>
            </a:p>
            <a:p>
              <a:pPr marL="171450" indent="-171450" defTabSz="913765">
                <a:lnSpc>
                  <a:spcPct val="125000"/>
                </a:lnSpc>
                <a:buSzPct val="100000"/>
                <a:defRPr/>
              </a:pPr>
              <a:r>
                <a:rPr lang="zh-CN" altLang="en-US" sz="1800" dirty="0">
                  <a:latin typeface="Arial" panose="020B0604020202020204" pitchFamily="34" charset="0"/>
                  <a:ea typeface="微软雅黑" panose="020B0503020204020204" pitchFamily="34" charset="-122"/>
                  <a:cs typeface="Arial" panose="020B0604020202020204" pitchFamily="34" charset="0"/>
                </a:rPr>
                <a:t>全体</a:t>
              </a:r>
              <a:r>
                <a:rPr lang="en-GB" altLang="zh-CN" sz="1800" dirty="0">
                  <a:latin typeface="Arial" panose="020B0604020202020204" pitchFamily="34" charset="0"/>
                  <a:ea typeface="微软雅黑" panose="020B0503020204020204" pitchFamily="34" charset="-122"/>
                  <a:cs typeface="Arial" panose="020B0604020202020204" pitchFamily="34" charset="0"/>
                </a:rPr>
                <a:t>GSK</a:t>
              </a:r>
              <a:r>
                <a:rPr lang="zh-CN" altLang="en-US" sz="1800" dirty="0">
                  <a:latin typeface="Arial" panose="020B0604020202020204" pitchFamily="34" charset="0"/>
                  <a:ea typeface="微软雅黑" panose="020B0503020204020204" pitchFamily="34" charset="-122"/>
                  <a:cs typeface="Arial" panose="020B0604020202020204" pitchFamily="34" charset="0"/>
                </a:rPr>
                <a:t>员工都有责任披露所有利益冲突，无论本政策中是否明确规定。</a:t>
              </a:r>
              <a:endParaRPr lang="en-US" altLang="zh-CN" sz="1800" dirty="0">
                <a:latin typeface="Arial" panose="020B0604020202020204" pitchFamily="34" charset="0"/>
                <a:ea typeface="微软雅黑" panose="020B0503020204020204" pitchFamily="34" charset="-122"/>
                <a:cs typeface="Arial" panose="020B0604020202020204" pitchFamily="34" charset="0"/>
              </a:endParaRPr>
            </a:p>
            <a:p>
              <a:pPr marL="0" indent="0">
                <a:buNone/>
              </a:pPr>
              <a:endParaRPr lang="zh-CN" altLang="en-US" sz="2000" b="1" kern="0"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spTree>
    <p:extLst>
      <p:ext uri="{BB962C8B-B14F-4D97-AF65-F5344CB8AC3E}">
        <p14:creationId xmlns:p14="http://schemas.microsoft.com/office/powerpoint/2010/main" val="66418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animBg="1"/>
      <p:bldP spid="36" grpId="0" animBg="1"/>
      <p:bldP spid="37" grpId="0" animBg="1"/>
      <p:bldP spid="38" grpId="0" animBg="1"/>
      <p:bldP spid="39" grpId="0"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cs typeface="+mn-ea"/>
                <a:sym typeface="+mn-lt"/>
              </a:rPr>
              <a:t>什么是利益冲突？</a:t>
            </a:r>
            <a:endParaRPr lang="en-US" dirty="0">
              <a:cs typeface="+mn-ea"/>
              <a:sym typeface="+mn-lt"/>
            </a:endParaRPr>
          </a:p>
        </p:txBody>
      </p:sp>
      <p:sp>
        <p:nvSpPr>
          <p:cNvPr id="53" name="Rectangle 52">
            <a:extLst>
              <a:ext uri="{FF2B5EF4-FFF2-40B4-BE49-F238E27FC236}">
                <a16:creationId xmlns:a16="http://schemas.microsoft.com/office/drawing/2014/main" id="{00210691-9E8D-49A3-BD98-6EDC612FB8B5}"/>
              </a:ext>
            </a:extLst>
          </p:cNvPr>
          <p:cNvSpPr/>
          <p:nvPr/>
        </p:nvSpPr>
        <p:spPr bwMode="auto">
          <a:xfrm>
            <a:off x="365125" y="1303338"/>
            <a:ext cx="11460163" cy="1096044"/>
          </a:xfrm>
          <a:prstGeom prst="rect">
            <a:avLst/>
          </a:prstGeom>
          <a:no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nSpc>
                <a:spcPct val="150000"/>
              </a:lnSpc>
            </a:pPr>
            <a:r>
              <a:rPr lang="zh-CN" altLang="en-US" sz="2000" b="1" dirty="0">
                <a:solidFill>
                  <a:schemeClr val="tx1"/>
                </a:solidFill>
                <a:latin typeface="Arial" panose="020B0604020202020204" pitchFamily="34" charset="0"/>
                <a:ea typeface="微软雅黑" panose="020B0503020204020204" pitchFamily="34" charset="-122"/>
                <a:cs typeface="+mn-ea"/>
                <a:sym typeface="+mn-lt"/>
              </a:rPr>
              <a:t>利益冲突（</a:t>
            </a:r>
            <a:r>
              <a:rPr lang="en-GB" altLang="zh-CN" sz="2000" b="1" dirty="0">
                <a:solidFill>
                  <a:schemeClr val="tx1"/>
                </a:solidFill>
                <a:latin typeface="Arial" panose="020B0604020202020204" pitchFamily="34" charset="0"/>
                <a:ea typeface="微软雅黑" panose="020B0503020204020204" pitchFamily="34" charset="-122"/>
                <a:cs typeface="+mn-ea"/>
                <a:sym typeface="+mn-lt"/>
              </a:rPr>
              <a:t>COI</a:t>
            </a:r>
            <a:r>
              <a:rPr lang="zh-CN" altLang="en-US" sz="2000" b="1" dirty="0">
                <a:solidFill>
                  <a:schemeClr val="tx1"/>
                </a:solidFill>
                <a:latin typeface="Arial" panose="020B0604020202020204" pitchFamily="34" charset="0"/>
                <a:ea typeface="微软雅黑" panose="020B0503020204020204" pitchFamily="34" charset="-122"/>
                <a:cs typeface="+mn-ea"/>
                <a:sym typeface="+mn-lt"/>
              </a:rPr>
              <a:t>）</a:t>
            </a:r>
            <a:r>
              <a:rPr lang="zh-CN" altLang="en-US" sz="2000" dirty="0">
                <a:solidFill>
                  <a:schemeClr val="tx1"/>
                </a:solidFill>
                <a:latin typeface="Arial" panose="020B0604020202020204" pitchFamily="34" charset="0"/>
                <a:ea typeface="微软雅黑" panose="020B0503020204020204" pitchFamily="34" charset="-122"/>
                <a:cs typeface="+mn-ea"/>
                <a:sym typeface="+mn-lt"/>
              </a:rPr>
              <a:t>是指当某人的判断或行为受到或可能被认为受到某些外部或个人利益的影响时，就会产生利益冲突。</a:t>
            </a:r>
            <a:endParaRPr lang="en-GB" altLang="zh-CN" sz="2000" dirty="0">
              <a:solidFill>
                <a:schemeClr val="tx1"/>
              </a:solidFill>
              <a:latin typeface="Arial" panose="020B0604020202020204" pitchFamily="34" charset="0"/>
              <a:ea typeface="微软雅黑" panose="020B0503020204020204" pitchFamily="34" charset="-122"/>
              <a:cs typeface="+mn-ea"/>
              <a:sym typeface="+mn-lt"/>
            </a:endParaRPr>
          </a:p>
          <a:p>
            <a:pPr>
              <a:lnSpc>
                <a:spcPct val="150000"/>
              </a:lnSpc>
            </a:pPr>
            <a:r>
              <a:rPr lang="zh-CN" altLang="en-US" sz="2000" b="1" dirty="0">
                <a:solidFill>
                  <a:schemeClr val="tx1"/>
                </a:solidFill>
                <a:latin typeface="Arial" panose="020B0604020202020204" pitchFamily="34" charset="0"/>
                <a:ea typeface="微软雅黑" panose="020B0503020204020204" pitchFamily="34" charset="-122"/>
                <a:cs typeface="+mn-ea"/>
                <a:sym typeface="+mn-lt"/>
              </a:rPr>
              <a:t>利益冲突（</a:t>
            </a:r>
            <a:r>
              <a:rPr lang="en-GB" altLang="zh-CN" sz="2000" b="1" dirty="0">
                <a:solidFill>
                  <a:schemeClr val="tx1"/>
                </a:solidFill>
                <a:latin typeface="Arial" panose="020B0604020202020204" pitchFamily="34" charset="0"/>
                <a:ea typeface="微软雅黑" panose="020B0503020204020204" pitchFamily="34" charset="-122"/>
                <a:cs typeface="+mn-ea"/>
                <a:sym typeface="+mn-lt"/>
              </a:rPr>
              <a:t>COI</a:t>
            </a:r>
            <a:r>
              <a:rPr lang="zh-CN" altLang="en-US" sz="2000" b="1" dirty="0">
                <a:solidFill>
                  <a:schemeClr val="tx1"/>
                </a:solidFill>
                <a:latin typeface="Arial" panose="020B0604020202020204" pitchFamily="34" charset="0"/>
                <a:ea typeface="微软雅黑" panose="020B0503020204020204" pitchFamily="34" charset="-122"/>
                <a:cs typeface="+mn-ea"/>
                <a:sym typeface="+mn-lt"/>
              </a:rPr>
              <a:t>）</a:t>
            </a:r>
            <a:r>
              <a:rPr lang="zh-CN" altLang="en-US" sz="2000" dirty="0">
                <a:solidFill>
                  <a:schemeClr val="tx1"/>
                </a:solidFill>
                <a:latin typeface="Arial" panose="020B0604020202020204" pitchFamily="34" charset="0"/>
                <a:ea typeface="微软雅黑" panose="020B0503020204020204" pitchFamily="34" charset="-122"/>
                <a:cs typeface="+mn-ea"/>
                <a:sym typeface="+mn-lt"/>
              </a:rPr>
              <a:t>包括以下两种情形：</a:t>
            </a:r>
            <a:endParaRPr lang="en-IN" sz="2000" dirty="0">
              <a:solidFill>
                <a:schemeClr val="tx1"/>
              </a:solidFill>
              <a:latin typeface="Arial" panose="020B0604020202020204" pitchFamily="34" charset="0"/>
              <a:ea typeface="微软雅黑" panose="020B0503020204020204" pitchFamily="34" charset="-122"/>
              <a:cs typeface="+mn-ea"/>
              <a:sym typeface="+mn-lt"/>
            </a:endParaRPr>
          </a:p>
        </p:txBody>
      </p:sp>
      <p:sp>
        <p:nvSpPr>
          <p:cNvPr id="6" name="Rectangle 53">
            <a:extLst>
              <a:ext uri="{FF2B5EF4-FFF2-40B4-BE49-F238E27FC236}">
                <a16:creationId xmlns:a16="http://schemas.microsoft.com/office/drawing/2014/main" id="{90C4E3D6-1525-48D1-4FDA-542B2E14105E}"/>
              </a:ext>
            </a:extLst>
          </p:cNvPr>
          <p:cNvSpPr/>
          <p:nvPr/>
        </p:nvSpPr>
        <p:spPr bwMode="auto">
          <a:xfrm>
            <a:off x="1311151" y="3308846"/>
            <a:ext cx="3691155" cy="1388573"/>
          </a:xfrm>
          <a:prstGeom prst="round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121920" rIns="121920" bIns="121920" numCol="1" spcCol="0" rtlCol="0" fromWordArt="0" anchor="ctr" anchorCtr="0" forceAA="0" compatLnSpc="1">
            <a:prstTxWarp prst="textNoShape">
              <a:avLst/>
            </a:prstTxWarp>
            <a:noAutofit/>
          </a:bodyPr>
          <a:lstStyle/>
          <a:p>
            <a:pPr eaLnBrk="0" hangingPunct="0">
              <a:lnSpc>
                <a:spcPct val="150000"/>
              </a:lnSpc>
            </a:pPr>
            <a:r>
              <a:rPr lang="zh-CN" altLang="en-US" sz="1600" dirty="0">
                <a:solidFill>
                  <a:schemeClr val="tx1"/>
                </a:solidFill>
                <a:latin typeface="Arial" panose="020B0604020202020204" pitchFamily="34" charset="0"/>
                <a:ea typeface="微软雅黑" panose="020B0503020204020204" pitchFamily="34" charset="-122"/>
                <a:cs typeface="+mn-ea"/>
                <a:sym typeface="+mn-lt"/>
              </a:rPr>
              <a:t>个人作出判断或履行职责的能力</a:t>
            </a:r>
            <a:r>
              <a:rPr lang="zh-CN" altLang="en-US" sz="1600" b="1" dirty="0">
                <a:solidFill>
                  <a:schemeClr val="tx1"/>
                </a:solidFill>
                <a:latin typeface="Arial" panose="020B0604020202020204" pitchFamily="34" charset="0"/>
                <a:ea typeface="微软雅黑" panose="020B0503020204020204" pitchFamily="34" charset="-122"/>
                <a:cs typeface="+mn-ea"/>
                <a:sym typeface="+mn-lt"/>
              </a:rPr>
              <a:t>受到</a:t>
            </a:r>
            <a:r>
              <a:rPr lang="zh-CN" altLang="en-US" sz="1600" dirty="0">
                <a:solidFill>
                  <a:schemeClr val="tx1"/>
                </a:solidFill>
                <a:latin typeface="Arial" panose="020B0604020202020204" pitchFamily="34" charset="0"/>
                <a:ea typeface="微软雅黑" panose="020B0503020204020204" pitchFamily="34" charset="-122"/>
                <a:cs typeface="+mn-ea"/>
                <a:sym typeface="+mn-lt"/>
              </a:rPr>
              <a:t>外部或个人</a:t>
            </a:r>
            <a:r>
              <a:rPr lang="zh-CN" altLang="en-US" sz="1600" b="1" dirty="0">
                <a:solidFill>
                  <a:schemeClr val="tx1"/>
                </a:solidFill>
                <a:latin typeface="Arial" panose="020B0604020202020204" pitchFamily="34" charset="0"/>
                <a:ea typeface="微软雅黑" panose="020B0503020204020204" pitchFamily="34" charset="-122"/>
                <a:cs typeface="+mn-ea"/>
                <a:sym typeface="+mn-lt"/>
              </a:rPr>
              <a:t>利益的损害或影响。</a:t>
            </a:r>
          </a:p>
        </p:txBody>
      </p:sp>
      <p:sp>
        <p:nvSpPr>
          <p:cNvPr id="7" name="Rectangle 53">
            <a:extLst>
              <a:ext uri="{FF2B5EF4-FFF2-40B4-BE49-F238E27FC236}">
                <a16:creationId xmlns:a16="http://schemas.microsoft.com/office/drawing/2014/main" id="{76E05954-2316-C5CD-A299-AB88CE59142D}"/>
              </a:ext>
            </a:extLst>
          </p:cNvPr>
          <p:cNvSpPr/>
          <p:nvPr/>
        </p:nvSpPr>
        <p:spPr bwMode="auto">
          <a:xfrm>
            <a:off x="6698939" y="3299968"/>
            <a:ext cx="3691155" cy="1388573"/>
          </a:xfrm>
          <a:prstGeom prst="round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121920" rIns="121920" bIns="121920" numCol="1" spcCol="0" rtlCol="0" fromWordArt="0" anchor="ctr" anchorCtr="0" forceAA="0" compatLnSpc="1">
            <a:prstTxWarp prst="textNoShape">
              <a:avLst/>
            </a:prstTxWarp>
            <a:noAutofit/>
          </a:bodyPr>
          <a:lstStyle/>
          <a:p>
            <a:pPr eaLnBrk="0" hangingPunct="0">
              <a:lnSpc>
                <a:spcPct val="150000"/>
              </a:lnSpc>
            </a:pPr>
            <a:r>
              <a:rPr lang="zh-CN" altLang="en-US" sz="1600" dirty="0">
                <a:solidFill>
                  <a:schemeClr val="tx1"/>
                </a:solidFill>
                <a:latin typeface="Arial" panose="020B0604020202020204" pitchFamily="34" charset="0"/>
                <a:ea typeface="微软雅黑" panose="020B0503020204020204" pitchFamily="34" charset="-122"/>
                <a:cs typeface="+mn-ea"/>
                <a:sym typeface="+mn-lt"/>
              </a:rPr>
              <a:t>尚未出现实际利益冲突，但</a:t>
            </a:r>
            <a:r>
              <a:rPr lang="zh-CN" altLang="en-US" sz="1600" b="1" dirty="0">
                <a:solidFill>
                  <a:schemeClr val="tx1"/>
                </a:solidFill>
                <a:latin typeface="Arial" panose="020B0604020202020204" pitchFamily="34" charset="0"/>
                <a:ea typeface="微软雅黑" panose="020B0503020204020204" pitchFamily="34" charset="-122"/>
                <a:cs typeface="+mn-ea"/>
                <a:sym typeface="+mn-lt"/>
              </a:rPr>
              <a:t>根据周围情况可能认为存在冲突的情况</a:t>
            </a:r>
            <a:r>
              <a:rPr lang="zh-CN" altLang="en-US" sz="1600" dirty="0">
                <a:solidFill>
                  <a:schemeClr val="tx1"/>
                </a:solidFill>
                <a:latin typeface="Arial" panose="020B0604020202020204" pitchFamily="34" charset="0"/>
                <a:ea typeface="微软雅黑" panose="020B0503020204020204" pitchFamily="34" charset="-122"/>
                <a:cs typeface="+mn-ea"/>
                <a:sym typeface="+mn-lt"/>
              </a:rPr>
              <a:t>。</a:t>
            </a:r>
          </a:p>
        </p:txBody>
      </p:sp>
      <p:sp>
        <p:nvSpPr>
          <p:cNvPr id="8" name="Rectangle 53">
            <a:extLst>
              <a:ext uri="{FF2B5EF4-FFF2-40B4-BE49-F238E27FC236}">
                <a16:creationId xmlns:a16="http://schemas.microsoft.com/office/drawing/2014/main" id="{B58BD0D1-0968-583C-7F72-6F2A18A75D4F}"/>
              </a:ext>
            </a:extLst>
          </p:cNvPr>
          <p:cNvSpPr/>
          <p:nvPr/>
        </p:nvSpPr>
        <p:spPr bwMode="auto">
          <a:xfrm>
            <a:off x="1311151" y="2751006"/>
            <a:ext cx="3691155" cy="426696"/>
          </a:xfrm>
          <a:prstGeom prst="roundRect">
            <a:avLst/>
          </a:prstGeom>
          <a:solidFill>
            <a:schemeClr val="tx2"/>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121920" rIns="121920" bIns="121920" numCol="1" spcCol="0" rtlCol="0" fromWordArt="0" anchor="ctr" anchorCtr="0" forceAA="0" compatLnSpc="1">
            <a:prstTxWarp prst="textNoShape">
              <a:avLst/>
            </a:prstTxWarp>
            <a:noAutofit/>
          </a:bodyPr>
          <a:lstStyle/>
          <a:p>
            <a:pPr algn="ctr" eaLnBrk="0" hangingPunct="0"/>
            <a:r>
              <a:rPr lang="zh-CN" altLang="en-US" sz="1600" b="1" dirty="0">
                <a:solidFill>
                  <a:schemeClr val="bg1"/>
                </a:solidFill>
                <a:latin typeface="Arial" panose="020B0604020202020204" pitchFamily="34" charset="0"/>
                <a:ea typeface="微软雅黑" panose="020B0503020204020204" pitchFamily="34" charset="-122"/>
                <a:cs typeface="+mn-ea"/>
                <a:sym typeface="+mn-lt"/>
              </a:rPr>
              <a:t>实际（存在）的</a:t>
            </a:r>
            <a:endParaRPr lang="zh-CN" altLang="en-US" sz="1600" dirty="0">
              <a:solidFill>
                <a:schemeClr val="bg1"/>
              </a:solidFill>
              <a:latin typeface="Arial" panose="020B0604020202020204" pitchFamily="34" charset="0"/>
              <a:ea typeface="微软雅黑" panose="020B0503020204020204" pitchFamily="34" charset="-122"/>
              <a:cs typeface="+mn-ea"/>
              <a:sym typeface="+mn-lt"/>
            </a:endParaRPr>
          </a:p>
        </p:txBody>
      </p:sp>
      <p:sp>
        <p:nvSpPr>
          <p:cNvPr id="9" name="Rectangle 53">
            <a:extLst>
              <a:ext uri="{FF2B5EF4-FFF2-40B4-BE49-F238E27FC236}">
                <a16:creationId xmlns:a16="http://schemas.microsoft.com/office/drawing/2014/main" id="{FA614E8E-D050-6DD7-8763-7668B45695E3}"/>
              </a:ext>
            </a:extLst>
          </p:cNvPr>
          <p:cNvSpPr/>
          <p:nvPr/>
        </p:nvSpPr>
        <p:spPr bwMode="auto">
          <a:xfrm>
            <a:off x="6698939" y="2751006"/>
            <a:ext cx="3691155" cy="426696"/>
          </a:xfrm>
          <a:prstGeom prst="roundRect">
            <a:avLst/>
          </a:prstGeom>
          <a:solidFill>
            <a:schemeClr val="accent4"/>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121920" rIns="121920" bIns="121920" numCol="1" spcCol="0" rtlCol="0" fromWordArt="0" anchor="ctr" anchorCtr="0" forceAA="0" compatLnSpc="1">
            <a:prstTxWarp prst="textNoShape">
              <a:avLst/>
            </a:prstTxWarp>
            <a:noAutofit/>
          </a:bodyPr>
          <a:lstStyle/>
          <a:p>
            <a:pPr algn="ctr" eaLnBrk="0" hangingPunct="0"/>
            <a:r>
              <a:rPr lang="zh-CN" altLang="en-US" sz="1600" b="1" dirty="0">
                <a:solidFill>
                  <a:schemeClr val="bg1"/>
                </a:solidFill>
                <a:latin typeface="Arial" panose="020B0604020202020204" pitchFamily="34" charset="0"/>
                <a:ea typeface="微软雅黑" panose="020B0503020204020204" pitchFamily="34" charset="-122"/>
                <a:cs typeface="+mn-ea"/>
                <a:sym typeface="+mn-lt"/>
              </a:rPr>
              <a:t>被认为存在的</a:t>
            </a:r>
            <a:endParaRPr lang="zh-CN" altLang="en-US" sz="1600" dirty="0">
              <a:solidFill>
                <a:schemeClr val="bg1"/>
              </a:solidFill>
              <a:latin typeface="Arial" panose="020B0604020202020204" pitchFamily="34" charset="0"/>
              <a:ea typeface="微软雅黑" panose="020B0503020204020204" pitchFamily="34" charset="-122"/>
              <a:cs typeface="+mn-ea"/>
              <a:sym typeface="+mn-lt"/>
            </a:endParaRPr>
          </a:p>
        </p:txBody>
      </p:sp>
      <p:graphicFrame>
        <p:nvGraphicFramePr>
          <p:cNvPr id="3" name="表格 2">
            <a:extLst>
              <a:ext uri="{FF2B5EF4-FFF2-40B4-BE49-F238E27FC236}">
                <a16:creationId xmlns:a16="http://schemas.microsoft.com/office/drawing/2014/main" id="{8C05CF30-FE93-1285-7584-4463887F188F}"/>
              </a:ext>
            </a:extLst>
          </p:cNvPr>
          <p:cNvGraphicFramePr>
            <a:graphicFrameLocks noGrp="1"/>
          </p:cNvGraphicFramePr>
          <p:nvPr>
            <p:extLst>
              <p:ext uri="{D42A27DB-BD31-4B8C-83A1-F6EECF244321}">
                <p14:modId xmlns:p14="http://schemas.microsoft.com/office/powerpoint/2010/main" val="1616040532"/>
              </p:ext>
            </p:extLst>
          </p:nvPr>
        </p:nvGraphicFramePr>
        <p:xfrm>
          <a:off x="0" y="-11036"/>
          <a:ext cx="12192000" cy="253923"/>
        </p:xfrm>
        <a:graphic>
          <a:graphicData uri="http://schemas.openxmlformats.org/drawingml/2006/table">
            <a:tbl>
              <a:tblPr firstRow="1" bandRow="1">
                <a:tableStyleId>{9D7B26C5-4107-4FEC-AEDC-1716B250A1EF}</a:tableStyleId>
              </a:tblPr>
              <a:tblGrid>
                <a:gridCol w="1016000">
                  <a:extLst>
                    <a:ext uri="{9D8B030D-6E8A-4147-A177-3AD203B41FA5}">
                      <a16:colId xmlns:a16="http://schemas.microsoft.com/office/drawing/2014/main" val="430702346"/>
                    </a:ext>
                  </a:extLst>
                </a:gridCol>
                <a:gridCol w="1016000">
                  <a:extLst>
                    <a:ext uri="{9D8B030D-6E8A-4147-A177-3AD203B41FA5}">
                      <a16:colId xmlns:a16="http://schemas.microsoft.com/office/drawing/2014/main" val="3238340718"/>
                    </a:ext>
                  </a:extLst>
                </a:gridCol>
                <a:gridCol w="1016000">
                  <a:extLst>
                    <a:ext uri="{9D8B030D-6E8A-4147-A177-3AD203B41FA5}">
                      <a16:colId xmlns:a16="http://schemas.microsoft.com/office/drawing/2014/main" val="375901009"/>
                    </a:ext>
                  </a:extLst>
                </a:gridCol>
                <a:gridCol w="1016000">
                  <a:extLst>
                    <a:ext uri="{9D8B030D-6E8A-4147-A177-3AD203B41FA5}">
                      <a16:colId xmlns:a16="http://schemas.microsoft.com/office/drawing/2014/main" val="1186696337"/>
                    </a:ext>
                  </a:extLst>
                </a:gridCol>
                <a:gridCol w="1016000">
                  <a:extLst>
                    <a:ext uri="{9D8B030D-6E8A-4147-A177-3AD203B41FA5}">
                      <a16:colId xmlns:a16="http://schemas.microsoft.com/office/drawing/2014/main" val="1856434816"/>
                    </a:ext>
                  </a:extLst>
                </a:gridCol>
                <a:gridCol w="1016000">
                  <a:extLst>
                    <a:ext uri="{9D8B030D-6E8A-4147-A177-3AD203B41FA5}">
                      <a16:colId xmlns:a16="http://schemas.microsoft.com/office/drawing/2014/main" val="2631607187"/>
                    </a:ext>
                  </a:extLst>
                </a:gridCol>
                <a:gridCol w="1016000">
                  <a:extLst>
                    <a:ext uri="{9D8B030D-6E8A-4147-A177-3AD203B41FA5}">
                      <a16:colId xmlns:a16="http://schemas.microsoft.com/office/drawing/2014/main" val="3908009043"/>
                    </a:ext>
                  </a:extLst>
                </a:gridCol>
                <a:gridCol w="1016000">
                  <a:extLst>
                    <a:ext uri="{9D8B030D-6E8A-4147-A177-3AD203B41FA5}">
                      <a16:colId xmlns:a16="http://schemas.microsoft.com/office/drawing/2014/main" val="2320919784"/>
                    </a:ext>
                  </a:extLst>
                </a:gridCol>
                <a:gridCol w="1016000">
                  <a:extLst>
                    <a:ext uri="{9D8B030D-6E8A-4147-A177-3AD203B41FA5}">
                      <a16:colId xmlns:a16="http://schemas.microsoft.com/office/drawing/2014/main" val="345247987"/>
                    </a:ext>
                  </a:extLst>
                </a:gridCol>
                <a:gridCol w="1016000">
                  <a:extLst>
                    <a:ext uri="{9D8B030D-6E8A-4147-A177-3AD203B41FA5}">
                      <a16:colId xmlns:a16="http://schemas.microsoft.com/office/drawing/2014/main" val="2953035068"/>
                    </a:ext>
                  </a:extLst>
                </a:gridCol>
                <a:gridCol w="1016000">
                  <a:extLst>
                    <a:ext uri="{9D8B030D-6E8A-4147-A177-3AD203B41FA5}">
                      <a16:colId xmlns:a16="http://schemas.microsoft.com/office/drawing/2014/main" val="3468142707"/>
                    </a:ext>
                  </a:extLst>
                </a:gridCol>
                <a:gridCol w="1016000">
                  <a:extLst>
                    <a:ext uri="{9D8B030D-6E8A-4147-A177-3AD203B41FA5}">
                      <a16:colId xmlns:a16="http://schemas.microsoft.com/office/drawing/2014/main" val="3194531347"/>
                    </a:ext>
                  </a:extLst>
                </a:gridCol>
              </a:tblGrid>
              <a:tr h="253923">
                <a:tc>
                  <a:txBody>
                    <a:bodyPr/>
                    <a:lstStyle/>
                    <a:p>
                      <a:endParaRPr lang="en-GB" sz="900" dirty="0"/>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70703203"/>
                  </a:ext>
                </a:extLst>
              </a:tr>
            </a:tbl>
          </a:graphicData>
        </a:graphic>
      </p:graphicFrame>
      <p:grpSp>
        <p:nvGrpSpPr>
          <p:cNvPr id="22" name="组合 21">
            <a:extLst>
              <a:ext uri="{FF2B5EF4-FFF2-40B4-BE49-F238E27FC236}">
                <a16:creationId xmlns:a16="http://schemas.microsoft.com/office/drawing/2014/main" id="{5DFDFE93-5CF1-CBE9-11F8-89E96D293692}"/>
              </a:ext>
            </a:extLst>
          </p:cNvPr>
          <p:cNvGrpSpPr/>
          <p:nvPr/>
        </p:nvGrpSpPr>
        <p:grpSpPr>
          <a:xfrm>
            <a:off x="118580" y="-11037"/>
            <a:ext cx="11981979" cy="250244"/>
            <a:chOff x="474181" y="1053094"/>
            <a:chExt cx="11274184" cy="250244"/>
          </a:xfrm>
        </p:grpSpPr>
        <p:sp>
          <p:nvSpPr>
            <p:cNvPr id="23" name="文本框 22">
              <a:extLst>
                <a:ext uri="{FF2B5EF4-FFF2-40B4-BE49-F238E27FC236}">
                  <a16:creationId xmlns:a16="http://schemas.microsoft.com/office/drawing/2014/main" id="{89D954C6-15E7-D53D-6EBA-0BDC83A3882A}"/>
                </a:ext>
              </a:extLst>
            </p:cNvPr>
            <p:cNvSpPr txBox="1"/>
            <p:nvPr/>
          </p:nvSpPr>
          <p:spPr>
            <a:xfrm>
              <a:off x="47418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定义</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4" name="文本框 23">
              <a:extLst>
                <a:ext uri="{FF2B5EF4-FFF2-40B4-BE49-F238E27FC236}">
                  <a16:creationId xmlns:a16="http://schemas.microsoft.com/office/drawing/2014/main" id="{937AE7F2-BE3B-0C79-DF9D-837268436FB5}"/>
                </a:ext>
              </a:extLst>
            </p:cNvPr>
            <p:cNvSpPr txBox="1"/>
            <p:nvPr/>
          </p:nvSpPr>
          <p:spPr>
            <a:xfrm>
              <a:off x="238356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职责</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5" name="文本框 24">
              <a:extLst>
                <a:ext uri="{FF2B5EF4-FFF2-40B4-BE49-F238E27FC236}">
                  <a16:creationId xmlns:a16="http://schemas.microsoft.com/office/drawing/2014/main" id="{E0ED5E1B-DF3B-E3F8-0E6D-1B181C775816}"/>
                </a:ext>
              </a:extLst>
            </p:cNvPr>
            <p:cNvSpPr txBox="1"/>
            <p:nvPr/>
          </p:nvSpPr>
          <p:spPr>
            <a:xfrm>
              <a:off x="142887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范围</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6" name="文本框 25">
              <a:extLst>
                <a:ext uri="{FF2B5EF4-FFF2-40B4-BE49-F238E27FC236}">
                  <a16:creationId xmlns:a16="http://schemas.microsoft.com/office/drawing/2014/main" id="{60F2EA45-DD99-CB58-620A-B9CACBCF5E5B}"/>
                </a:ext>
              </a:extLst>
            </p:cNvPr>
            <p:cNvSpPr txBox="1"/>
            <p:nvPr/>
          </p:nvSpPr>
          <p:spPr>
            <a:xfrm>
              <a:off x="333825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识别</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7" name="文本框 26">
              <a:extLst>
                <a:ext uri="{FF2B5EF4-FFF2-40B4-BE49-F238E27FC236}">
                  <a16:creationId xmlns:a16="http://schemas.microsoft.com/office/drawing/2014/main" id="{3CDF6149-72BA-5322-D529-C5E7FB45EDEC}"/>
                </a:ext>
              </a:extLst>
            </p:cNvPr>
            <p:cNvSpPr txBox="1"/>
            <p:nvPr/>
          </p:nvSpPr>
          <p:spPr>
            <a:xfrm>
              <a:off x="429294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披露</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8" name="文本框 27">
              <a:extLst>
                <a:ext uri="{FF2B5EF4-FFF2-40B4-BE49-F238E27FC236}">
                  <a16:creationId xmlns:a16="http://schemas.microsoft.com/office/drawing/2014/main" id="{DBEC7DEC-4450-1BE6-F0FC-6CDC69B21A37}"/>
                </a:ext>
              </a:extLst>
            </p:cNvPr>
            <p:cNvSpPr txBox="1"/>
            <p:nvPr/>
          </p:nvSpPr>
          <p:spPr>
            <a:xfrm>
              <a:off x="524764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管理</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9" name="文本框 28">
              <a:extLst>
                <a:ext uri="{FF2B5EF4-FFF2-40B4-BE49-F238E27FC236}">
                  <a16:creationId xmlns:a16="http://schemas.microsoft.com/office/drawing/2014/main" id="{699A5B58-3AC7-457B-BD4D-591C811F54F6}"/>
                </a:ext>
              </a:extLst>
            </p:cNvPr>
            <p:cNvSpPr txBox="1"/>
            <p:nvPr/>
          </p:nvSpPr>
          <p:spPr>
            <a:xfrm>
              <a:off x="620233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其他场景</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0" name="文本框 29">
              <a:extLst>
                <a:ext uri="{FF2B5EF4-FFF2-40B4-BE49-F238E27FC236}">
                  <a16:creationId xmlns:a16="http://schemas.microsoft.com/office/drawing/2014/main" id="{4BB9D118-4CDC-4DDA-C8F7-612561E1C378}"/>
                </a:ext>
              </a:extLst>
            </p:cNvPr>
            <p:cNvSpPr txBox="1"/>
            <p:nvPr/>
          </p:nvSpPr>
          <p:spPr>
            <a:xfrm>
              <a:off x="715702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具体示例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1" name="文本框 30">
              <a:extLst>
                <a:ext uri="{FF2B5EF4-FFF2-40B4-BE49-F238E27FC236}">
                  <a16:creationId xmlns:a16="http://schemas.microsoft.com/office/drawing/2014/main" id="{3DC8C140-16F9-8673-D78F-660BE7789A13}"/>
                </a:ext>
              </a:extLst>
            </p:cNvPr>
            <p:cNvSpPr txBox="1"/>
            <p:nvPr/>
          </p:nvSpPr>
          <p:spPr>
            <a:xfrm>
              <a:off x="811171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类别示例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2" name="文本框 31">
              <a:extLst>
                <a:ext uri="{FF2B5EF4-FFF2-40B4-BE49-F238E27FC236}">
                  <a16:creationId xmlns:a16="http://schemas.microsoft.com/office/drawing/2014/main" id="{4F98285D-41CA-AEA1-F734-B44FD0B665A9}"/>
                </a:ext>
              </a:extLst>
            </p:cNvPr>
            <p:cNvSpPr txBox="1"/>
            <p:nvPr/>
          </p:nvSpPr>
          <p:spPr>
            <a:xfrm>
              <a:off x="1002110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点击完成</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3" name="文本框 32">
              <a:extLst>
                <a:ext uri="{FF2B5EF4-FFF2-40B4-BE49-F238E27FC236}">
                  <a16:creationId xmlns:a16="http://schemas.microsoft.com/office/drawing/2014/main" id="{C855D4F6-A1E1-0739-8925-7CCD9B439106}"/>
                </a:ext>
              </a:extLst>
            </p:cNvPr>
            <p:cNvSpPr txBox="1"/>
            <p:nvPr/>
          </p:nvSpPr>
          <p:spPr>
            <a:xfrm>
              <a:off x="1097578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完成培训</a:t>
              </a:r>
              <a:endParaRPr lang="en-GB" sz="1200" dirty="0" err="1">
                <a:solidFill>
                  <a:schemeClr val="bg1"/>
                </a:solidFill>
                <a:latin typeface="Arial" panose="020B0604020202020204" pitchFamily="34" charset="0"/>
                <a:ea typeface="微软雅黑" panose="020B0503020204020204" pitchFamily="34" charset="-122"/>
              </a:endParaRPr>
            </a:p>
          </p:txBody>
        </p:sp>
      </p:grpSp>
      <p:sp>
        <p:nvSpPr>
          <p:cNvPr id="4" name="文本框 3">
            <a:extLst>
              <a:ext uri="{FF2B5EF4-FFF2-40B4-BE49-F238E27FC236}">
                <a16:creationId xmlns:a16="http://schemas.microsoft.com/office/drawing/2014/main" id="{9BE61401-D2E8-C8D3-4E46-E45F95BCE6FB}"/>
              </a:ext>
            </a:extLst>
          </p:cNvPr>
          <p:cNvSpPr txBox="1"/>
          <p:nvPr/>
        </p:nvSpPr>
        <p:spPr>
          <a:xfrm>
            <a:off x="9144000" y="-11037"/>
            <a:ext cx="1029416" cy="250244"/>
          </a:xfrm>
          <a:prstGeom prst="rect">
            <a:avLst/>
          </a:prstGeom>
          <a:noFill/>
        </p:spPr>
        <p:txBody>
          <a:bodyPr wrap="square" lIns="0" tIns="0" rIns="0" bIns="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微软雅黑" panose="020B0503020204020204" pitchFamily="34" charset="-122"/>
                <a:ea typeface="微软雅黑" panose="020B0503020204020204" pitchFamily="34" charset="-122"/>
              </a:rPr>
              <a:t>完成</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无需披露</a:t>
            </a:r>
            <a:endParaRPr lang="en-GB" sz="1200" dirty="0" err="1">
              <a:solidFill>
                <a:schemeClr val="bg1"/>
              </a:soli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248115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表格 36">
            <a:extLst>
              <a:ext uri="{FF2B5EF4-FFF2-40B4-BE49-F238E27FC236}">
                <a16:creationId xmlns:a16="http://schemas.microsoft.com/office/drawing/2014/main" id="{4FA22895-8D33-EABD-F0E7-1983A48E40AE}"/>
              </a:ext>
            </a:extLst>
          </p:cNvPr>
          <p:cNvGraphicFramePr>
            <a:graphicFrameLocks noGrp="1"/>
          </p:cNvGraphicFramePr>
          <p:nvPr>
            <p:extLst>
              <p:ext uri="{D42A27DB-BD31-4B8C-83A1-F6EECF244321}">
                <p14:modId xmlns:p14="http://schemas.microsoft.com/office/powerpoint/2010/main" val="3573127429"/>
              </p:ext>
            </p:extLst>
          </p:nvPr>
        </p:nvGraphicFramePr>
        <p:xfrm>
          <a:off x="0" y="-11036"/>
          <a:ext cx="12192000" cy="253923"/>
        </p:xfrm>
        <a:graphic>
          <a:graphicData uri="http://schemas.openxmlformats.org/drawingml/2006/table">
            <a:tbl>
              <a:tblPr firstRow="1" bandRow="1">
                <a:tableStyleId>{9D7B26C5-4107-4FEC-AEDC-1716B250A1EF}</a:tableStyleId>
              </a:tblPr>
              <a:tblGrid>
                <a:gridCol w="1016000">
                  <a:extLst>
                    <a:ext uri="{9D8B030D-6E8A-4147-A177-3AD203B41FA5}">
                      <a16:colId xmlns:a16="http://schemas.microsoft.com/office/drawing/2014/main" val="430702346"/>
                    </a:ext>
                  </a:extLst>
                </a:gridCol>
                <a:gridCol w="1016000">
                  <a:extLst>
                    <a:ext uri="{9D8B030D-6E8A-4147-A177-3AD203B41FA5}">
                      <a16:colId xmlns:a16="http://schemas.microsoft.com/office/drawing/2014/main" val="3238340718"/>
                    </a:ext>
                  </a:extLst>
                </a:gridCol>
                <a:gridCol w="1016000">
                  <a:extLst>
                    <a:ext uri="{9D8B030D-6E8A-4147-A177-3AD203B41FA5}">
                      <a16:colId xmlns:a16="http://schemas.microsoft.com/office/drawing/2014/main" val="375901009"/>
                    </a:ext>
                  </a:extLst>
                </a:gridCol>
                <a:gridCol w="1016000">
                  <a:extLst>
                    <a:ext uri="{9D8B030D-6E8A-4147-A177-3AD203B41FA5}">
                      <a16:colId xmlns:a16="http://schemas.microsoft.com/office/drawing/2014/main" val="1186696337"/>
                    </a:ext>
                  </a:extLst>
                </a:gridCol>
                <a:gridCol w="1016000">
                  <a:extLst>
                    <a:ext uri="{9D8B030D-6E8A-4147-A177-3AD203B41FA5}">
                      <a16:colId xmlns:a16="http://schemas.microsoft.com/office/drawing/2014/main" val="1856434816"/>
                    </a:ext>
                  </a:extLst>
                </a:gridCol>
                <a:gridCol w="1016000">
                  <a:extLst>
                    <a:ext uri="{9D8B030D-6E8A-4147-A177-3AD203B41FA5}">
                      <a16:colId xmlns:a16="http://schemas.microsoft.com/office/drawing/2014/main" val="2631607187"/>
                    </a:ext>
                  </a:extLst>
                </a:gridCol>
                <a:gridCol w="1016000">
                  <a:extLst>
                    <a:ext uri="{9D8B030D-6E8A-4147-A177-3AD203B41FA5}">
                      <a16:colId xmlns:a16="http://schemas.microsoft.com/office/drawing/2014/main" val="3908009043"/>
                    </a:ext>
                  </a:extLst>
                </a:gridCol>
                <a:gridCol w="1016000">
                  <a:extLst>
                    <a:ext uri="{9D8B030D-6E8A-4147-A177-3AD203B41FA5}">
                      <a16:colId xmlns:a16="http://schemas.microsoft.com/office/drawing/2014/main" val="2320919784"/>
                    </a:ext>
                  </a:extLst>
                </a:gridCol>
                <a:gridCol w="1016000">
                  <a:extLst>
                    <a:ext uri="{9D8B030D-6E8A-4147-A177-3AD203B41FA5}">
                      <a16:colId xmlns:a16="http://schemas.microsoft.com/office/drawing/2014/main" val="345247987"/>
                    </a:ext>
                  </a:extLst>
                </a:gridCol>
                <a:gridCol w="1016000">
                  <a:extLst>
                    <a:ext uri="{9D8B030D-6E8A-4147-A177-3AD203B41FA5}">
                      <a16:colId xmlns:a16="http://schemas.microsoft.com/office/drawing/2014/main" val="2953035068"/>
                    </a:ext>
                  </a:extLst>
                </a:gridCol>
                <a:gridCol w="1016000">
                  <a:extLst>
                    <a:ext uri="{9D8B030D-6E8A-4147-A177-3AD203B41FA5}">
                      <a16:colId xmlns:a16="http://schemas.microsoft.com/office/drawing/2014/main" val="3468142707"/>
                    </a:ext>
                  </a:extLst>
                </a:gridCol>
                <a:gridCol w="1016000">
                  <a:extLst>
                    <a:ext uri="{9D8B030D-6E8A-4147-A177-3AD203B41FA5}">
                      <a16:colId xmlns:a16="http://schemas.microsoft.com/office/drawing/2014/main" val="3194531347"/>
                    </a:ext>
                  </a:extLst>
                </a:gridCol>
              </a:tblGrid>
              <a:tr h="253923">
                <a:tc>
                  <a:txBody>
                    <a:bodyPr/>
                    <a:lstStyle/>
                    <a:p>
                      <a:endParaRPr lang="en-GB" sz="900" dirty="0"/>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70703203"/>
                  </a:ext>
                </a:extLst>
              </a:tr>
            </a:tbl>
          </a:graphicData>
        </a:graphic>
      </p:graphicFrame>
      <p:sp>
        <p:nvSpPr>
          <p:cNvPr id="8" name="Title 7">
            <a:extLst>
              <a:ext uri="{FF2B5EF4-FFF2-40B4-BE49-F238E27FC236}">
                <a16:creationId xmlns:a16="http://schemas.microsoft.com/office/drawing/2014/main" id="{38E6A111-3C67-4824-AFC2-8D53009DA44E}"/>
              </a:ext>
            </a:extLst>
          </p:cNvPr>
          <p:cNvSpPr>
            <a:spLocks noGrp="1"/>
          </p:cNvSpPr>
          <p:nvPr>
            <p:ph type="title"/>
          </p:nvPr>
        </p:nvSpPr>
        <p:spPr/>
        <p:txBody>
          <a:bodyPr/>
          <a:lstStyle/>
          <a:p>
            <a:r>
              <a:rPr lang="zh-CN" altLang="en-US" dirty="0">
                <a:cs typeface="Arial" panose="020B0604020202020204" pitchFamily="34" charset="0"/>
                <a:sym typeface="+mn-lt"/>
              </a:rPr>
              <a:t>进行利益冲突披露</a:t>
            </a:r>
            <a:endParaRPr lang="ja-JP" altLang="en-US" dirty="0">
              <a:cs typeface="Arial" panose="020B0604020202020204" pitchFamily="34" charset="0"/>
              <a:sym typeface="+mn-lt"/>
            </a:endParaRPr>
          </a:p>
        </p:txBody>
      </p:sp>
      <p:sp>
        <p:nvSpPr>
          <p:cNvPr id="11" name="Content Placeholder 10">
            <a:extLst>
              <a:ext uri="{FF2B5EF4-FFF2-40B4-BE49-F238E27FC236}">
                <a16:creationId xmlns:a16="http://schemas.microsoft.com/office/drawing/2014/main" id="{A45D499B-D888-4AA6-A5E6-92CA2423AE13}"/>
              </a:ext>
            </a:extLst>
          </p:cNvPr>
          <p:cNvSpPr>
            <a:spLocks noGrp="1"/>
          </p:cNvSpPr>
          <p:nvPr>
            <p:ph type="subTitle" idx="1"/>
          </p:nvPr>
        </p:nvSpPr>
        <p:spPr>
          <a:xfrm>
            <a:off x="365125" y="1303337"/>
            <a:ext cx="11460164" cy="3731649"/>
          </a:xfrm>
        </p:spPr>
        <p:txBody>
          <a:bodyPr/>
          <a:lstStyle/>
          <a:p>
            <a:pPr fontAlgn="base">
              <a:spcBef>
                <a:spcPts val="600"/>
              </a:spcBef>
              <a:buSzPct val="100000"/>
            </a:pPr>
            <a:r>
              <a:rPr lang="zh-CN" altLang="en-US" dirty="0">
                <a:cs typeface="Arial" panose="020B0604020202020204" pitchFamily="34" charset="0"/>
                <a:sym typeface="+mn-lt"/>
              </a:rPr>
              <a:t>胜利在望！接下来您还剩下最后两项任务：</a:t>
            </a:r>
            <a:endParaRPr lang="en-GB" altLang="zh-CN" dirty="0">
              <a:cs typeface="Arial" panose="020B0604020202020204" pitchFamily="34" charset="0"/>
              <a:sym typeface="+mn-lt"/>
            </a:endParaRPr>
          </a:p>
          <a:p>
            <a:pPr fontAlgn="base">
              <a:spcBef>
                <a:spcPts val="600"/>
              </a:spcBef>
              <a:buSzPct val="100000"/>
            </a:pPr>
            <a:r>
              <a:rPr lang="en-GB" altLang="zh-CN" dirty="0">
                <a:cs typeface="Arial" panose="020B0604020202020204" pitchFamily="34" charset="0"/>
                <a:sym typeface="+mn-lt"/>
              </a:rPr>
              <a:t>1. </a:t>
            </a:r>
            <a:r>
              <a:rPr lang="zh-CN" altLang="en-US" dirty="0">
                <a:cs typeface="Arial" panose="020B0604020202020204" pitchFamily="34" charset="0"/>
                <a:sym typeface="+mn-lt"/>
              </a:rPr>
              <a:t>填写完成</a:t>
            </a:r>
            <a:r>
              <a:rPr lang="zh-CN" altLang="en-US" u="sng" dirty="0">
                <a:solidFill>
                  <a:schemeClr val="tx2"/>
                </a:solidFill>
                <a:cs typeface="Arial" panose="020B0604020202020204" pitchFamily="34" charset="0"/>
                <a:sym typeface="+mn-lt"/>
              </a:rPr>
              <a:t>利益冲突披露工具</a:t>
            </a:r>
            <a:r>
              <a:rPr lang="zh-CN" altLang="en-US" dirty="0">
                <a:cs typeface="Arial" panose="020B0604020202020204" pitchFamily="34" charset="0"/>
                <a:sym typeface="+mn-lt"/>
              </a:rPr>
              <a:t>中的内容。</a:t>
            </a:r>
            <a:endParaRPr lang="en-GB" altLang="zh-CN" dirty="0">
              <a:cs typeface="Arial" panose="020B0604020202020204" pitchFamily="34" charset="0"/>
              <a:sym typeface="+mn-lt"/>
            </a:endParaRPr>
          </a:p>
          <a:p>
            <a:pPr marL="457200" indent="-457200" fontAlgn="base">
              <a:spcBef>
                <a:spcPts val="600"/>
              </a:spcBef>
              <a:buSzPct val="100000"/>
              <a:buAutoNum type="arabicPeriod"/>
            </a:pPr>
            <a:endParaRPr lang="en-GB" altLang="zh-CN" dirty="0">
              <a:cs typeface="Arial" panose="020B0604020202020204" pitchFamily="34" charset="0"/>
              <a:sym typeface="+mn-lt"/>
            </a:endParaRPr>
          </a:p>
          <a:p>
            <a:pPr marL="457200" indent="-457200" fontAlgn="base">
              <a:spcBef>
                <a:spcPts val="600"/>
              </a:spcBef>
              <a:buSzPct val="100000"/>
              <a:buAutoNum type="arabicPeriod"/>
            </a:pPr>
            <a:endParaRPr lang="en-GB" altLang="zh-CN" dirty="0">
              <a:cs typeface="Arial" panose="020B0604020202020204" pitchFamily="34" charset="0"/>
              <a:sym typeface="+mn-lt"/>
            </a:endParaRPr>
          </a:p>
          <a:p>
            <a:pPr fontAlgn="base">
              <a:spcBef>
                <a:spcPts val="600"/>
              </a:spcBef>
              <a:buSzPct val="100000"/>
            </a:pPr>
            <a:endParaRPr lang="en-GB" altLang="zh-CN" dirty="0">
              <a:cs typeface="Arial" panose="020B0604020202020204" pitchFamily="34" charset="0"/>
              <a:sym typeface="+mn-lt"/>
            </a:endParaRPr>
          </a:p>
          <a:p>
            <a:pPr fontAlgn="base">
              <a:spcBef>
                <a:spcPts val="600"/>
              </a:spcBef>
              <a:buSzPct val="100000"/>
            </a:pPr>
            <a:r>
              <a:rPr lang="en-GB" altLang="zh-CN" dirty="0">
                <a:cs typeface="Arial" panose="020B0604020202020204" pitchFamily="34" charset="0"/>
                <a:sym typeface="+mn-lt"/>
              </a:rPr>
              <a:t>2. </a:t>
            </a:r>
            <a:r>
              <a:rPr lang="zh-CN" altLang="en-US" dirty="0">
                <a:cs typeface="Arial" panose="020B0604020202020204" pitchFamily="34" charset="0"/>
                <a:sym typeface="+mn-lt"/>
              </a:rPr>
              <a:t>回到该培训内容，点击“完成培训”。</a:t>
            </a:r>
          </a:p>
        </p:txBody>
      </p:sp>
      <p:sp>
        <p:nvSpPr>
          <p:cNvPr id="24" name="Rounded Rectangle 3">
            <a:extLst>
              <a:ext uri="{FF2B5EF4-FFF2-40B4-BE49-F238E27FC236}">
                <a16:creationId xmlns:a16="http://schemas.microsoft.com/office/drawing/2014/main" id="{2C6C2D16-B481-4C58-BB5A-9BCADE240F95}"/>
              </a:ext>
            </a:extLst>
          </p:cNvPr>
          <p:cNvSpPr/>
          <p:nvPr/>
        </p:nvSpPr>
        <p:spPr bwMode="auto">
          <a:xfrm>
            <a:off x="4517258" y="4122057"/>
            <a:ext cx="2485572" cy="747486"/>
          </a:xfrm>
          <a:prstGeom prst="roundRect">
            <a:avLst>
              <a:gd name="adj" fmla="val 0"/>
            </a:avLst>
          </a:prstGeom>
          <a:solidFill>
            <a:schemeClr val="tx1">
              <a:lumMod val="50000"/>
              <a:lumOff val="50000"/>
            </a:schemeClr>
          </a:solidFill>
          <a:ln w="6350">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ts val="400"/>
              </a:spcBef>
              <a:spcAft>
                <a:spcPct val="0"/>
              </a:spcAft>
              <a:buClr>
                <a:schemeClr val="bg1"/>
              </a:buClr>
            </a:pPr>
            <a:r>
              <a:rPr lang="zh-CN" altLang="en-US" sz="24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完成培训</a:t>
            </a:r>
            <a:endParaRPr lang="ja-JP" altLang="en-US" sz="24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2" name="Content Placeholder 21">
            <a:extLst>
              <a:ext uri="{FF2B5EF4-FFF2-40B4-BE49-F238E27FC236}">
                <a16:creationId xmlns:a16="http://schemas.microsoft.com/office/drawing/2014/main" id="{89F0FFF9-2C6A-88CD-0987-66775A6FB080}"/>
              </a:ext>
            </a:extLst>
          </p:cNvPr>
          <p:cNvSpPr txBox="1">
            <a:spLocks/>
          </p:cNvSpPr>
          <p:nvPr/>
        </p:nvSpPr>
        <p:spPr>
          <a:xfrm>
            <a:off x="396273" y="5175468"/>
            <a:ext cx="2814288" cy="338554"/>
          </a:xfrm>
          <a:prstGeom prst="rect">
            <a:avLst/>
          </a:prstGeom>
        </p:spPr>
        <p:txBody>
          <a:bodyPr vert="horz" wrap="square" lIns="0" tIns="45720" rIns="0" bIns="45720" rtlCol="0" anchor="ctr">
            <a:spAutoFit/>
          </a:bodyPr>
          <a:lstStyle>
            <a:lvl1pPr marL="274320" indent="-274320" algn="l" defTabSz="1219170" rtl="0" eaLnBrk="1" latinLnBrk="0" hangingPunct="1">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1pPr>
            <a:lvl2pPr marL="548640" indent="-274320" algn="l" defTabSz="121917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82296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3pPr>
            <a:lvl4pPr marL="109728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1371600" indent="-274320" algn="l" defTabSz="1219170" rtl="0" eaLnBrk="1" latinLnBrk="0" hangingPunct="1">
              <a:spcBef>
                <a:spcPts val="0"/>
              </a:spcBef>
              <a:spcAft>
                <a:spcPts val="600"/>
              </a:spcAft>
              <a:buFont typeface="Arial" panose="020B0604020202020204" pitchFamily="34" charset="0"/>
              <a:buChar char="•"/>
              <a:defRPr sz="1100" b="0" kern="120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buClr>
                <a:schemeClr val="tx1"/>
              </a:buClr>
              <a:buNone/>
            </a:pPr>
            <a:r>
              <a:rPr lang="zh-CN" altLang="en-US"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rPr>
              <a:t>您可以通过点击查看更多内容</a:t>
            </a:r>
            <a:endParaRPr lang="en-IN"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3" name="Rectangle 27">
            <a:hlinkClick r:id="rId5"/>
            <a:extLst>
              <a:ext uri="{FF2B5EF4-FFF2-40B4-BE49-F238E27FC236}">
                <a16:creationId xmlns:a16="http://schemas.microsoft.com/office/drawing/2014/main" id="{6800ECE4-312F-C67E-16A7-DC9488AD203F}"/>
              </a:ext>
            </a:extLst>
          </p:cNvPr>
          <p:cNvSpPr/>
          <p:nvPr/>
        </p:nvSpPr>
        <p:spPr bwMode="auto">
          <a:xfrm>
            <a:off x="411020" y="5546682"/>
            <a:ext cx="1981199" cy="534200"/>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97200" bIns="72000" numCol="1" spcCol="0" rtlCol="0" fromWordArt="0" anchor="ctr" anchorCtr="0" forceAA="0" compatLnSpc="1">
            <a:prstTxWarp prst="textNoShape">
              <a:avLst/>
            </a:prstTxWarp>
            <a:noAutofit/>
          </a:bodyPr>
          <a:lstStyle/>
          <a:p>
            <a:pPr algn="ctr"/>
            <a:r>
              <a:rPr lang="zh-CN" altLang="en-US" sz="1400" b="1" u="sng" dirty="0">
                <a:latin typeface="Arial" panose="020B0604020202020204" pitchFamily="34" charset="0"/>
                <a:ea typeface="微软雅黑" panose="020B0503020204020204" pitchFamily="34" charset="-122"/>
                <a:cs typeface="Arial" panose="020B0604020202020204" pitchFamily="34" charset="0"/>
                <a:sym typeface="+mn-lt"/>
              </a:rPr>
              <a:t>利益冲突披露工具</a:t>
            </a:r>
            <a:endParaRPr lang="en-GB" altLang="zh-CN" sz="1400" b="1" u="sng" dirty="0">
              <a:latin typeface="Arial" panose="020B0604020202020204" pitchFamily="34" charset="0"/>
              <a:ea typeface="微软雅黑" panose="020B0503020204020204" pitchFamily="34" charset="-122"/>
              <a:cs typeface="Arial" panose="020B0604020202020204" pitchFamily="34" charset="0"/>
              <a:sym typeface="+mn-lt"/>
            </a:endParaRPr>
          </a:p>
          <a:p>
            <a:pPr algn="ct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填写指引</a:t>
            </a:r>
          </a:p>
        </p:txBody>
      </p:sp>
      <p:sp>
        <p:nvSpPr>
          <p:cNvPr id="6" name="Rounded Rectangle 3">
            <a:extLst>
              <a:ext uri="{FF2B5EF4-FFF2-40B4-BE49-F238E27FC236}">
                <a16:creationId xmlns:a16="http://schemas.microsoft.com/office/drawing/2014/main" id="{91BBDDAE-24FA-A240-A98E-5FA6676FBA9D}"/>
              </a:ext>
            </a:extLst>
          </p:cNvPr>
          <p:cNvSpPr/>
          <p:nvPr/>
        </p:nvSpPr>
        <p:spPr bwMode="auto">
          <a:xfrm>
            <a:off x="4517258" y="2424225"/>
            <a:ext cx="2485572" cy="747486"/>
          </a:xfrm>
          <a:prstGeom prst="roundRect">
            <a:avLst>
              <a:gd name="adj" fmla="val 0"/>
            </a:avLst>
          </a:prstGeom>
          <a:solidFill>
            <a:schemeClr val="tx2"/>
          </a:solidFill>
          <a:ln w="6350">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ts val="400"/>
              </a:spcBef>
              <a:spcAft>
                <a:spcPct val="0"/>
              </a:spcAft>
              <a:buClr>
                <a:schemeClr val="bg1"/>
              </a:buClr>
            </a:pPr>
            <a:r>
              <a:rPr lang="zh-CN" altLang="en-US" b="1" dirty="0">
                <a:latin typeface="Arial" panose="020B0604020202020204" pitchFamily="34" charset="0"/>
                <a:ea typeface="微软雅黑" panose="020B0503020204020204" pitchFamily="34" charset="-122"/>
                <a:cs typeface="Arial" panose="020B0604020202020204" pitchFamily="34" charset="0"/>
                <a:sym typeface="+mn-lt"/>
              </a:rPr>
              <a:t>填写</a:t>
            </a:r>
            <a:r>
              <a:rPr lang="zh-CN" altLang="en-US" b="1" u="sng" dirty="0">
                <a:latin typeface="Arial" panose="020B0604020202020204" pitchFamily="34" charset="0"/>
                <a:ea typeface="微软雅黑" panose="020B0503020204020204" pitchFamily="34" charset="-122"/>
                <a:cs typeface="Arial" panose="020B0604020202020204" pitchFamily="34" charset="0"/>
                <a:sym typeface="+mn-lt"/>
              </a:rPr>
              <a:t>利益冲突披露工具</a:t>
            </a:r>
            <a:endParaRPr lang="ja-JP" altLang="en-US" sz="2400" b="1" u="sng"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9" name="组合 8">
            <a:extLst>
              <a:ext uri="{FF2B5EF4-FFF2-40B4-BE49-F238E27FC236}">
                <a16:creationId xmlns:a16="http://schemas.microsoft.com/office/drawing/2014/main" id="{7D138B52-A7F0-EF25-EBBA-704DFFE130C9}"/>
              </a:ext>
            </a:extLst>
          </p:cNvPr>
          <p:cNvGrpSpPr/>
          <p:nvPr/>
        </p:nvGrpSpPr>
        <p:grpSpPr>
          <a:xfrm>
            <a:off x="118580" y="-11037"/>
            <a:ext cx="11981979" cy="250244"/>
            <a:chOff x="118580" y="-11037"/>
            <a:chExt cx="11981979" cy="250244"/>
          </a:xfrm>
        </p:grpSpPr>
        <p:grpSp>
          <p:nvGrpSpPr>
            <p:cNvPr id="5" name="组合 4">
              <a:extLst>
                <a:ext uri="{FF2B5EF4-FFF2-40B4-BE49-F238E27FC236}">
                  <a16:creationId xmlns:a16="http://schemas.microsoft.com/office/drawing/2014/main" id="{7907636B-627D-2149-9331-BAAD1F5F0BEC}"/>
                </a:ext>
              </a:extLst>
            </p:cNvPr>
            <p:cNvGrpSpPr/>
            <p:nvPr/>
          </p:nvGrpSpPr>
          <p:grpSpPr>
            <a:xfrm>
              <a:off x="118580" y="-11037"/>
              <a:ext cx="11981979" cy="250244"/>
              <a:chOff x="474181" y="1053094"/>
              <a:chExt cx="11274184" cy="250244"/>
            </a:xfrm>
          </p:grpSpPr>
          <p:sp>
            <p:nvSpPr>
              <p:cNvPr id="7" name="文本框 6">
                <a:extLst>
                  <a:ext uri="{FF2B5EF4-FFF2-40B4-BE49-F238E27FC236}">
                    <a16:creationId xmlns:a16="http://schemas.microsoft.com/office/drawing/2014/main" id="{20A3E064-5812-7DDA-A781-37BD71D45204}"/>
                  </a:ext>
                </a:extLst>
              </p:cNvPr>
              <p:cNvSpPr txBox="1"/>
              <p:nvPr/>
            </p:nvSpPr>
            <p:spPr>
              <a:xfrm>
                <a:off x="47418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定义</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12" name="文本框 11">
                <a:extLst>
                  <a:ext uri="{FF2B5EF4-FFF2-40B4-BE49-F238E27FC236}">
                    <a16:creationId xmlns:a16="http://schemas.microsoft.com/office/drawing/2014/main" id="{A4285C49-97D4-44A7-A235-51E89F6CC25A}"/>
                  </a:ext>
                </a:extLst>
              </p:cNvPr>
              <p:cNvSpPr txBox="1"/>
              <p:nvPr/>
            </p:nvSpPr>
            <p:spPr>
              <a:xfrm>
                <a:off x="238356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职责</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13" name="文本框 12">
                <a:extLst>
                  <a:ext uri="{FF2B5EF4-FFF2-40B4-BE49-F238E27FC236}">
                    <a16:creationId xmlns:a16="http://schemas.microsoft.com/office/drawing/2014/main" id="{48A310E4-318A-81DF-4268-7376FF58D310}"/>
                  </a:ext>
                </a:extLst>
              </p:cNvPr>
              <p:cNvSpPr txBox="1"/>
              <p:nvPr/>
            </p:nvSpPr>
            <p:spPr>
              <a:xfrm>
                <a:off x="142887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范围</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14" name="文本框 13">
                <a:extLst>
                  <a:ext uri="{FF2B5EF4-FFF2-40B4-BE49-F238E27FC236}">
                    <a16:creationId xmlns:a16="http://schemas.microsoft.com/office/drawing/2014/main" id="{B3392DB5-16BE-0779-1A49-E761B5870C17}"/>
                  </a:ext>
                </a:extLst>
              </p:cNvPr>
              <p:cNvSpPr txBox="1"/>
              <p:nvPr/>
            </p:nvSpPr>
            <p:spPr>
              <a:xfrm>
                <a:off x="333825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识别</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15" name="文本框 14">
                <a:extLst>
                  <a:ext uri="{FF2B5EF4-FFF2-40B4-BE49-F238E27FC236}">
                    <a16:creationId xmlns:a16="http://schemas.microsoft.com/office/drawing/2014/main" id="{73BCAAAE-5952-248E-C154-6118F2EB5A6E}"/>
                  </a:ext>
                </a:extLst>
              </p:cNvPr>
              <p:cNvSpPr txBox="1"/>
              <p:nvPr/>
            </p:nvSpPr>
            <p:spPr>
              <a:xfrm>
                <a:off x="429294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披露</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16" name="文本框 15">
                <a:extLst>
                  <a:ext uri="{FF2B5EF4-FFF2-40B4-BE49-F238E27FC236}">
                    <a16:creationId xmlns:a16="http://schemas.microsoft.com/office/drawing/2014/main" id="{E9112F0E-2108-14FE-7784-098655CCE500}"/>
                  </a:ext>
                </a:extLst>
              </p:cNvPr>
              <p:cNvSpPr txBox="1"/>
              <p:nvPr/>
            </p:nvSpPr>
            <p:spPr>
              <a:xfrm>
                <a:off x="524764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管理</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17" name="文本框 16">
                <a:extLst>
                  <a:ext uri="{FF2B5EF4-FFF2-40B4-BE49-F238E27FC236}">
                    <a16:creationId xmlns:a16="http://schemas.microsoft.com/office/drawing/2014/main" id="{DAAD33A5-D2C6-3242-9E06-4C84B82831C4}"/>
                  </a:ext>
                </a:extLst>
              </p:cNvPr>
              <p:cNvSpPr txBox="1"/>
              <p:nvPr/>
            </p:nvSpPr>
            <p:spPr>
              <a:xfrm>
                <a:off x="620233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其他场景</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18" name="文本框 17">
                <a:extLst>
                  <a:ext uri="{FF2B5EF4-FFF2-40B4-BE49-F238E27FC236}">
                    <a16:creationId xmlns:a16="http://schemas.microsoft.com/office/drawing/2014/main" id="{2DBE3A3B-4D00-86DE-6E0C-0AA2D7AFCEE9}"/>
                  </a:ext>
                </a:extLst>
              </p:cNvPr>
              <p:cNvSpPr txBox="1"/>
              <p:nvPr/>
            </p:nvSpPr>
            <p:spPr>
              <a:xfrm>
                <a:off x="715702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具体示例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19" name="文本框 18">
                <a:extLst>
                  <a:ext uri="{FF2B5EF4-FFF2-40B4-BE49-F238E27FC236}">
                    <a16:creationId xmlns:a16="http://schemas.microsoft.com/office/drawing/2014/main" id="{851DE72B-3802-67D0-47E9-90C8D23F8912}"/>
                  </a:ext>
                </a:extLst>
              </p:cNvPr>
              <p:cNvSpPr txBox="1"/>
              <p:nvPr/>
            </p:nvSpPr>
            <p:spPr>
              <a:xfrm>
                <a:off x="811171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类别示例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0" name="文本框 19">
                <a:extLst>
                  <a:ext uri="{FF2B5EF4-FFF2-40B4-BE49-F238E27FC236}">
                    <a16:creationId xmlns:a16="http://schemas.microsoft.com/office/drawing/2014/main" id="{AA9200C5-6B69-DBA5-6371-A02ED6831067}"/>
                  </a:ext>
                </a:extLst>
              </p:cNvPr>
              <p:cNvSpPr txBox="1"/>
              <p:nvPr/>
            </p:nvSpPr>
            <p:spPr>
              <a:xfrm>
                <a:off x="1002110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点击完成</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5" name="文本框 34">
                <a:extLst>
                  <a:ext uri="{FF2B5EF4-FFF2-40B4-BE49-F238E27FC236}">
                    <a16:creationId xmlns:a16="http://schemas.microsoft.com/office/drawing/2014/main" id="{23416DDE-0A22-0E22-9193-AD236963CF8E}"/>
                  </a:ext>
                </a:extLst>
              </p:cNvPr>
              <p:cNvSpPr txBox="1"/>
              <p:nvPr/>
            </p:nvSpPr>
            <p:spPr>
              <a:xfrm>
                <a:off x="1097578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完成培训</a:t>
                </a:r>
                <a:endParaRPr lang="en-GB" sz="1200" dirty="0" err="1">
                  <a:solidFill>
                    <a:schemeClr val="bg1"/>
                  </a:solidFill>
                  <a:latin typeface="Arial" panose="020B0604020202020204" pitchFamily="34" charset="0"/>
                  <a:ea typeface="微软雅黑" panose="020B0503020204020204" pitchFamily="34" charset="-122"/>
                </a:endParaRPr>
              </a:p>
            </p:txBody>
          </p:sp>
        </p:grpSp>
        <p:sp>
          <p:nvSpPr>
            <p:cNvPr id="4" name="文本框 3">
              <a:extLst>
                <a:ext uri="{FF2B5EF4-FFF2-40B4-BE49-F238E27FC236}">
                  <a16:creationId xmlns:a16="http://schemas.microsoft.com/office/drawing/2014/main" id="{9EFC698C-0D50-A32C-C6DB-66FE29BE81C9}"/>
                </a:ext>
              </a:extLst>
            </p:cNvPr>
            <p:cNvSpPr txBox="1"/>
            <p:nvPr/>
          </p:nvSpPr>
          <p:spPr>
            <a:xfrm>
              <a:off x="9144000" y="-11037"/>
              <a:ext cx="1029416" cy="250244"/>
            </a:xfrm>
            <a:prstGeom prst="rect">
              <a:avLst/>
            </a:prstGeom>
            <a:noFill/>
          </p:spPr>
          <p:txBody>
            <a:bodyPr wrap="square" lIns="0" tIns="0" rIns="0" bIns="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a:t>
              </a:r>
              <a:r>
                <a:rPr lang="en-US" altLang="zh-CN" sz="1200" dirty="0">
                  <a:solidFill>
                    <a:schemeClr val="bg1"/>
                  </a:solidFill>
                  <a:latin typeface="Arial" panose="020B0604020202020204" pitchFamily="34" charset="0"/>
                  <a:ea typeface="微软雅黑" panose="020B0503020204020204" pitchFamily="34" charset="-122"/>
                </a:rPr>
                <a:t>/</a:t>
              </a:r>
              <a:r>
                <a:rPr lang="zh-CN" altLang="en-US" sz="1200" dirty="0">
                  <a:solidFill>
                    <a:schemeClr val="bg1"/>
                  </a:solidFill>
                  <a:latin typeface="Arial" panose="020B0604020202020204" pitchFamily="34" charset="0"/>
                  <a:ea typeface="微软雅黑" panose="020B0503020204020204" pitchFamily="34" charset="-122"/>
                </a:rPr>
                <a:t>无需披露</a:t>
              </a:r>
              <a:endParaRPr lang="en-GB" sz="1200" dirty="0" err="1">
                <a:solidFill>
                  <a:schemeClr val="bg1"/>
                </a:solidFill>
                <a:latin typeface="Arial" panose="020B0604020202020204" pitchFamily="34" charset="0"/>
                <a:ea typeface="微软雅黑" panose="020B0503020204020204" pitchFamily="34" charset="-122"/>
              </a:endParaRPr>
            </a:p>
          </p:txBody>
        </p:sp>
      </p:grpSp>
      <p:sp>
        <p:nvSpPr>
          <p:cNvPr id="43" name="标注: 弯曲线形(带边框和强调线) 42">
            <a:extLst>
              <a:ext uri="{FF2B5EF4-FFF2-40B4-BE49-F238E27FC236}">
                <a16:creationId xmlns:a16="http://schemas.microsoft.com/office/drawing/2014/main" id="{3390481C-B56E-7E62-22BC-DB1E5EDA4B54}"/>
              </a:ext>
            </a:extLst>
          </p:cNvPr>
          <p:cNvSpPr/>
          <p:nvPr/>
        </p:nvSpPr>
        <p:spPr bwMode="auto">
          <a:xfrm>
            <a:off x="7649497" y="1658169"/>
            <a:ext cx="3924102" cy="1770831"/>
          </a:xfrm>
          <a:prstGeom prst="accentBorderCallout2">
            <a:avLst>
              <a:gd name="adj1" fmla="val 22427"/>
              <a:gd name="adj2" fmla="val -2034"/>
              <a:gd name="adj3" fmla="val 22246"/>
              <a:gd name="adj4" fmla="val -9791"/>
              <a:gd name="adj5" fmla="val 64826"/>
              <a:gd name="adj6" fmla="val -15749"/>
            </a:avLst>
          </a:prstGeom>
          <a:solidFill>
            <a:schemeClr val="bg1"/>
          </a:solidFill>
          <a:ln w="19050">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285750" indent="-285750">
              <a:spcAft>
                <a:spcPts val="600"/>
              </a:spcAft>
              <a:buFont typeface="Arial" panose="020B0604020202020204" pitchFamily="34" charset="0"/>
              <a:buChar char="•"/>
            </a:pPr>
            <a:r>
              <a:rPr lang="zh-CN" altLang="en-US" sz="1600" b="1"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rPr>
              <a:t>不是所有员工都需要披露利益冲突。</a:t>
            </a:r>
            <a:endParaRPr lang="en-GB" altLang="zh-CN" sz="1600" b="1"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endParaRPr>
          </a:p>
          <a:p>
            <a:pPr marL="285750" indent="-285750">
              <a:spcAft>
                <a:spcPts val="600"/>
              </a:spcAft>
              <a:buFont typeface="Arial" panose="020B0604020202020204" pitchFamily="34" charset="0"/>
              <a:buChar char="•"/>
            </a:pPr>
            <a:r>
              <a:rPr lang="zh-CN" altLang="en-US" sz="1600" b="1"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rPr>
              <a:t>只有存在实质性的利益冲突或潜在的利益冲突的情况才需要进行利益冲突披露。</a:t>
            </a:r>
            <a:endParaRPr lang="en-GB" altLang="zh-CN" sz="1600" b="1"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endParaRPr>
          </a:p>
          <a:p>
            <a:pPr marL="285750" indent="-285750">
              <a:spcAft>
                <a:spcPts val="600"/>
              </a:spcAft>
              <a:buFont typeface="Arial" panose="020B0604020202020204" pitchFamily="34" charset="0"/>
              <a:buChar char="•"/>
            </a:pPr>
            <a:r>
              <a:rPr lang="zh-CN" altLang="en-US" sz="1600" b="1" kern="0"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rPr>
              <a:t>若您不存在需要披露的利益冲突，则无需填写利益冲突披露工具。</a:t>
            </a:r>
            <a:endParaRPr lang="en-IN" sz="1600" b="1" kern="0"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ustDataLst>
      <p:tags r:id="rId1"/>
    </p:custDataLst>
    <p:extLst>
      <p:ext uri="{BB962C8B-B14F-4D97-AF65-F5344CB8AC3E}">
        <p14:creationId xmlns:p14="http://schemas.microsoft.com/office/powerpoint/2010/main" val="21162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4"/>
    </p:ext>
  </p:extLs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表格 37">
            <a:extLst>
              <a:ext uri="{FF2B5EF4-FFF2-40B4-BE49-F238E27FC236}">
                <a16:creationId xmlns:a16="http://schemas.microsoft.com/office/drawing/2014/main" id="{C68186E3-873E-1CC0-587B-3AC2E1E5BD96}"/>
              </a:ext>
            </a:extLst>
          </p:cNvPr>
          <p:cNvGraphicFramePr>
            <a:graphicFrameLocks noGrp="1"/>
          </p:cNvGraphicFramePr>
          <p:nvPr>
            <p:extLst>
              <p:ext uri="{D42A27DB-BD31-4B8C-83A1-F6EECF244321}">
                <p14:modId xmlns:p14="http://schemas.microsoft.com/office/powerpoint/2010/main" val="1037775559"/>
              </p:ext>
            </p:extLst>
          </p:nvPr>
        </p:nvGraphicFramePr>
        <p:xfrm>
          <a:off x="0" y="-11036"/>
          <a:ext cx="12192000" cy="253923"/>
        </p:xfrm>
        <a:graphic>
          <a:graphicData uri="http://schemas.openxmlformats.org/drawingml/2006/table">
            <a:tbl>
              <a:tblPr firstRow="1" bandRow="1">
                <a:tableStyleId>{9D7B26C5-4107-4FEC-AEDC-1716B250A1EF}</a:tableStyleId>
              </a:tblPr>
              <a:tblGrid>
                <a:gridCol w="1016000">
                  <a:extLst>
                    <a:ext uri="{9D8B030D-6E8A-4147-A177-3AD203B41FA5}">
                      <a16:colId xmlns:a16="http://schemas.microsoft.com/office/drawing/2014/main" val="430702346"/>
                    </a:ext>
                  </a:extLst>
                </a:gridCol>
                <a:gridCol w="1016000">
                  <a:extLst>
                    <a:ext uri="{9D8B030D-6E8A-4147-A177-3AD203B41FA5}">
                      <a16:colId xmlns:a16="http://schemas.microsoft.com/office/drawing/2014/main" val="3238340718"/>
                    </a:ext>
                  </a:extLst>
                </a:gridCol>
                <a:gridCol w="1016000">
                  <a:extLst>
                    <a:ext uri="{9D8B030D-6E8A-4147-A177-3AD203B41FA5}">
                      <a16:colId xmlns:a16="http://schemas.microsoft.com/office/drawing/2014/main" val="375901009"/>
                    </a:ext>
                  </a:extLst>
                </a:gridCol>
                <a:gridCol w="1016000">
                  <a:extLst>
                    <a:ext uri="{9D8B030D-6E8A-4147-A177-3AD203B41FA5}">
                      <a16:colId xmlns:a16="http://schemas.microsoft.com/office/drawing/2014/main" val="1186696337"/>
                    </a:ext>
                  </a:extLst>
                </a:gridCol>
                <a:gridCol w="1016000">
                  <a:extLst>
                    <a:ext uri="{9D8B030D-6E8A-4147-A177-3AD203B41FA5}">
                      <a16:colId xmlns:a16="http://schemas.microsoft.com/office/drawing/2014/main" val="1856434816"/>
                    </a:ext>
                  </a:extLst>
                </a:gridCol>
                <a:gridCol w="1016000">
                  <a:extLst>
                    <a:ext uri="{9D8B030D-6E8A-4147-A177-3AD203B41FA5}">
                      <a16:colId xmlns:a16="http://schemas.microsoft.com/office/drawing/2014/main" val="2631607187"/>
                    </a:ext>
                  </a:extLst>
                </a:gridCol>
                <a:gridCol w="1016000">
                  <a:extLst>
                    <a:ext uri="{9D8B030D-6E8A-4147-A177-3AD203B41FA5}">
                      <a16:colId xmlns:a16="http://schemas.microsoft.com/office/drawing/2014/main" val="3908009043"/>
                    </a:ext>
                  </a:extLst>
                </a:gridCol>
                <a:gridCol w="1016000">
                  <a:extLst>
                    <a:ext uri="{9D8B030D-6E8A-4147-A177-3AD203B41FA5}">
                      <a16:colId xmlns:a16="http://schemas.microsoft.com/office/drawing/2014/main" val="2320919784"/>
                    </a:ext>
                  </a:extLst>
                </a:gridCol>
                <a:gridCol w="1016000">
                  <a:extLst>
                    <a:ext uri="{9D8B030D-6E8A-4147-A177-3AD203B41FA5}">
                      <a16:colId xmlns:a16="http://schemas.microsoft.com/office/drawing/2014/main" val="345247987"/>
                    </a:ext>
                  </a:extLst>
                </a:gridCol>
                <a:gridCol w="1016000">
                  <a:extLst>
                    <a:ext uri="{9D8B030D-6E8A-4147-A177-3AD203B41FA5}">
                      <a16:colId xmlns:a16="http://schemas.microsoft.com/office/drawing/2014/main" val="2953035068"/>
                    </a:ext>
                  </a:extLst>
                </a:gridCol>
                <a:gridCol w="1016000">
                  <a:extLst>
                    <a:ext uri="{9D8B030D-6E8A-4147-A177-3AD203B41FA5}">
                      <a16:colId xmlns:a16="http://schemas.microsoft.com/office/drawing/2014/main" val="3468142707"/>
                    </a:ext>
                  </a:extLst>
                </a:gridCol>
                <a:gridCol w="1016000">
                  <a:extLst>
                    <a:ext uri="{9D8B030D-6E8A-4147-A177-3AD203B41FA5}">
                      <a16:colId xmlns:a16="http://schemas.microsoft.com/office/drawing/2014/main" val="3194531347"/>
                    </a:ext>
                  </a:extLst>
                </a:gridCol>
              </a:tblGrid>
              <a:tr h="253923">
                <a:tc>
                  <a:txBody>
                    <a:bodyPr/>
                    <a:lstStyle/>
                    <a:p>
                      <a:endParaRPr lang="en-GB" sz="900" dirty="0"/>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70703203"/>
                  </a:ext>
                </a:extLst>
              </a:tr>
            </a:tbl>
          </a:graphicData>
        </a:graphic>
      </p:graphicFrame>
      <p:sp>
        <p:nvSpPr>
          <p:cNvPr id="8" name="Title 7">
            <a:extLst>
              <a:ext uri="{FF2B5EF4-FFF2-40B4-BE49-F238E27FC236}">
                <a16:creationId xmlns:a16="http://schemas.microsoft.com/office/drawing/2014/main" id="{38E6A111-3C67-4824-AFC2-8D53009DA44E}"/>
              </a:ext>
            </a:extLst>
          </p:cNvPr>
          <p:cNvSpPr>
            <a:spLocks noGrp="1"/>
          </p:cNvSpPr>
          <p:nvPr>
            <p:ph type="title"/>
          </p:nvPr>
        </p:nvSpPr>
        <p:spPr/>
        <p:txBody>
          <a:bodyPr/>
          <a:lstStyle/>
          <a:p>
            <a:r>
              <a:rPr lang="zh-CN" altLang="en-US" dirty="0">
                <a:cs typeface="Arial" panose="020B0604020202020204" pitchFamily="34" charset="0"/>
                <a:sym typeface="+mn-lt"/>
              </a:rPr>
              <a:t>个人信息注意事项</a:t>
            </a:r>
            <a:endParaRPr lang="ja-JP" altLang="en-US" dirty="0">
              <a:cs typeface="Arial" panose="020B0604020202020204" pitchFamily="34" charset="0"/>
              <a:sym typeface="+mn-lt"/>
            </a:endParaRPr>
          </a:p>
        </p:txBody>
      </p:sp>
      <p:grpSp>
        <p:nvGrpSpPr>
          <p:cNvPr id="7" name="组合 6">
            <a:extLst>
              <a:ext uri="{FF2B5EF4-FFF2-40B4-BE49-F238E27FC236}">
                <a16:creationId xmlns:a16="http://schemas.microsoft.com/office/drawing/2014/main" id="{351EF29A-D3A3-E94B-4C66-7EF429C09A42}"/>
              </a:ext>
            </a:extLst>
          </p:cNvPr>
          <p:cNvGrpSpPr/>
          <p:nvPr/>
        </p:nvGrpSpPr>
        <p:grpSpPr>
          <a:xfrm>
            <a:off x="118580" y="-11037"/>
            <a:ext cx="11981979" cy="250244"/>
            <a:chOff x="474181" y="1053094"/>
            <a:chExt cx="11274184" cy="250244"/>
          </a:xfrm>
        </p:grpSpPr>
        <p:sp>
          <p:nvSpPr>
            <p:cNvPr id="12" name="文本框 11">
              <a:extLst>
                <a:ext uri="{FF2B5EF4-FFF2-40B4-BE49-F238E27FC236}">
                  <a16:creationId xmlns:a16="http://schemas.microsoft.com/office/drawing/2014/main" id="{9B5651D9-750A-9F30-D26D-8F236C599EA1}"/>
                </a:ext>
              </a:extLst>
            </p:cNvPr>
            <p:cNvSpPr txBox="1"/>
            <p:nvPr/>
          </p:nvSpPr>
          <p:spPr>
            <a:xfrm>
              <a:off x="47418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定义</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13" name="文本框 12">
              <a:extLst>
                <a:ext uri="{FF2B5EF4-FFF2-40B4-BE49-F238E27FC236}">
                  <a16:creationId xmlns:a16="http://schemas.microsoft.com/office/drawing/2014/main" id="{7348E283-FB4B-E0AA-D439-A31A1E1B255D}"/>
                </a:ext>
              </a:extLst>
            </p:cNvPr>
            <p:cNvSpPr txBox="1"/>
            <p:nvPr/>
          </p:nvSpPr>
          <p:spPr>
            <a:xfrm>
              <a:off x="238356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职责</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14" name="文本框 13">
              <a:extLst>
                <a:ext uri="{FF2B5EF4-FFF2-40B4-BE49-F238E27FC236}">
                  <a16:creationId xmlns:a16="http://schemas.microsoft.com/office/drawing/2014/main" id="{846A64EC-0104-100A-500C-0FAB499BB4F4}"/>
                </a:ext>
              </a:extLst>
            </p:cNvPr>
            <p:cNvSpPr txBox="1"/>
            <p:nvPr/>
          </p:nvSpPr>
          <p:spPr>
            <a:xfrm>
              <a:off x="142887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范围</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15" name="文本框 14">
              <a:extLst>
                <a:ext uri="{FF2B5EF4-FFF2-40B4-BE49-F238E27FC236}">
                  <a16:creationId xmlns:a16="http://schemas.microsoft.com/office/drawing/2014/main" id="{EF747F4B-BE7E-B56A-6217-82A3E3E4352B}"/>
                </a:ext>
              </a:extLst>
            </p:cNvPr>
            <p:cNvSpPr txBox="1"/>
            <p:nvPr/>
          </p:nvSpPr>
          <p:spPr>
            <a:xfrm>
              <a:off x="333825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识别</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16" name="文本框 15">
              <a:extLst>
                <a:ext uri="{FF2B5EF4-FFF2-40B4-BE49-F238E27FC236}">
                  <a16:creationId xmlns:a16="http://schemas.microsoft.com/office/drawing/2014/main" id="{09759B72-B539-F73E-B600-042D1B0D13D7}"/>
                </a:ext>
              </a:extLst>
            </p:cNvPr>
            <p:cNvSpPr txBox="1"/>
            <p:nvPr/>
          </p:nvSpPr>
          <p:spPr>
            <a:xfrm>
              <a:off x="429294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披露</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17" name="文本框 16">
              <a:extLst>
                <a:ext uri="{FF2B5EF4-FFF2-40B4-BE49-F238E27FC236}">
                  <a16:creationId xmlns:a16="http://schemas.microsoft.com/office/drawing/2014/main" id="{756853BA-9AC0-DDBF-6846-61F19C7FD1F6}"/>
                </a:ext>
              </a:extLst>
            </p:cNvPr>
            <p:cNvSpPr txBox="1"/>
            <p:nvPr/>
          </p:nvSpPr>
          <p:spPr>
            <a:xfrm>
              <a:off x="524764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管理</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18" name="文本框 17">
              <a:extLst>
                <a:ext uri="{FF2B5EF4-FFF2-40B4-BE49-F238E27FC236}">
                  <a16:creationId xmlns:a16="http://schemas.microsoft.com/office/drawing/2014/main" id="{5E58042E-DE7A-FD1E-0C7A-777CF41A2346}"/>
                </a:ext>
              </a:extLst>
            </p:cNvPr>
            <p:cNvSpPr txBox="1"/>
            <p:nvPr/>
          </p:nvSpPr>
          <p:spPr>
            <a:xfrm>
              <a:off x="620233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其他场景</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19" name="文本框 18">
              <a:extLst>
                <a:ext uri="{FF2B5EF4-FFF2-40B4-BE49-F238E27FC236}">
                  <a16:creationId xmlns:a16="http://schemas.microsoft.com/office/drawing/2014/main" id="{6F270C70-C04D-5B3A-D538-5FD15D5416BA}"/>
                </a:ext>
              </a:extLst>
            </p:cNvPr>
            <p:cNvSpPr txBox="1"/>
            <p:nvPr/>
          </p:nvSpPr>
          <p:spPr>
            <a:xfrm>
              <a:off x="715702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具体示例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0" name="文本框 19">
              <a:extLst>
                <a:ext uri="{FF2B5EF4-FFF2-40B4-BE49-F238E27FC236}">
                  <a16:creationId xmlns:a16="http://schemas.microsoft.com/office/drawing/2014/main" id="{7204158F-FB1C-283F-ACF0-C02B0EAFB831}"/>
                </a:ext>
              </a:extLst>
            </p:cNvPr>
            <p:cNvSpPr txBox="1"/>
            <p:nvPr/>
          </p:nvSpPr>
          <p:spPr>
            <a:xfrm>
              <a:off x="811171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类别示例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5" name="文本框 34">
              <a:extLst>
                <a:ext uri="{FF2B5EF4-FFF2-40B4-BE49-F238E27FC236}">
                  <a16:creationId xmlns:a16="http://schemas.microsoft.com/office/drawing/2014/main" id="{39CE2C0E-DC60-1681-09DD-CE440D710BF5}"/>
                </a:ext>
              </a:extLst>
            </p:cNvPr>
            <p:cNvSpPr txBox="1"/>
            <p:nvPr/>
          </p:nvSpPr>
          <p:spPr>
            <a:xfrm>
              <a:off x="1002110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点击完成</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6" name="文本框 35">
              <a:extLst>
                <a:ext uri="{FF2B5EF4-FFF2-40B4-BE49-F238E27FC236}">
                  <a16:creationId xmlns:a16="http://schemas.microsoft.com/office/drawing/2014/main" id="{6AF794C1-0A37-D5D8-1F10-B135F24604C9}"/>
                </a:ext>
              </a:extLst>
            </p:cNvPr>
            <p:cNvSpPr txBox="1"/>
            <p:nvPr/>
          </p:nvSpPr>
          <p:spPr>
            <a:xfrm>
              <a:off x="1097578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完成培训</a:t>
              </a:r>
              <a:endParaRPr lang="en-GB" sz="1200" dirty="0" err="1">
                <a:solidFill>
                  <a:schemeClr val="bg1"/>
                </a:solidFill>
                <a:latin typeface="Arial" panose="020B0604020202020204" pitchFamily="34" charset="0"/>
                <a:ea typeface="微软雅黑" panose="020B0503020204020204" pitchFamily="34" charset="-122"/>
              </a:endParaRPr>
            </a:p>
          </p:txBody>
        </p:sp>
      </p:grpSp>
      <p:sp>
        <p:nvSpPr>
          <p:cNvPr id="33" name="文本框 32">
            <a:extLst>
              <a:ext uri="{FF2B5EF4-FFF2-40B4-BE49-F238E27FC236}">
                <a16:creationId xmlns:a16="http://schemas.microsoft.com/office/drawing/2014/main" id="{5F275E98-916A-F4E5-BE05-1F6F7312D9E5}"/>
              </a:ext>
            </a:extLst>
          </p:cNvPr>
          <p:cNvSpPr txBox="1"/>
          <p:nvPr/>
        </p:nvSpPr>
        <p:spPr>
          <a:xfrm>
            <a:off x="9144000" y="-11037"/>
            <a:ext cx="1029416" cy="250244"/>
          </a:xfrm>
          <a:prstGeom prst="rect">
            <a:avLst/>
          </a:prstGeom>
          <a:noFill/>
        </p:spPr>
        <p:txBody>
          <a:bodyPr wrap="square" lIns="0" tIns="0" rIns="0" bIns="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a:t>
            </a:r>
            <a:r>
              <a:rPr lang="en-US" altLang="zh-CN" sz="1200" dirty="0">
                <a:solidFill>
                  <a:schemeClr val="bg1"/>
                </a:solidFill>
                <a:latin typeface="Arial" panose="020B0604020202020204" pitchFamily="34" charset="0"/>
                <a:ea typeface="微软雅黑" panose="020B0503020204020204" pitchFamily="34" charset="-122"/>
              </a:rPr>
              <a:t>/</a:t>
            </a:r>
            <a:r>
              <a:rPr lang="zh-CN" altLang="en-US" sz="1200" dirty="0">
                <a:solidFill>
                  <a:schemeClr val="bg1"/>
                </a:solidFill>
                <a:latin typeface="Arial" panose="020B0604020202020204" pitchFamily="34" charset="0"/>
                <a:ea typeface="微软雅黑" panose="020B0503020204020204" pitchFamily="34" charset="-122"/>
              </a:rPr>
              <a:t>无需披露</a:t>
            </a:r>
            <a:endParaRPr lang="en-GB" sz="1200" dirty="0" err="1">
              <a:solidFill>
                <a:schemeClr val="bg1"/>
              </a:solidFill>
              <a:latin typeface="Arial" panose="020B0604020202020204" pitchFamily="34" charset="0"/>
              <a:ea typeface="微软雅黑" panose="020B0503020204020204" pitchFamily="34" charset="-122"/>
            </a:endParaRPr>
          </a:p>
        </p:txBody>
      </p:sp>
      <p:grpSp>
        <p:nvGrpSpPr>
          <p:cNvPr id="9" name="组合 8">
            <a:extLst>
              <a:ext uri="{FF2B5EF4-FFF2-40B4-BE49-F238E27FC236}">
                <a16:creationId xmlns:a16="http://schemas.microsoft.com/office/drawing/2014/main" id="{DF713D6C-8825-3A47-AAD9-B2ED7CED4A58}"/>
              </a:ext>
            </a:extLst>
          </p:cNvPr>
          <p:cNvGrpSpPr/>
          <p:nvPr/>
        </p:nvGrpSpPr>
        <p:grpSpPr>
          <a:xfrm>
            <a:off x="0" y="-1098"/>
            <a:ext cx="12192000" cy="6858000"/>
            <a:chOff x="0" y="10683"/>
            <a:chExt cx="12192000" cy="6858000"/>
          </a:xfrm>
        </p:grpSpPr>
        <p:sp>
          <p:nvSpPr>
            <p:cNvPr id="10" name="Rectangle 17">
              <a:extLst>
                <a:ext uri="{FF2B5EF4-FFF2-40B4-BE49-F238E27FC236}">
                  <a16:creationId xmlns:a16="http://schemas.microsoft.com/office/drawing/2014/main" id="{ECD80395-7DA3-41C3-FFCF-24111F30D134}"/>
                </a:ext>
              </a:extLst>
            </p:cNvPr>
            <p:cNvSpPr/>
            <p:nvPr/>
          </p:nvSpPr>
          <p:spPr bwMode="auto">
            <a:xfrm>
              <a:off x="0" y="10683"/>
              <a:ext cx="12192000" cy="6858000"/>
            </a:xfrm>
            <a:prstGeom prst="rect">
              <a:avLst/>
            </a:prstGeom>
            <a:solidFill>
              <a:srgbClr val="544F40">
                <a:lumMod val="50000"/>
                <a:alpha val="85000"/>
              </a:srgbClr>
            </a:soli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marR="0" lvl="0" indent="-180975" algn="ctr" defTabSz="1001359" eaLnBrk="0" fontAlgn="auto" latinLnBrk="0" hangingPunct="0">
                <a:lnSpc>
                  <a:spcPct val="100000"/>
                </a:lnSpc>
                <a:spcBef>
                  <a:spcPts val="0"/>
                </a:spcBef>
                <a:spcAft>
                  <a:spcPts val="0"/>
                </a:spcAft>
                <a:buClr>
                  <a:prstClr val="white"/>
                </a:buClr>
                <a:buSzTx/>
                <a:buFont typeface="Arial" pitchFamily="34" charset="0"/>
                <a:buChar char="–"/>
                <a:tabLst/>
                <a:defRPr/>
              </a:pPr>
              <a:endParaRPr kumimoji="0" lang="en-IN" sz="1200" b="1" i="0" u="none" strike="noStrike" kern="0" cap="none" spc="0" normalizeH="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21" name="Group 18">
              <a:extLst>
                <a:ext uri="{FF2B5EF4-FFF2-40B4-BE49-F238E27FC236}">
                  <a16:creationId xmlns:a16="http://schemas.microsoft.com/office/drawing/2014/main" id="{B46025DC-A465-7E0C-2758-EC2689BA8798}"/>
                </a:ext>
              </a:extLst>
            </p:cNvPr>
            <p:cNvGrpSpPr/>
            <p:nvPr/>
          </p:nvGrpSpPr>
          <p:grpSpPr>
            <a:xfrm>
              <a:off x="10514213" y="845537"/>
              <a:ext cx="1220587" cy="492443"/>
              <a:chOff x="10515599" y="374946"/>
              <a:chExt cx="1220587" cy="492443"/>
            </a:xfrm>
          </p:grpSpPr>
          <p:sp>
            <p:nvSpPr>
              <p:cNvPr id="26" name="Rounded Rectangle 24">
                <a:extLst>
                  <a:ext uri="{FF2B5EF4-FFF2-40B4-BE49-F238E27FC236}">
                    <a16:creationId xmlns:a16="http://schemas.microsoft.com/office/drawing/2014/main" id="{99F69FB0-0D42-D6C5-B2E5-BB1F40E67863}"/>
                  </a:ext>
                </a:extLst>
              </p:cNvPr>
              <p:cNvSpPr/>
              <p:nvPr/>
            </p:nvSpPr>
            <p:spPr bwMode="auto">
              <a:xfrm>
                <a:off x="10515599" y="374946"/>
                <a:ext cx="1220587" cy="492443"/>
              </a:xfrm>
              <a:prstGeom prst="roundRect">
                <a:avLst>
                  <a:gd name="adj" fmla="val 13935"/>
                </a:avLst>
              </a:prstGeom>
              <a:solidFill>
                <a:srgbClr val="F36633"/>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prstClr val="white"/>
                  </a:buClr>
                  <a:buFont typeface="Arial" pitchFamily="34" charset="0"/>
                  <a:buChar char="–"/>
                </a:pPr>
                <a:endParaRPr lang="en-IN" sz="1200" b="1" kern="0">
                  <a:solidFill>
                    <a:srgbClr val="FFFFFF"/>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27" name="TextBox 20">
                <a:extLst>
                  <a:ext uri="{FF2B5EF4-FFF2-40B4-BE49-F238E27FC236}">
                    <a16:creationId xmlns:a16="http://schemas.microsoft.com/office/drawing/2014/main" id="{56DA1A7F-F9C7-09DA-8F51-53F9EF3B3C64}"/>
                  </a:ext>
                </a:extLst>
              </p:cNvPr>
              <p:cNvSpPr txBox="1"/>
              <p:nvPr/>
            </p:nvSpPr>
            <p:spPr>
              <a:xfrm>
                <a:off x="10922975" y="424840"/>
                <a:ext cx="694121" cy="276999"/>
              </a:xfrm>
              <a:prstGeom prst="rect">
                <a:avLst/>
              </a:prstGeom>
              <a:noFill/>
            </p:spPr>
            <p:txBody>
              <a:bodyPr wrap="square" rtlCol="0">
                <a:spAutoFit/>
              </a:bodyPr>
              <a:lstStyle>
                <a:defPPr>
                  <a:defRPr lang="en-US"/>
                </a:defPPr>
                <a:lvl1pPr algn="ctr">
                  <a:buClr>
                    <a:schemeClr val="tx1"/>
                  </a:buClr>
                  <a:defRPr sz="1200" b="1">
                    <a:solidFill>
                      <a:srgbClr val="FF6600"/>
                    </a:solidFill>
                  </a:defRPr>
                </a:lvl1pPr>
              </a:lstStyle>
              <a:p>
                <a:pPr algn="l">
                  <a:buClr>
                    <a:srgbClr val="544F40"/>
                  </a:buClr>
                </a:pPr>
                <a:r>
                  <a:rPr lang="zh-CN" altLang="en-US"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hlinkClick r:id="rId4"/>
                  </a:rPr>
                  <a:t>下一步</a:t>
                </a:r>
                <a:endParaRPr lang="en-US"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28" name="Group 30">
                <a:extLst>
                  <a:ext uri="{FF2B5EF4-FFF2-40B4-BE49-F238E27FC236}">
                    <a16:creationId xmlns:a16="http://schemas.microsoft.com/office/drawing/2014/main" id="{4D9FA747-0812-C9D0-934C-4113CC114B70}"/>
                  </a:ext>
                </a:extLst>
              </p:cNvPr>
              <p:cNvGrpSpPr/>
              <p:nvPr/>
            </p:nvGrpSpPr>
            <p:grpSpPr>
              <a:xfrm>
                <a:off x="10626365" y="446729"/>
                <a:ext cx="237744" cy="233220"/>
                <a:chOff x="10591503" y="478920"/>
                <a:chExt cx="221238" cy="187028"/>
              </a:xfrm>
            </p:grpSpPr>
            <p:sp>
              <p:nvSpPr>
                <p:cNvPr id="29" name="Oval 31">
                  <a:extLst>
                    <a:ext uri="{FF2B5EF4-FFF2-40B4-BE49-F238E27FC236}">
                      <a16:creationId xmlns:a16="http://schemas.microsoft.com/office/drawing/2014/main" id="{384F839C-6220-6D23-F172-8095B6E8F30E}"/>
                    </a:ext>
                  </a:extLst>
                </p:cNvPr>
                <p:cNvSpPr/>
                <p:nvPr/>
              </p:nvSpPr>
              <p:spPr>
                <a:xfrm>
                  <a:off x="10591503" y="478920"/>
                  <a:ext cx="221238" cy="187028"/>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30" name="Freeform 5">
                  <a:extLst>
                    <a:ext uri="{FF2B5EF4-FFF2-40B4-BE49-F238E27FC236}">
                      <a16:creationId xmlns:a16="http://schemas.microsoft.com/office/drawing/2014/main" id="{E9ADC615-E4E9-6283-EC34-EAEC6424E342}"/>
                    </a:ext>
                  </a:extLst>
                </p:cNvPr>
                <p:cNvSpPr>
                  <a:spLocks/>
                </p:cNvSpPr>
                <p:nvPr/>
              </p:nvSpPr>
              <p:spPr bwMode="auto">
                <a:xfrm rot="10800000">
                  <a:off x="10646283" y="531158"/>
                  <a:ext cx="109538" cy="82550"/>
                </a:xfrm>
                <a:custGeom>
                  <a:avLst/>
                  <a:gdLst>
                    <a:gd name="T0" fmla="*/ 552 w 552"/>
                    <a:gd name="T1" fmla="*/ 150 h 416"/>
                    <a:gd name="T2" fmla="*/ 212 w 552"/>
                    <a:gd name="T3" fmla="*/ 150 h 416"/>
                    <a:gd name="T4" fmla="*/ 266 w 552"/>
                    <a:gd name="T5" fmla="*/ 0 h 416"/>
                    <a:gd name="T6" fmla="*/ 0 w 552"/>
                    <a:gd name="T7" fmla="*/ 208 h 416"/>
                    <a:gd name="T8" fmla="*/ 266 w 552"/>
                    <a:gd name="T9" fmla="*/ 416 h 416"/>
                    <a:gd name="T10" fmla="*/ 212 w 552"/>
                    <a:gd name="T11" fmla="*/ 266 h 416"/>
                    <a:gd name="T12" fmla="*/ 552 w 552"/>
                    <a:gd name="T13" fmla="*/ 266 h 416"/>
                    <a:gd name="T14" fmla="*/ 552 w 552"/>
                    <a:gd name="T15" fmla="*/ 150 h 4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2" h="416">
                      <a:moveTo>
                        <a:pt x="552" y="150"/>
                      </a:moveTo>
                      <a:lnTo>
                        <a:pt x="212" y="150"/>
                      </a:lnTo>
                      <a:lnTo>
                        <a:pt x="266" y="0"/>
                      </a:lnTo>
                      <a:lnTo>
                        <a:pt x="0" y="208"/>
                      </a:lnTo>
                      <a:lnTo>
                        <a:pt x="266" y="416"/>
                      </a:lnTo>
                      <a:lnTo>
                        <a:pt x="212" y="266"/>
                      </a:lnTo>
                      <a:lnTo>
                        <a:pt x="552" y="266"/>
                      </a:lnTo>
                      <a:lnTo>
                        <a:pt x="552" y="15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微软雅黑" panose="020B0503020204020204" pitchFamily="34" charset="-122"/>
                    <a:cs typeface="Arial" panose="020B0604020202020204" pitchFamily="34" charset="0"/>
                    <a:sym typeface="+mn-lt"/>
                  </a:endParaRPr>
                </a:p>
              </p:txBody>
            </p:sp>
          </p:grpSp>
        </p:grpSp>
        <p:sp>
          <p:nvSpPr>
            <p:cNvPr id="22" name="Rounded Rectangle 60">
              <a:extLst>
                <a:ext uri="{FF2B5EF4-FFF2-40B4-BE49-F238E27FC236}">
                  <a16:creationId xmlns:a16="http://schemas.microsoft.com/office/drawing/2014/main" id="{E0EB16AB-819D-F395-1AB1-8B1C12B2D775}"/>
                </a:ext>
              </a:extLst>
            </p:cNvPr>
            <p:cNvSpPr/>
            <p:nvPr/>
          </p:nvSpPr>
          <p:spPr>
            <a:xfrm>
              <a:off x="457200" y="1227757"/>
              <a:ext cx="11277600" cy="4482454"/>
            </a:xfrm>
            <a:prstGeom prst="roundRect">
              <a:avLst>
                <a:gd name="adj" fmla="val 2665"/>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25" name="Content Placeholder 16">
              <a:extLst>
                <a:ext uri="{FF2B5EF4-FFF2-40B4-BE49-F238E27FC236}">
                  <a16:creationId xmlns:a16="http://schemas.microsoft.com/office/drawing/2014/main" id="{49DAFA6E-130E-BA5E-B0DC-F023675455A0}"/>
                </a:ext>
              </a:extLst>
            </p:cNvPr>
            <p:cNvSpPr txBox="1">
              <a:spLocks/>
            </p:cNvSpPr>
            <p:nvPr/>
          </p:nvSpPr>
          <p:spPr>
            <a:xfrm>
              <a:off x="668945" y="1410118"/>
              <a:ext cx="10811697" cy="2942807"/>
            </a:xfrm>
            <a:prstGeom prst="rect">
              <a:avLst/>
            </a:prstGeom>
          </p:spPr>
          <p:txBody>
            <a:bodyPr lIns="0"/>
            <a:lstStyle>
              <a:lvl1pPr marL="274320" indent="-274320" algn="l" defTabSz="909096" rtl="0" eaLnBrk="1" latinLnBrk="0" hangingPunct="1">
                <a:lnSpc>
                  <a:spcPct val="100000"/>
                </a:lnSpc>
                <a:spcBef>
                  <a:spcPts val="0"/>
                </a:spcBef>
                <a:spcAft>
                  <a:spcPts val="600"/>
                </a:spcAft>
                <a:buClr>
                  <a:schemeClr val="tx1"/>
                </a:buClr>
                <a:buFont typeface="Arial" panose="020B0604020202020204" pitchFamily="34" charset="0"/>
                <a:buChar char="•"/>
                <a:defRPr lang="en-US" sz="1600" kern="1200" dirty="0">
                  <a:solidFill>
                    <a:schemeClr val="tx1"/>
                  </a:solidFill>
                  <a:latin typeface="+mn-lt"/>
                  <a:ea typeface="+mn-ea"/>
                  <a:cs typeface="+mn-cs"/>
                </a:defRPr>
              </a:lvl1pPr>
              <a:lvl2pPr marL="547747" indent="-285750" algn="l" defTabSz="909096" rtl="0" eaLnBrk="1" latinLnBrk="0" hangingPunct="1">
                <a:lnSpc>
                  <a:spcPct val="100000"/>
                </a:lnSpc>
                <a:spcBef>
                  <a:spcPts val="0"/>
                </a:spcBef>
                <a:spcAft>
                  <a:spcPts val="600"/>
                </a:spcAft>
                <a:buFont typeface="Arial" panose="020B0604020202020204" pitchFamily="34" charset="0"/>
                <a:buChar char="•"/>
                <a:defRPr lang="en-US" sz="1400" kern="1200" dirty="0">
                  <a:solidFill>
                    <a:schemeClr val="tx1"/>
                  </a:solidFill>
                  <a:latin typeface="+mn-lt"/>
                  <a:ea typeface="+mn-ea"/>
                  <a:cs typeface="+mn-cs"/>
                </a:defRPr>
              </a:lvl2pPr>
              <a:lvl3pPr marL="820791" indent="-285750" algn="l" defTabSz="909096" rtl="0" eaLnBrk="1" latinLnBrk="0" hangingPunct="1">
                <a:lnSpc>
                  <a:spcPct val="100000"/>
                </a:lnSpc>
                <a:spcBef>
                  <a:spcPts val="0"/>
                </a:spcBef>
                <a:spcAft>
                  <a:spcPts val="600"/>
                </a:spcAft>
                <a:buFont typeface="Arial" panose="020B0604020202020204" pitchFamily="34" charset="0"/>
                <a:buChar char="•"/>
                <a:defRPr lang="en-US" sz="1200" kern="1200" dirty="0">
                  <a:solidFill>
                    <a:schemeClr val="tx1"/>
                  </a:solidFill>
                  <a:latin typeface="+mn-lt"/>
                  <a:ea typeface="+mn-ea"/>
                  <a:cs typeface="+mn-cs"/>
                </a:defRPr>
              </a:lvl3pPr>
              <a:lvl4pPr marL="1084366" indent="-285750" algn="l" defTabSz="909096" rtl="0" eaLnBrk="1" latinLnBrk="0" hangingPunct="1">
                <a:lnSpc>
                  <a:spcPct val="100000"/>
                </a:lnSpc>
                <a:spcBef>
                  <a:spcPts val="0"/>
                </a:spcBef>
                <a:spcAft>
                  <a:spcPts val="600"/>
                </a:spcAft>
                <a:buFont typeface="Arial" panose="020B0604020202020204" pitchFamily="34" charset="0"/>
                <a:buChar char="•"/>
                <a:defRPr lang="en-US" sz="1100" kern="1200" dirty="0">
                  <a:solidFill>
                    <a:schemeClr val="tx1"/>
                  </a:solidFill>
                  <a:latin typeface="+mn-lt"/>
                  <a:ea typeface="+mn-ea"/>
                  <a:cs typeface="+mn-cs"/>
                </a:defRPr>
              </a:lvl4pPr>
              <a:lvl5pPr marL="1355833" indent="-285750" algn="l" defTabSz="909096" rtl="0" eaLnBrk="1" latinLnBrk="0" hangingPunct="1">
                <a:lnSpc>
                  <a:spcPct val="100000"/>
                </a:lnSpc>
                <a:spcBef>
                  <a:spcPts val="0"/>
                </a:spcBef>
                <a:spcAft>
                  <a:spcPts val="600"/>
                </a:spcAft>
                <a:buFont typeface="Arial" panose="020B0604020202020204" pitchFamily="34" charset="0"/>
                <a:buChar char="•"/>
                <a:defRPr lang="en-GB" sz="1100" b="0" kern="1200" dirty="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buNone/>
              </a:pPr>
              <a:r>
                <a:rPr lang="zh-CN" altLang="en-US" sz="2000" b="1" kern="0"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rPr>
                <a:t>个人信息注意事项</a:t>
              </a:r>
              <a:endParaRPr lang="en-GB" altLang="zh-CN" sz="2000" b="1" kern="0"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endParaRPr>
            </a:p>
            <a:p>
              <a:pPr marL="0" indent="0">
                <a:buNone/>
              </a:pPr>
              <a:endParaRPr lang="en-GB" altLang="zh-CN" sz="1050" b="1" kern="0"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endParaRPr>
            </a:p>
            <a:p>
              <a:pPr marL="173736" indent="-173736"/>
              <a:r>
                <a:rPr lang="zh-CN" altLang="en-US" sz="2000" dirty="0">
                  <a:latin typeface="Arial" panose="020B0604020202020204" pitchFamily="34" charset="0"/>
                  <a:ea typeface="微软雅黑" panose="020B0503020204020204" pitchFamily="34" charset="-122"/>
                  <a:cs typeface="Arial" panose="020B0604020202020204" pitchFamily="34" charset="0"/>
                  <a:sym typeface="+mn-lt"/>
                </a:rPr>
                <a:t>请注意：在使用利益冲突披露工具时， 请不要输入或上传</a:t>
              </a:r>
              <a:r>
                <a:rPr lang="zh-CN" altLang="en-US" sz="2000" b="1" dirty="0">
                  <a:latin typeface="Arial" panose="020B0604020202020204" pitchFamily="34" charset="0"/>
                  <a:ea typeface="微软雅黑" panose="020B0503020204020204" pitchFamily="34" charset="-122"/>
                  <a:cs typeface="Arial" panose="020B0604020202020204" pitchFamily="34" charset="0"/>
                  <a:sym typeface="+mn-lt"/>
                </a:rPr>
                <a:t>任何</a:t>
              </a:r>
              <a:r>
                <a:rPr lang="zh-CN" altLang="en-US" sz="2000" dirty="0">
                  <a:latin typeface="Arial" panose="020B0604020202020204" pitchFamily="34" charset="0"/>
                  <a:ea typeface="微软雅黑" panose="020B0503020204020204" pitchFamily="34" charset="-122"/>
                  <a:cs typeface="Arial" panose="020B0604020202020204" pitchFamily="34" charset="0"/>
                  <a:sym typeface="+mn-lt"/>
                </a:rPr>
                <a:t>个人身份信息 （</a:t>
              </a:r>
              <a:r>
                <a:rPr lang="en-US" altLang="zh-CN" sz="2000" dirty="0">
                  <a:latin typeface="Arial" panose="020B0604020202020204" pitchFamily="34" charset="0"/>
                  <a:ea typeface="微软雅黑" panose="020B0503020204020204" pitchFamily="34" charset="-122"/>
                  <a:cs typeface="Arial" panose="020B0604020202020204" pitchFamily="34" charset="0"/>
                  <a:sym typeface="+mn-lt"/>
                </a:rPr>
                <a:t>PII</a:t>
              </a:r>
              <a:r>
                <a:rPr lang="zh-CN" altLang="en-US" sz="2000" dirty="0">
                  <a:latin typeface="Arial" panose="020B0604020202020204" pitchFamily="34" charset="0"/>
                  <a:ea typeface="微软雅黑" panose="020B0503020204020204" pitchFamily="34" charset="-122"/>
                  <a:cs typeface="Arial" panose="020B0604020202020204" pitchFamily="34" charset="0"/>
                  <a:sym typeface="+mn-lt"/>
                </a:rPr>
                <a:t>）例如医疗保健专业人士或政府官员的姓名等。</a:t>
              </a:r>
            </a:p>
            <a:p>
              <a:pPr marL="0" indent="0">
                <a:buNone/>
              </a:pPr>
              <a:endParaRPr lang="en-US" altLang="zh-CN" dirty="0">
                <a:latin typeface="Arial" panose="020B0604020202020204" pitchFamily="34" charset="0"/>
                <a:ea typeface="微软雅黑" panose="020B0503020204020204" pitchFamily="34" charset="-122"/>
                <a:cs typeface="Arial" panose="020B0604020202020204" pitchFamily="34" charset="0"/>
                <a:sym typeface="+mn-lt"/>
              </a:endParaRPr>
            </a:p>
          </p:txBody>
        </p:sp>
      </p:grpSp>
      <p:sp>
        <p:nvSpPr>
          <p:cNvPr id="31" name="Rounded Rectangle 3">
            <a:extLst>
              <a:ext uri="{FF2B5EF4-FFF2-40B4-BE49-F238E27FC236}">
                <a16:creationId xmlns:a16="http://schemas.microsoft.com/office/drawing/2014/main" id="{422BC865-4A80-1176-5DCA-6798069A7E74}"/>
              </a:ext>
            </a:extLst>
          </p:cNvPr>
          <p:cNvSpPr/>
          <p:nvPr/>
        </p:nvSpPr>
        <p:spPr bwMode="auto">
          <a:xfrm>
            <a:off x="2167862" y="4272301"/>
            <a:ext cx="7689869" cy="747486"/>
          </a:xfrm>
          <a:prstGeom prst="roundRect">
            <a:avLst>
              <a:gd name="adj" fmla="val 0"/>
            </a:avLst>
          </a:prstGeom>
          <a:solidFill>
            <a:schemeClr val="tx2"/>
          </a:solidFill>
          <a:ln w="6350">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ts val="400"/>
              </a:spcBef>
              <a:spcAft>
                <a:spcPct val="0"/>
              </a:spcAft>
              <a:buClr>
                <a:schemeClr val="bg1"/>
              </a:buClr>
            </a:pPr>
            <a:r>
              <a:rPr lang="zh-CN" altLang="en-US" b="1" dirty="0">
                <a:latin typeface="Arial" panose="020B0604020202020204" pitchFamily="34" charset="0"/>
                <a:ea typeface="微软雅黑" panose="020B0503020204020204" pitchFamily="34" charset="-122"/>
                <a:cs typeface="Arial" panose="020B0604020202020204" pitchFamily="34" charset="0"/>
                <a:sym typeface="+mn-lt"/>
              </a:rPr>
              <a:t>填写</a:t>
            </a:r>
            <a:r>
              <a:rPr lang="zh-CN" altLang="en-US" b="1" u="sng" dirty="0">
                <a:latin typeface="Arial" panose="020B0604020202020204" pitchFamily="34" charset="0"/>
                <a:ea typeface="微软雅黑" panose="020B0503020204020204" pitchFamily="34" charset="-122"/>
                <a:cs typeface="Arial" panose="020B0604020202020204" pitchFamily="34" charset="0"/>
                <a:sym typeface="+mn-lt"/>
              </a:rPr>
              <a:t>利益冲突披露工具</a:t>
            </a:r>
            <a:endParaRPr lang="ja-JP" altLang="en-US" sz="2400" b="1" u="sng"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ustDataLst>
      <p:tags r:id="rId1"/>
    </p:custDataLst>
    <p:extLst>
      <p:ext uri="{BB962C8B-B14F-4D97-AF65-F5344CB8AC3E}">
        <p14:creationId xmlns:p14="http://schemas.microsoft.com/office/powerpoint/2010/main" val="200167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表格 32">
            <a:extLst>
              <a:ext uri="{FF2B5EF4-FFF2-40B4-BE49-F238E27FC236}">
                <a16:creationId xmlns:a16="http://schemas.microsoft.com/office/drawing/2014/main" id="{51EAE88C-1CA5-DE6C-DEFB-FD665514BCE1}"/>
              </a:ext>
            </a:extLst>
          </p:cNvPr>
          <p:cNvGraphicFramePr>
            <a:graphicFrameLocks noGrp="1"/>
          </p:cNvGraphicFramePr>
          <p:nvPr>
            <p:extLst>
              <p:ext uri="{D42A27DB-BD31-4B8C-83A1-F6EECF244321}">
                <p14:modId xmlns:p14="http://schemas.microsoft.com/office/powerpoint/2010/main" val="3614780260"/>
              </p:ext>
            </p:extLst>
          </p:nvPr>
        </p:nvGraphicFramePr>
        <p:xfrm>
          <a:off x="0" y="-11036"/>
          <a:ext cx="12192000" cy="253923"/>
        </p:xfrm>
        <a:graphic>
          <a:graphicData uri="http://schemas.openxmlformats.org/drawingml/2006/table">
            <a:tbl>
              <a:tblPr firstRow="1" bandRow="1">
                <a:tableStyleId>{9D7B26C5-4107-4FEC-AEDC-1716B250A1EF}</a:tableStyleId>
              </a:tblPr>
              <a:tblGrid>
                <a:gridCol w="1016000">
                  <a:extLst>
                    <a:ext uri="{9D8B030D-6E8A-4147-A177-3AD203B41FA5}">
                      <a16:colId xmlns:a16="http://schemas.microsoft.com/office/drawing/2014/main" val="430702346"/>
                    </a:ext>
                  </a:extLst>
                </a:gridCol>
                <a:gridCol w="1016000">
                  <a:extLst>
                    <a:ext uri="{9D8B030D-6E8A-4147-A177-3AD203B41FA5}">
                      <a16:colId xmlns:a16="http://schemas.microsoft.com/office/drawing/2014/main" val="3238340718"/>
                    </a:ext>
                  </a:extLst>
                </a:gridCol>
                <a:gridCol w="1016000">
                  <a:extLst>
                    <a:ext uri="{9D8B030D-6E8A-4147-A177-3AD203B41FA5}">
                      <a16:colId xmlns:a16="http://schemas.microsoft.com/office/drawing/2014/main" val="375901009"/>
                    </a:ext>
                  </a:extLst>
                </a:gridCol>
                <a:gridCol w="1016000">
                  <a:extLst>
                    <a:ext uri="{9D8B030D-6E8A-4147-A177-3AD203B41FA5}">
                      <a16:colId xmlns:a16="http://schemas.microsoft.com/office/drawing/2014/main" val="1186696337"/>
                    </a:ext>
                  </a:extLst>
                </a:gridCol>
                <a:gridCol w="1016000">
                  <a:extLst>
                    <a:ext uri="{9D8B030D-6E8A-4147-A177-3AD203B41FA5}">
                      <a16:colId xmlns:a16="http://schemas.microsoft.com/office/drawing/2014/main" val="1856434816"/>
                    </a:ext>
                  </a:extLst>
                </a:gridCol>
                <a:gridCol w="1016000">
                  <a:extLst>
                    <a:ext uri="{9D8B030D-6E8A-4147-A177-3AD203B41FA5}">
                      <a16:colId xmlns:a16="http://schemas.microsoft.com/office/drawing/2014/main" val="2631607187"/>
                    </a:ext>
                  </a:extLst>
                </a:gridCol>
                <a:gridCol w="1016000">
                  <a:extLst>
                    <a:ext uri="{9D8B030D-6E8A-4147-A177-3AD203B41FA5}">
                      <a16:colId xmlns:a16="http://schemas.microsoft.com/office/drawing/2014/main" val="3908009043"/>
                    </a:ext>
                  </a:extLst>
                </a:gridCol>
                <a:gridCol w="1016000">
                  <a:extLst>
                    <a:ext uri="{9D8B030D-6E8A-4147-A177-3AD203B41FA5}">
                      <a16:colId xmlns:a16="http://schemas.microsoft.com/office/drawing/2014/main" val="2320919784"/>
                    </a:ext>
                  </a:extLst>
                </a:gridCol>
                <a:gridCol w="1016000">
                  <a:extLst>
                    <a:ext uri="{9D8B030D-6E8A-4147-A177-3AD203B41FA5}">
                      <a16:colId xmlns:a16="http://schemas.microsoft.com/office/drawing/2014/main" val="345247987"/>
                    </a:ext>
                  </a:extLst>
                </a:gridCol>
                <a:gridCol w="1016000">
                  <a:extLst>
                    <a:ext uri="{9D8B030D-6E8A-4147-A177-3AD203B41FA5}">
                      <a16:colId xmlns:a16="http://schemas.microsoft.com/office/drawing/2014/main" val="2953035068"/>
                    </a:ext>
                  </a:extLst>
                </a:gridCol>
                <a:gridCol w="1016000">
                  <a:extLst>
                    <a:ext uri="{9D8B030D-6E8A-4147-A177-3AD203B41FA5}">
                      <a16:colId xmlns:a16="http://schemas.microsoft.com/office/drawing/2014/main" val="3468142707"/>
                    </a:ext>
                  </a:extLst>
                </a:gridCol>
                <a:gridCol w="1016000">
                  <a:extLst>
                    <a:ext uri="{9D8B030D-6E8A-4147-A177-3AD203B41FA5}">
                      <a16:colId xmlns:a16="http://schemas.microsoft.com/office/drawing/2014/main" val="3194531347"/>
                    </a:ext>
                  </a:extLst>
                </a:gridCol>
              </a:tblGrid>
              <a:tr h="253923">
                <a:tc>
                  <a:txBody>
                    <a:bodyPr/>
                    <a:lstStyle/>
                    <a:p>
                      <a:endParaRPr lang="en-GB" sz="900" dirty="0"/>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GB" sz="900" dirty="0"/>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70703203"/>
                  </a:ext>
                </a:extLst>
              </a:tr>
            </a:tbl>
          </a:graphicData>
        </a:graphic>
      </p:graphicFrame>
      <p:sp>
        <p:nvSpPr>
          <p:cNvPr id="8" name="Title 7">
            <a:extLst>
              <a:ext uri="{FF2B5EF4-FFF2-40B4-BE49-F238E27FC236}">
                <a16:creationId xmlns:a16="http://schemas.microsoft.com/office/drawing/2014/main" id="{38E6A111-3C67-4824-AFC2-8D53009DA44E}"/>
              </a:ext>
            </a:extLst>
          </p:cNvPr>
          <p:cNvSpPr>
            <a:spLocks noGrp="1"/>
          </p:cNvSpPr>
          <p:nvPr>
            <p:ph type="title"/>
          </p:nvPr>
        </p:nvSpPr>
        <p:spPr/>
        <p:txBody>
          <a:bodyPr/>
          <a:lstStyle/>
          <a:p>
            <a:r>
              <a:rPr lang="zh-CN" altLang="en-US" dirty="0">
                <a:cs typeface="Arial" panose="020B0604020202020204" pitchFamily="34" charset="0"/>
                <a:sym typeface="+mn-lt"/>
              </a:rPr>
              <a:t>进行利益冲突披露</a:t>
            </a:r>
            <a:endParaRPr lang="ja-JP" altLang="en-US" dirty="0">
              <a:cs typeface="Arial" panose="020B0604020202020204" pitchFamily="34" charset="0"/>
              <a:sym typeface="+mn-lt"/>
            </a:endParaRPr>
          </a:p>
        </p:txBody>
      </p:sp>
      <p:sp>
        <p:nvSpPr>
          <p:cNvPr id="11" name="Content Placeholder 10">
            <a:extLst>
              <a:ext uri="{FF2B5EF4-FFF2-40B4-BE49-F238E27FC236}">
                <a16:creationId xmlns:a16="http://schemas.microsoft.com/office/drawing/2014/main" id="{A45D499B-D888-4AA6-A5E6-92CA2423AE13}"/>
              </a:ext>
            </a:extLst>
          </p:cNvPr>
          <p:cNvSpPr>
            <a:spLocks noGrp="1"/>
          </p:cNvSpPr>
          <p:nvPr>
            <p:ph type="subTitle" idx="1"/>
          </p:nvPr>
        </p:nvSpPr>
        <p:spPr>
          <a:xfrm>
            <a:off x="365125" y="1303338"/>
            <a:ext cx="11460164" cy="1419542"/>
          </a:xfrm>
        </p:spPr>
        <p:txBody>
          <a:bodyPr/>
          <a:lstStyle/>
          <a:p>
            <a:pPr fontAlgn="base">
              <a:spcBef>
                <a:spcPts val="600"/>
              </a:spcBef>
              <a:buSzPct val="100000"/>
            </a:pPr>
            <a:r>
              <a:rPr lang="zh-CN" altLang="en-US" dirty="0">
                <a:cs typeface="Arial" panose="020B0604020202020204" pitchFamily="34" charset="0"/>
                <a:sym typeface="+mn-lt"/>
              </a:rPr>
              <a:t>胜利在望！接下来您还剩下最后两项任务：</a:t>
            </a:r>
            <a:endParaRPr lang="en-GB" altLang="zh-CN" dirty="0">
              <a:cs typeface="Arial" panose="020B0604020202020204" pitchFamily="34" charset="0"/>
              <a:sym typeface="+mn-lt"/>
            </a:endParaRPr>
          </a:p>
          <a:p>
            <a:pPr fontAlgn="base">
              <a:spcBef>
                <a:spcPts val="600"/>
              </a:spcBef>
              <a:buSzPct val="100000"/>
            </a:pPr>
            <a:r>
              <a:rPr lang="en-GB" altLang="zh-CN" dirty="0">
                <a:cs typeface="Arial" panose="020B0604020202020204" pitchFamily="34" charset="0"/>
                <a:sym typeface="+mn-lt"/>
              </a:rPr>
              <a:t>1. </a:t>
            </a:r>
            <a:r>
              <a:rPr lang="zh-CN" altLang="en-US" dirty="0">
                <a:cs typeface="Arial" panose="020B0604020202020204" pitchFamily="34" charset="0"/>
                <a:sym typeface="+mn-lt"/>
              </a:rPr>
              <a:t>填写完成</a:t>
            </a:r>
            <a:r>
              <a:rPr lang="zh-CN" altLang="en-US" u="sng" dirty="0">
                <a:solidFill>
                  <a:schemeClr val="tx2"/>
                </a:solidFill>
                <a:cs typeface="Arial" panose="020B0604020202020204" pitchFamily="34" charset="0"/>
                <a:sym typeface="+mn-lt"/>
              </a:rPr>
              <a:t>利益冲突披露工具</a:t>
            </a:r>
            <a:r>
              <a:rPr lang="zh-CN" altLang="en-US" dirty="0">
                <a:cs typeface="Arial" panose="020B0604020202020204" pitchFamily="34" charset="0"/>
                <a:sym typeface="+mn-lt"/>
              </a:rPr>
              <a:t>中的内容。</a:t>
            </a:r>
            <a:endParaRPr lang="en-GB" altLang="zh-CN" dirty="0">
              <a:cs typeface="Arial" panose="020B0604020202020204" pitchFamily="34" charset="0"/>
              <a:sym typeface="+mn-lt"/>
            </a:endParaRPr>
          </a:p>
          <a:p>
            <a:pPr marL="457200" indent="-457200" fontAlgn="base">
              <a:spcBef>
                <a:spcPts val="600"/>
              </a:spcBef>
              <a:buSzPct val="100000"/>
              <a:buAutoNum type="arabicPeriod"/>
            </a:pPr>
            <a:endParaRPr lang="en-GB" altLang="zh-CN" dirty="0">
              <a:cs typeface="Arial" panose="020B0604020202020204" pitchFamily="34" charset="0"/>
              <a:sym typeface="+mn-lt"/>
            </a:endParaRPr>
          </a:p>
          <a:p>
            <a:pPr marL="457200" indent="-457200" fontAlgn="base">
              <a:spcBef>
                <a:spcPts val="600"/>
              </a:spcBef>
              <a:buSzPct val="100000"/>
              <a:buAutoNum type="arabicPeriod"/>
            </a:pPr>
            <a:endParaRPr lang="en-GB" altLang="zh-CN" dirty="0">
              <a:cs typeface="Arial" panose="020B0604020202020204" pitchFamily="34" charset="0"/>
              <a:sym typeface="+mn-lt"/>
            </a:endParaRPr>
          </a:p>
          <a:p>
            <a:pPr fontAlgn="base">
              <a:spcBef>
                <a:spcPts val="600"/>
              </a:spcBef>
              <a:buSzPct val="100000"/>
            </a:pPr>
            <a:endParaRPr lang="en-GB" altLang="zh-CN" dirty="0">
              <a:cs typeface="Arial" panose="020B0604020202020204" pitchFamily="34" charset="0"/>
              <a:sym typeface="+mn-lt"/>
            </a:endParaRPr>
          </a:p>
          <a:p>
            <a:pPr fontAlgn="base">
              <a:spcBef>
                <a:spcPts val="600"/>
              </a:spcBef>
              <a:buSzPct val="100000"/>
            </a:pPr>
            <a:r>
              <a:rPr lang="en-GB" altLang="zh-CN" dirty="0">
                <a:cs typeface="Arial" panose="020B0604020202020204" pitchFamily="34" charset="0"/>
                <a:sym typeface="+mn-lt"/>
              </a:rPr>
              <a:t>2. </a:t>
            </a:r>
            <a:r>
              <a:rPr lang="zh-CN" altLang="en-US" dirty="0">
                <a:cs typeface="Arial" panose="020B0604020202020204" pitchFamily="34" charset="0"/>
                <a:sym typeface="+mn-lt"/>
              </a:rPr>
              <a:t>回到该培训内容，点击“完成培训”。</a:t>
            </a:r>
          </a:p>
        </p:txBody>
      </p:sp>
      <p:sp>
        <p:nvSpPr>
          <p:cNvPr id="24" name="Rounded Rectangle 3">
            <a:extLst>
              <a:ext uri="{FF2B5EF4-FFF2-40B4-BE49-F238E27FC236}">
                <a16:creationId xmlns:a16="http://schemas.microsoft.com/office/drawing/2014/main" id="{2C6C2D16-B481-4C58-BB5A-9BCADE240F95}"/>
              </a:ext>
            </a:extLst>
          </p:cNvPr>
          <p:cNvSpPr/>
          <p:nvPr/>
        </p:nvSpPr>
        <p:spPr bwMode="auto">
          <a:xfrm>
            <a:off x="4517258" y="4122057"/>
            <a:ext cx="2485572" cy="747486"/>
          </a:xfrm>
          <a:prstGeom prst="roundRect">
            <a:avLst>
              <a:gd name="adj" fmla="val 0"/>
            </a:avLst>
          </a:prstGeom>
          <a:solidFill>
            <a:schemeClr val="tx2"/>
          </a:solidFill>
          <a:ln w="6350">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ts val="400"/>
              </a:spcBef>
              <a:spcAft>
                <a:spcPct val="0"/>
              </a:spcAft>
              <a:buClr>
                <a:schemeClr val="bg1"/>
              </a:buClr>
            </a:pPr>
            <a:r>
              <a:rPr lang="zh-CN" altLang="en-US" sz="24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完成培训</a:t>
            </a:r>
            <a:endParaRPr lang="ja-JP" altLang="en-US" sz="24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6" name="Rounded Rectangle 3">
            <a:extLst>
              <a:ext uri="{FF2B5EF4-FFF2-40B4-BE49-F238E27FC236}">
                <a16:creationId xmlns:a16="http://schemas.microsoft.com/office/drawing/2014/main" id="{91BBDDAE-24FA-A240-A98E-5FA6676FBA9D}"/>
              </a:ext>
            </a:extLst>
          </p:cNvPr>
          <p:cNvSpPr/>
          <p:nvPr/>
        </p:nvSpPr>
        <p:spPr bwMode="auto">
          <a:xfrm>
            <a:off x="4517258" y="2424225"/>
            <a:ext cx="2485572" cy="747486"/>
          </a:xfrm>
          <a:prstGeom prst="roundRect">
            <a:avLst>
              <a:gd name="adj" fmla="val 0"/>
            </a:avLst>
          </a:prstGeom>
          <a:solidFill>
            <a:schemeClr val="tx1">
              <a:lumMod val="50000"/>
              <a:lumOff val="50000"/>
            </a:schemeClr>
          </a:solidFill>
          <a:ln w="6350">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ts val="400"/>
              </a:spcBef>
              <a:spcAft>
                <a:spcPct val="0"/>
              </a:spcAft>
              <a:buClr>
                <a:schemeClr val="bg1"/>
              </a:buClr>
            </a:pPr>
            <a:r>
              <a:rPr lang="zh-CN" altLang="en-US" b="1" dirty="0">
                <a:latin typeface="Arial" panose="020B0604020202020204" pitchFamily="34" charset="0"/>
                <a:ea typeface="微软雅黑" panose="020B0503020204020204" pitchFamily="34" charset="-122"/>
                <a:cs typeface="Arial" panose="020B0604020202020204" pitchFamily="34" charset="0"/>
                <a:sym typeface="+mn-lt"/>
              </a:rPr>
              <a:t>填写利益冲突披露工具</a:t>
            </a:r>
            <a:endParaRPr lang="ja-JP" altLang="en-US" sz="24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3" name="组合 2">
            <a:extLst>
              <a:ext uri="{FF2B5EF4-FFF2-40B4-BE49-F238E27FC236}">
                <a16:creationId xmlns:a16="http://schemas.microsoft.com/office/drawing/2014/main" id="{262E9392-434A-F5AC-5430-D16ACBB06110}"/>
              </a:ext>
            </a:extLst>
          </p:cNvPr>
          <p:cNvGrpSpPr/>
          <p:nvPr/>
        </p:nvGrpSpPr>
        <p:grpSpPr>
          <a:xfrm>
            <a:off x="118580" y="-11037"/>
            <a:ext cx="11981979" cy="250244"/>
            <a:chOff x="118580" y="-11037"/>
            <a:chExt cx="11981979" cy="250244"/>
          </a:xfrm>
        </p:grpSpPr>
        <p:grpSp>
          <p:nvGrpSpPr>
            <p:cNvPr id="5" name="组合 4">
              <a:extLst>
                <a:ext uri="{FF2B5EF4-FFF2-40B4-BE49-F238E27FC236}">
                  <a16:creationId xmlns:a16="http://schemas.microsoft.com/office/drawing/2014/main" id="{A25C2BB1-4566-A785-5BA8-1ECD1283C200}"/>
                </a:ext>
              </a:extLst>
            </p:cNvPr>
            <p:cNvGrpSpPr/>
            <p:nvPr/>
          </p:nvGrpSpPr>
          <p:grpSpPr>
            <a:xfrm>
              <a:off x="118580" y="-11037"/>
              <a:ext cx="11981979" cy="250244"/>
              <a:chOff x="474181" y="1053094"/>
              <a:chExt cx="11274184" cy="250244"/>
            </a:xfrm>
          </p:grpSpPr>
          <p:sp>
            <p:nvSpPr>
              <p:cNvPr id="20" name="文本框 19">
                <a:extLst>
                  <a:ext uri="{FF2B5EF4-FFF2-40B4-BE49-F238E27FC236}">
                    <a16:creationId xmlns:a16="http://schemas.microsoft.com/office/drawing/2014/main" id="{17D0BB33-14FE-3E7C-D536-92158EFC9118}"/>
                  </a:ext>
                </a:extLst>
              </p:cNvPr>
              <p:cNvSpPr txBox="1"/>
              <p:nvPr/>
            </p:nvSpPr>
            <p:spPr>
              <a:xfrm>
                <a:off x="47418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定义</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1" name="文本框 20">
                <a:extLst>
                  <a:ext uri="{FF2B5EF4-FFF2-40B4-BE49-F238E27FC236}">
                    <a16:creationId xmlns:a16="http://schemas.microsoft.com/office/drawing/2014/main" id="{E8BB91E0-0C09-6BF7-A503-269A8CA6293C}"/>
                  </a:ext>
                </a:extLst>
              </p:cNvPr>
              <p:cNvSpPr txBox="1"/>
              <p:nvPr/>
            </p:nvSpPr>
            <p:spPr>
              <a:xfrm>
                <a:off x="238356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职责</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2" name="文本框 21">
                <a:extLst>
                  <a:ext uri="{FF2B5EF4-FFF2-40B4-BE49-F238E27FC236}">
                    <a16:creationId xmlns:a16="http://schemas.microsoft.com/office/drawing/2014/main" id="{10281CF1-6F31-E4F2-2DA7-BD974675ACCA}"/>
                  </a:ext>
                </a:extLst>
              </p:cNvPr>
              <p:cNvSpPr txBox="1"/>
              <p:nvPr/>
            </p:nvSpPr>
            <p:spPr>
              <a:xfrm>
                <a:off x="142887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范围</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3" name="文本框 22">
                <a:extLst>
                  <a:ext uri="{FF2B5EF4-FFF2-40B4-BE49-F238E27FC236}">
                    <a16:creationId xmlns:a16="http://schemas.microsoft.com/office/drawing/2014/main" id="{4E43EA83-61C1-4015-31B9-59BAE4AFA6C6}"/>
                  </a:ext>
                </a:extLst>
              </p:cNvPr>
              <p:cNvSpPr txBox="1"/>
              <p:nvPr/>
            </p:nvSpPr>
            <p:spPr>
              <a:xfrm>
                <a:off x="333825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识别</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5" name="文本框 24">
                <a:extLst>
                  <a:ext uri="{FF2B5EF4-FFF2-40B4-BE49-F238E27FC236}">
                    <a16:creationId xmlns:a16="http://schemas.microsoft.com/office/drawing/2014/main" id="{4A793311-49A2-93C4-253D-956D22C29817}"/>
                  </a:ext>
                </a:extLst>
              </p:cNvPr>
              <p:cNvSpPr txBox="1"/>
              <p:nvPr/>
            </p:nvSpPr>
            <p:spPr>
              <a:xfrm>
                <a:off x="429294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披露</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6" name="文本框 25">
                <a:extLst>
                  <a:ext uri="{FF2B5EF4-FFF2-40B4-BE49-F238E27FC236}">
                    <a16:creationId xmlns:a16="http://schemas.microsoft.com/office/drawing/2014/main" id="{752605E8-6C95-D496-9951-D99B03E8608C}"/>
                  </a:ext>
                </a:extLst>
              </p:cNvPr>
              <p:cNvSpPr txBox="1"/>
              <p:nvPr/>
            </p:nvSpPr>
            <p:spPr>
              <a:xfrm>
                <a:off x="524764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管理</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7" name="文本框 26">
                <a:extLst>
                  <a:ext uri="{FF2B5EF4-FFF2-40B4-BE49-F238E27FC236}">
                    <a16:creationId xmlns:a16="http://schemas.microsoft.com/office/drawing/2014/main" id="{AF2BFD68-DBC7-7A0B-D7BF-61B2DB7901D7}"/>
                  </a:ext>
                </a:extLst>
              </p:cNvPr>
              <p:cNvSpPr txBox="1"/>
              <p:nvPr/>
            </p:nvSpPr>
            <p:spPr>
              <a:xfrm>
                <a:off x="620233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其他场景</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8" name="文本框 27">
                <a:extLst>
                  <a:ext uri="{FF2B5EF4-FFF2-40B4-BE49-F238E27FC236}">
                    <a16:creationId xmlns:a16="http://schemas.microsoft.com/office/drawing/2014/main" id="{49297E97-186E-E402-E5CB-DE7C280F10F8}"/>
                  </a:ext>
                </a:extLst>
              </p:cNvPr>
              <p:cNvSpPr txBox="1"/>
              <p:nvPr/>
            </p:nvSpPr>
            <p:spPr>
              <a:xfrm>
                <a:off x="715702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具体示例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9" name="文本框 28">
                <a:extLst>
                  <a:ext uri="{FF2B5EF4-FFF2-40B4-BE49-F238E27FC236}">
                    <a16:creationId xmlns:a16="http://schemas.microsoft.com/office/drawing/2014/main" id="{D35C0430-D6F0-0926-2C6A-C78B380299FD}"/>
                  </a:ext>
                </a:extLst>
              </p:cNvPr>
              <p:cNvSpPr txBox="1"/>
              <p:nvPr/>
            </p:nvSpPr>
            <p:spPr>
              <a:xfrm>
                <a:off x="811171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类别示例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0" name="文本框 29">
                <a:extLst>
                  <a:ext uri="{FF2B5EF4-FFF2-40B4-BE49-F238E27FC236}">
                    <a16:creationId xmlns:a16="http://schemas.microsoft.com/office/drawing/2014/main" id="{AB5A8948-D980-BE8A-B5D2-DE1F7109DC35}"/>
                  </a:ext>
                </a:extLst>
              </p:cNvPr>
              <p:cNvSpPr txBox="1"/>
              <p:nvPr/>
            </p:nvSpPr>
            <p:spPr>
              <a:xfrm>
                <a:off x="1002110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点击完成</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1" name="文本框 30">
                <a:extLst>
                  <a:ext uri="{FF2B5EF4-FFF2-40B4-BE49-F238E27FC236}">
                    <a16:creationId xmlns:a16="http://schemas.microsoft.com/office/drawing/2014/main" id="{FA6408BA-3D2C-EBBE-A9BA-CC3908CF6FF4}"/>
                  </a:ext>
                </a:extLst>
              </p:cNvPr>
              <p:cNvSpPr txBox="1"/>
              <p:nvPr/>
            </p:nvSpPr>
            <p:spPr>
              <a:xfrm>
                <a:off x="1097578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完成培训</a:t>
                </a:r>
                <a:endParaRPr lang="en-GB" sz="1200" dirty="0" err="1">
                  <a:solidFill>
                    <a:schemeClr val="bg1"/>
                  </a:solidFill>
                  <a:latin typeface="Arial" panose="020B0604020202020204" pitchFamily="34" charset="0"/>
                  <a:ea typeface="微软雅黑" panose="020B0503020204020204" pitchFamily="34" charset="-122"/>
                </a:endParaRPr>
              </a:p>
            </p:txBody>
          </p:sp>
        </p:grpSp>
        <p:sp>
          <p:nvSpPr>
            <p:cNvPr id="2" name="文本框 1">
              <a:extLst>
                <a:ext uri="{FF2B5EF4-FFF2-40B4-BE49-F238E27FC236}">
                  <a16:creationId xmlns:a16="http://schemas.microsoft.com/office/drawing/2014/main" id="{0C1DF6DB-E34D-965A-CA47-D16C98568248}"/>
                </a:ext>
              </a:extLst>
            </p:cNvPr>
            <p:cNvSpPr txBox="1"/>
            <p:nvPr/>
          </p:nvSpPr>
          <p:spPr>
            <a:xfrm>
              <a:off x="9144000" y="-11037"/>
              <a:ext cx="1029416" cy="250244"/>
            </a:xfrm>
            <a:prstGeom prst="rect">
              <a:avLst/>
            </a:prstGeom>
            <a:noFill/>
          </p:spPr>
          <p:txBody>
            <a:bodyPr wrap="square" lIns="0" tIns="0" rIns="0" bIns="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a:t>
              </a:r>
              <a:r>
                <a:rPr lang="en-US" altLang="zh-CN" sz="1200" dirty="0">
                  <a:solidFill>
                    <a:schemeClr val="bg1"/>
                  </a:solidFill>
                  <a:latin typeface="Arial" panose="020B0604020202020204" pitchFamily="34" charset="0"/>
                  <a:ea typeface="微软雅黑" panose="020B0503020204020204" pitchFamily="34" charset="-122"/>
                </a:rPr>
                <a:t>/</a:t>
              </a:r>
              <a:r>
                <a:rPr lang="zh-CN" altLang="en-US" sz="1200" dirty="0">
                  <a:solidFill>
                    <a:schemeClr val="bg1"/>
                  </a:solidFill>
                  <a:latin typeface="Arial" panose="020B0604020202020204" pitchFamily="34" charset="0"/>
                  <a:ea typeface="微软雅黑" panose="020B0503020204020204" pitchFamily="34" charset="-122"/>
                </a:rPr>
                <a:t>无需披露</a:t>
              </a:r>
              <a:endParaRPr lang="en-GB" sz="1200" dirty="0" err="1">
                <a:solidFill>
                  <a:schemeClr val="bg1"/>
                </a:solidFill>
                <a:latin typeface="Arial" panose="020B0604020202020204" pitchFamily="34" charset="0"/>
                <a:ea typeface="微软雅黑" panose="020B0503020204020204" pitchFamily="34" charset="-122"/>
              </a:endParaRPr>
            </a:p>
          </p:txBody>
        </p:sp>
      </p:grpSp>
      <p:sp>
        <p:nvSpPr>
          <p:cNvPr id="4" name="标注: 弯曲线形(带边框和强调线) 3">
            <a:extLst>
              <a:ext uri="{FF2B5EF4-FFF2-40B4-BE49-F238E27FC236}">
                <a16:creationId xmlns:a16="http://schemas.microsoft.com/office/drawing/2014/main" id="{F9A8E3C1-8D35-68E7-49C2-78FFE2E0F79F}"/>
              </a:ext>
            </a:extLst>
          </p:cNvPr>
          <p:cNvSpPr/>
          <p:nvPr/>
        </p:nvSpPr>
        <p:spPr bwMode="auto">
          <a:xfrm>
            <a:off x="7649497" y="1658169"/>
            <a:ext cx="3924102" cy="1770831"/>
          </a:xfrm>
          <a:prstGeom prst="accentBorderCallout2">
            <a:avLst>
              <a:gd name="adj1" fmla="val 22427"/>
              <a:gd name="adj2" fmla="val -2034"/>
              <a:gd name="adj3" fmla="val 22246"/>
              <a:gd name="adj4" fmla="val -9791"/>
              <a:gd name="adj5" fmla="val 64826"/>
              <a:gd name="adj6" fmla="val -15749"/>
            </a:avLst>
          </a:prstGeom>
          <a:solidFill>
            <a:schemeClr val="bg1"/>
          </a:solidFill>
          <a:ln w="19050">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285750" indent="-285750">
              <a:spcAft>
                <a:spcPts val="600"/>
              </a:spcAft>
              <a:buFont typeface="Arial" panose="020B0604020202020204" pitchFamily="34" charset="0"/>
              <a:buChar char="•"/>
            </a:pPr>
            <a:r>
              <a:rPr lang="zh-CN" altLang="en-US" sz="1600" b="1"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rPr>
              <a:t>不是所有员工都需要披露利益冲突。</a:t>
            </a:r>
            <a:endParaRPr lang="en-GB" altLang="zh-CN" sz="1600" b="1"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endParaRPr>
          </a:p>
          <a:p>
            <a:pPr marL="285750" indent="-285750">
              <a:spcAft>
                <a:spcPts val="600"/>
              </a:spcAft>
              <a:buFont typeface="Arial" panose="020B0604020202020204" pitchFamily="34" charset="0"/>
              <a:buChar char="•"/>
            </a:pPr>
            <a:r>
              <a:rPr lang="zh-CN" altLang="en-US" sz="1600" b="1"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rPr>
              <a:t>只有存在或有潜在利益冲突的情况才需要披露利益冲突。</a:t>
            </a:r>
            <a:endParaRPr lang="en-GB" altLang="zh-CN" sz="1600" b="1"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endParaRPr>
          </a:p>
          <a:p>
            <a:pPr marL="285750" indent="-285750">
              <a:spcAft>
                <a:spcPts val="600"/>
              </a:spcAft>
              <a:buFont typeface="Arial" panose="020B0604020202020204" pitchFamily="34" charset="0"/>
              <a:buChar char="•"/>
            </a:pPr>
            <a:r>
              <a:rPr lang="zh-CN" altLang="en-US" sz="1600" b="1" kern="0"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rPr>
              <a:t>若您不存在需要披露的利益冲突，则无需填写利益冲突披露工具。</a:t>
            </a:r>
            <a:endParaRPr lang="en-IN" sz="1600" b="1" kern="0"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ustDataLst>
      <p:tags r:id="rId1"/>
    </p:custDataLst>
    <p:extLst>
      <p:ext uri="{BB962C8B-B14F-4D97-AF65-F5344CB8AC3E}">
        <p14:creationId xmlns:p14="http://schemas.microsoft.com/office/powerpoint/2010/main" val="196200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表格 30">
            <a:extLst>
              <a:ext uri="{FF2B5EF4-FFF2-40B4-BE49-F238E27FC236}">
                <a16:creationId xmlns:a16="http://schemas.microsoft.com/office/drawing/2014/main" id="{37178999-60BE-DB13-73D3-BC5AACEACE49}"/>
              </a:ext>
            </a:extLst>
          </p:cNvPr>
          <p:cNvGraphicFramePr>
            <a:graphicFrameLocks noGrp="1"/>
          </p:cNvGraphicFramePr>
          <p:nvPr>
            <p:extLst>
              <p:ext uri="{D42A27DB-BD31-4B8C-83A1-F6EECF244321}">
                <p14:modId xmlns:p14="http://schemas.microsoft.com/office/powerpoint/2010/main" val="2895550268"/>
              </p:ext>
            </p:extLst>
          </p:nvPr>
        </p:nvGraphicFramePr>
        <p:xfrm>
          <a:off x="0" y="-11036"/>
          <a:ext cx="12192000" cy="253923"/>
        </p:xfrm>
        <a:graphic>
          <a:graphicData uri="http://schemas.openxmlformats.org/drawingml/2006/table">
            <a:tbl>
              <a:tblPr firstRow="1" bandRow="1">
                <a:tableStyleId>{9D7B26C5-4107-4FEC-AEDC-1716B250A1EF}</a:tableStyleId>
              </a:tblPr>
              <a:tblGrid>
                <a:gridCol w="1016000">
                  <a:extLst>
                    <a:ext uri="{9D8B030D-6E8A-4147-A177-3AD203B41FA5}">
                      <a16:colId xmlns:a16="http://schemas.microsoft.com/office/drawing/2014/main" val="430702346"/>
                    </a:ext>
                  </a:extLst>
                </a:gridCol>
                <a:gridCol w="1016000">
                  <a:extLst>
                    <a:ext uri="{9D8B030D-6E8A-4147-A177-3AD203B41FA5}">
                      <a16:colId xmlns:a16="http://schemas.microsoft.com/office/drawing/2014/main" val="3238340718"/>
                    </a:ext>
                  </a:extLst>
                </a:gridCol>
                <a:gridCol w="1016000">
                  <a:extLst>
                    <a:ext uri="{9D8B030D-6E8A-4147-A177-3AD203B41FA5}">
                      <a16:colId xmlns:a16="http://schemas.microsoft.com/office/drawing/2014/main" val="375901009"/>
                    </a:ext>
                  </a:extLst>
                </a:gridCol>
                <a:gridCol w="1016000">
                  <a:extLst>
                    <a:ext uri="{9D8B030D-6E8A-4147-A177-3AD203B41FA5}">
                      <a16:colId xmlns:a16="http://schemas.microsoft.com/office/drawing/2014/main" val="1186696337"/>
                    </a:ext>
                  </a:extLst>
                </a:gridCol>
                <a:gridCol w="1016000">
                  <a:extLst>
                    <a:ext uri="{9D8B030D-6E8A-4147-A177-3AD203B41FA5}">
                      <a16:colId xmlns:a16="http://schemas.microsoft.com/office/drawing/2014/main" val="1856434816"/>
                    </a:ext>
                  </a:extLst>
                </a:gridCol>
                <a:gridCol w="1016000">
                  <a:extLst>
                    <a:ext uri="{9D8B030D-6E8A-4147-A177-3AD203B41FA5}">
                      <a16:colId xmlns:a16="http://schemas.microsoft.com/office/drawing/2014/main" val="2631607187"/>
                    </a:ext>
                  </a:extLst>
                </a:gridCol>
                <a:gridCol w="1016000">
                  <a:extLst>
                    <a:ext uri="{9D8B030D-6E8A-4147-A177-3AD203B41FA5}">
                      <a16:colId xmlns:a16="http://schemas.microsoft.com/office/drawing/2014/main" val="3908009043"/>
                    </a:ext>
                  </a:extLst>
                </a:gridCol>
                <a:gridCol w="1016000">
                  <a:extLst>
                    <a:ext uri="{9D8B030D-6E8A-4147-A177-3AD203B41FA5}">
                      <a16:colId xmlns:a16="http://schemas.microsoft.com/office/drawing/2014/main" val="2320919784"/>
                    </a:ext>
                  </a:extLst>
                </a:gridCol>
                <a:gridCol w="1016000">
                  <a:extLst>
                    <a:ext uri="{9D8B030D-6E8A-4147-A177-3AD203B41FA5}">
                      <a16:colId xmlns:a16="http://schemas.microsoft.com/office/drawing/2014/main" val="345247987"/>
                    </a:ext>
                  </a:extLst>
                </a:gridCol>
                <a:gridCol w="1016000">
                  <a:extLst>
                    <a:ext uri="{9D8B030D-6E8A-4147-A177-3AD203B41FA5}">
                      <a16:colId xmlns:a16="http://schemas.microsoft.com/office/drawing/2014/main" val="2953035068"/>
                    </a:ext>
                  </a:extLst>
                </a:gridCol>
                <a:gridCol w="1016000">
                  <a:extLst>
                    <a:ext uri="{9D8B030D-6E8A-4147-A177-3AD203B41FA5}">
                      <a16:colId xmlns:a16="http://schemas.microsoft.com/office/drawing/2014/main" val="3468142707"/>
                    </a:ext>
                  </a:extLst>
                </a:gridCol>
                <a:gridCol w="1016000">
                  <a:extLst>
                    <a:ext uri="{9D8B030D-6E8A-4147-A177-3AD203B41FA5}">
                      <a16:colId xmlns:a16="http://schemas.microsoft.com/office/drawing/2014/main" val="3194531347"/>
                    </a:ext>
                  </a:extLst>
                </a:gridCol>
              </a:tblGrid>
              <a:tr h="253923">
                <a:tc>
                  <a:txBody>
                    <a:bodyPr/>
                    <a:lstStyle/>
                    <a:p>
                      <a:endParaRPr lang="en-GB" sz="900" dirty="0"/>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GB" sz="900" dirty="0"/>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70703203"/>
                  </a:ext>
                </a:extLst>
              </a:tr>
            </a:tbl>
          </a:graphicData>
        </a:graphic>
      </p:graphicFrame>
      <p:sp>
        <p:nvSpPr>
          <p:cNvPr id="8" name="Title 7">
            <a:extLst>
              <a:ext uri="{FF2B5EF4-FFF2-40B4-BE49-F238E27FC236}">
                <a16:creationId xmlns:a16="http://schemas.microsoft.com/office/drawing/2014/main" id="{38E6A111-3C67-4824-AFC2-8D53009DA44E}"/>
              </a:ext>
            </a:extLst>
          </p:cNvPr>
          <p:cNvSpPr>
            <a:spLocks noGrp="1"/>
          </p:cNvSpPr>
          <p:nvPr>
            <p:ph type="title"/>
          </p:nvPr>
        </p:nvSpPr>
        <p:spPr/>
        <p:txBody>
          <a:bodyPr/>
          <a:lstStyle/>
          <a:p>
            <a:r>
              <a:rPr lang="zh-CN" altLang="en-US" dirty="0">
                <a:cs typeface="Arial" panose="020B0604020202020204" pitchFamily="34" charset="0"/>
                <a:sym typeface="+mn-lt"/>
              </a:rPr>
              <a:t>完成培训</a:t>
            </a:r>
            <a:endParaRPr lang="ja-JP" altLang="en-US" dirty="0">
              <a:cs typeface="Arial" panose="020B0604020202020204" pitchFamily="34" charset="0"/>
              <a:sym typeface="+mn-lt"/>
            </a:endParaRPr>
          </a:p>
        </p:txBody>
      </p:sp>
      <p:sp>
        <p:nvSpPr>
          <p:cNvPr id="11" name="Content Placeholder 10">
            <a:extLst>
              <a:ext uri="{FF2B5EF4-FFF2-40B4-BE49-F238E27FC236}">
                <a16:creationId xmlns:a16="http://schemas.microsoft.com/office/drawing/2014/main" id="{A45D499B-D888-4AA6-A5E6-92CA2423AE13}"/>
              </a:ext>
            </a:extLst>
          </p:cNvPr>
          <p:cNvSpPr>
            <a:spLocks noGrp="1"/>
          </p:cNvSpPr>
          <p:nvPr>
            <p:ph type="subTitle" idx="1"/>
          </p:nvPr>
        </p:nvSpPr>
        <p:spPr>
          <a:xfrm>
            <a:off x="365125" y="1303337"/>
            <a:ext cx="11460164" cy="3731649"/>
          </a:xfrm>
        </p:spPr>
        <p:txBody>
          <a:bodyPr/>
          <a:lstStyle/>
          <a:p>
            <a:pPr fontAlgn="base">
              <a:spcBef>
                <a:spcPts val="600"/>
              </a:spcBef>
              <a:buSzPct val="100000"/>
            </a:pPr>
            <a:r>
              <a:rPr lang="zh-CN" altLang="en-US" dirty="0">
                <a:cs typeface="Arial" panose="020B0604020202020204" pitchFamily="34" charset="0"/>
                <a:sym typeface="+mn-lt"/>
              </a:rPr>
              <a:t>胜利在望！点击“完成培训”即可。</a:t>
            </a:r>
          </a:p>
        </p:txBody>
      </p:sp>
      <p:sp>
        <p:nvSpPr>
          <p:cNvPr id="24" name="Rounded Rectangle 3">
            <a:extLst>
              <a:ext uri="{FF2B5EF4-FFF2-40B4-BE49-F238E27FC236}">
                <a16:creationId xmlns:a16="http://schemas.microsoft.com/office/drawing/2014/main" id="{2C6C2D16-B481-4C58-BB5A-9BCADE240F95}"/>
              </a:ext>
            </a:extLst>
          </p:cNvPr>
          <p:cNvSpPr/>
          <p:nvPr/>
        </p:nvSpPr>
        <p:spPr bwMode="auto">
          <a:xfrm>
            <a:off x="4517258" y="2963059"/>
            <a:ext cx="2485572" cy="747486"/>
          </a:xfrm>
          <a:prstGeom prst="roundRect">
            <a:avLst>
              <a:gd name="adj" fmla="val 0"/>
            </a:avLst>
          </a:prstGeom>
          <a:solidFill>
            <a:schemeClr val="tx2"/>
          </a:solidFill>
          <a:ln w="6350">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ts val="400"/>
              </a:spcBef>
              <a:spcAft>
                <a:spcPct val="0"/>
              </a:spcAft>
              <a:buClr>
                <a:schemeClr val="bg1"/>
              </a:buClr>
            </a:pPr>
            <a:r>
              <a:rPr lang="zh-CN" altLang="en-US" sz="24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完成培训</a:t>
            </a:r>
            <a:endParaRPr lang="ja-JP" altLang="en-US" sz="24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3" name="组合 2">
            <a:extLst>
              <a:ext uri="{FF2B5EF4-FFF2-40B4-BE49-F238E27FC236}">
                <a16:creationId xmlns:a16="http://schemas.microsoft.com/office/drawing/2014/main" id="{1C23115A-3D94-D1F1-E736-236D7D9D720F}"/>
              </a:ext>
            </a:extLst>
          </p:cNvPr>
          <p:cNvGrpSpPr/>
          <p:nvPr/>
        </p:nvGrpSpPr>
        <p:grpSpPr>
          <a:xfrm>
            <a:off x="118580" y="-11037"/>
            <a:ext cx="11981979" cy="250244"/>
            <a:chOff x="118580" y="-11037"/>
            <a:chExt cx="11981979" cy="250244"/>
          </a:xfrm>
        </p:grpSpPr>
        <p:grpSp>
          <p:nvGrpSpPr>
            <p:cNvPr id="32" name="组合 31">
              <a:extLst>
                <a:ext uri="{FF2B5EF4-FFF2-40B4-BE49-F238E27FC236}">
                  <a16:creationId xmlns:a16="http://schemas.microsoft.com/office/drawing/2014/main" id="{BE1FF26D-6822-7E76-2F33-15EC035C9C15}"/>
                </a:ext>
              </a:extLst>
            </p:cNvPr>
            <p:cNvGrpSpPr/>
            <p:nvPr/>
          </p:nvGrpSpPr>
          <p:grpSpPr>
            <a:xfrm>
              <a:off x="118580" y="-11037"/>
              <a:ext cx="11981979" cy="250244"/>
              <a:chOff x="474181" y="1053094"/>
              <a:chExt cx="11274184" cy="250244"/>
            </a:xfrm>
          </p:grpSpPr>
          <p:sp>
            <p:nvSpPr>
              <p:cNvPr id="33" name="文本框 32">
                <a:extLst>
                  <a:ext uri="{FF2B5EF4-FFF2-40B4-BE49-F238E27FC236}">
                    <a16:creationId xmlns:a16="http://schemas.microsoft.com/office/drawing/2014/main" id="{E18BC24A-0C9E-B24E-B316-E02456ECE2EB}"/>
                  </a:ext>
                </a:extLst>
              </p:cNvPr>
              <p:cNvSpPr txBox="1"/>
              <p:nvPr/>
            </p:nvSpPr>
            <p:spPr>
              <a:xfrm>
                <a:off x="47418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定义</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4" name="文本框 33">
                <a:extLst>
                  <a:ext uri="{FF2B5EF4-FFF2-40B4-BE49-F238E27FC236}">
                    <a16:creationId xmlns:a16="http://schemas.microsoft.com/office/drawing/2014/main" id="{0FF8B3FB-B29A-06C6-9F0F-D0A0CDD981B6}"/>
                  </a:ext>
                </a:extLst>
              </p:cNvPr>
              <p:cNvSpPr txBox="1"/>
              <p:nvPr/>
            </p:nvSpPr>
            <p:spPr>
              <a:xfrm>
                <a:off x="238356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职责</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5" name="文本框 34">
                <a:extLst>
                  <a:ext uri="{FF2B5EF4-FFF2-40B4-BE49-F238E27FC236}">
                    <a16:creationId xmlns:a16="http://schemas.microsoft.com/office/drawing/2014/main" id="{A629E59F-D505-1E61-4DD5-F2F78373BB9D}"/>
                  </a:ext>
                </a:extLst>
              </p:cNvPr>
              <p:cNvSpPr txBox="1"/>
              <p:nvPr/>
            </p:nvSpPr>
            <p:spPr>
              <a:xfrm>
                <a:off x="142887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范围</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6" name="文本框 35">
                <a:extLst>
                  <a:ext uri="{FF2B5EF4-FFF2-40B4-BE49-F238E27FC236}">
                    <a16:creationId xmlns:a16="http://schemas.microsoft.com/office/drawing/2014/main" id="{2C3CD177-248D-1EB5-F8F9-47B1DDA38870}"/>
                  </a:ext>
                </a:extLst>
              </p:cNvPr>
              <p:cNvSpPr txBox="1"/>
              <p:nvPr/>
            </p:nvSpPr>
            <p:spPr>
              <a:xfrm>
                <a:off x="333825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识别</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7" name="文本框 36">
                <a:extLst>
                  <a:ext uri="{FF2B5EF4-FFF2-40B4-BE49-F238E27FC236}">
                    <a16:creationId xmlns:a16="http://schemas.microsoft.com/office/drawing/2014/main" id="{FD7A4E33-AB42-2C9D-02CA-FB8A20C0EE50}"/>
                  </a:ext>
                </a:extLst>
              </p:cNvPr>
              <p:cNvSpPr txBox="1"/>
              <p:nvPr/>
            </p:nvSpPr>
            <p:spPr>
              <a:xfrm>
                <a:off x="429294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披露</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8" name="文本框 37">
                <a:extLst>
                  <a:ext uri="{FF2B5EF4-FFF2-40B4-BE49-F238E27FC236}">
                    <a16:creationId xmlns:a16="http://schemas.microsoft.com/office/drawing/2014/main" id="{756F0F75-CC10-866A-A6F0-CB7A0F3FDB37}"/>
                  </a:ext>
                </a:extLst>
              </p:cNvPr>
              <p:cNvSpPr txBox="1"/>
              <p:nvPr/>
            </p:nvSpPr>
            <p:spPr>
              <a:xfrm>
                <a:off x="524764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管理</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9" name="文本框 38">
                <a:extLst>
                  <a:ext uri="{FF2B5EF4-FFF2-40B4-BE49-F238E27FC236}">
                    <a16:creationId xmlns:a16="http://schemas.microsoft.com/office/drawing/2014/main" id="{06E6526F-69A0-6231-5B36-8F631D128FAF}"/>
                  </a:ext>
                </a:extLst>
              </p:cNvPr>
              <p:cNvSpPr txBox="1"/>
              <p:nvPr/>
            </p:nvSpPr>
            <p:spPr>
              <a:xfrm>
                <a:off x="620233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其他场景</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0" name="文本框 39">
                <a:extLst>
                  <a:ext uri="{FF2B5EF4-FFF2-40B4-BE49-F238E27FC236}">
                    <a16:creationId xmlns:a16="http://schemas.microsoft.com/office/drawing/2014/main" id="{9402EE8B-77E5-CFC2-875E-C95E51D48FCE}"/>
                  </a:ext>
                </a:extLst>
              </p:cNvPr>
              <p:cNvSpPr txBox="1"/>
              <p:nvPr/>
            </p:nvSpPr>
            <p:spPr>
              <a:xfrm>
                <a:off x="715702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具体示例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1" name="文本框 40">
                <a:extLst>
                  <a:ext uri="{FF2B5EF4-FFF2-40B4-BE49-F238E27FC236}">
                    <a16:creationId xmlns:a16="http://schemas.microsoft.com/office/drawing/2014/main" id="{42184590-6206-2B1E-7541-80B3C2CC1DB7}"/>
                  </a:ext>
                </a:extLst>
              </p:cNvPr>
              <p:cNvSpPr txBox="1"/>
              <p:nvPr/>
            </p:nvSpPr>
            <p:spPr>
              <a:xfrm>
                <a:off x="811171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类别示例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2" name="文本框 41">
                <a:extLst>
                  <a:ext uri="{FF2B5EF4-FFF2-40B4-BE49-F238E27FC236}">
                    <a16:creationId xmlns:a16="http://schemas.microsoft.com/office/drawing/2014/main" id="{20BF9CA6-DDA2-BC59-C5F1-6CB51C38179A}"/>
                  </a:ext>
                </a:extLst>
              </p:cNvPr>
              <p:cNvSpPr txBox="1"/>
              <p:nvPr/>
            </p:nvSpPr>
            <p:spPr>
              <a:xfrm>
                <a:off x="1002110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点击完成</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3" name="文本框 42">
                <a:extLst>
                  <a:ext uri="{FF2B5EF4-FFF2-40B4-BE49-F238E27FC236}">
                    <a16:creationId xmlns:a16="http://schemas.microsoft.com/office/drawing/2014/main" id="{313ECC62-17E5-5161-59FE-9CCFB5462B1E}"/>
                  </a:ext>
                </a:extLst>
              </p:cNvPr>
              <p:cNvSpPr txBox="1"/>
              <p:nvPr/>
            </p:nvSpPr>
            <p:spPr>
              <a:xfrm>
                <a:off x="1097578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完成培训</a:t>
                </a:r>
                <a:endParaRPr lang="en-GB" sz="1200" dirty="0" err="1">
                  <a:solidFill>
                    <a:schemeClr val="bg1"/>
                  </a:solidFill>
                  <a:latin typeface="Arial" panose="020B0604020202020204" pitchFamily="34" charset="0"/>
                  <a:ea typeface="微软雅黑" panose="020B0503020204020204" pitchFamily="34" charset="-122"/>
                </a:endParaRPr>
              </a:p>
            </p:txBody>
          </p:sp>
        </p:grpSp>
        <p:sp>
          <p:nvSpPr>
            <p:cNvPr id="2" name="文本框 1">
              <a:extLst>
                <a:ext uri="{FF2B5EF4-FFF2-40B4-BE49-F238E27FC236}">
                  <a16:creationId xmlns:a16="http://schemas.microsoft.com/office/drawing/2014/main" id="{C6933DAA-01F8-EF07-F48B-BCEF328970BF}"/>
                </a:ext>
              </a:extLst>
            </p:cNvPr>
            <p:cNvSpPr txBox="1"/>
            <p:nvPr/>
          </p:nvSpPr>
          <p:spPr>
            <a:xfrm>
              <a:off x="9144000" y="-11037"/>
              <a:ext cx="1029416" cy="250244"/>
            </a:xfrm>
            <a:prstGeom prst="rect">
              <a:avLst/>
            </a:prstGeom>
            <a:noFill/>
          </p:spPr>
          <p:txBody>
            <a:bodyPr wrap="square" lIns="0" tIns="0" rIns="0" bIns="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a:t>
              </a:r>
              <a:r>
                <a:rPr lang="en-US" altLang="zh-CN" sz="1200" dirty="0">
                  <a:solidFill>
                    <a:schemeClr val="bg1"/>
                  </a:solidFill>
                  <a:latin typeface="Arial" panose="020B0604020202020204" pitchFamily="34" charset="0"/>
                  <a:ea typeface="微软雅黑" panose="020B0503020204020204" pitchFamily="34" charset="-122"/>
                </a:rPr>
                <a:t>/</a:t>
              </a:r>
              <a:r>
                <a:rPr lang="zh-CN" altLang="en-US" sz="1200" dirty="0">
                  <a:solidFill>
                    <a:schemeClr val="bg1"/>
                  </a:solidFill>
                  <a:latin typeface="Arial" panose="020B0604020202020204" pitchFamily="34" charset="0"/>
                  <a:ea typeface="微软雅黑" panose="020B0503020204020204" pitchFamily="34" charset="-122"/>
                </a:rPr>
                <a:t>无需披露</a:t>
              </a:r>
              <a:endParaRPr lang="en-GB" sz="1200" dirty="0" err="1">
                <a:solidFill>
                  <a:schemeClr val="bg1"/>
                </a:solidFill>
                <a:latin typeface="Arial" panose="020B0604020202020204" pitchFamily="34" charset="0"/>
                <a:ea typeface="微软雅黑" panose="020B0503020204020204" pitchFamily="34" charset="-122"/>
              </a:endParaRPr>
            </a:p>
          </p:txBody>
        </p:sp>
      </p:grpSp>
    </p:spTree>
    <p:custDataLst>
      <p:tags r:id="rId1"/>
    </p:custDataLst>
    <p:extLst>
      <p:ext uri="{BB962C8B-B14F-4D97-AF65-F5344CB8AC3E}">
        <p14:creationId xmlns:p14="http://schemas.microsoft.com/office/powerpoint/2010/main" val="324316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D9F59FB1-27FB-C634-C2B4-C939F63FA22A}"/>
              </a:ext>
            </a:extLst>
          </p:cNvPr>
          <p:cNvGraphicFramePr>
            <a:graphicFrameLocks noGrp="1"/>
          </p:cNvGraphicFramePr>
          <p:nvPr>
            <p:extLst>
              <p:ext uri="{D42A27DB-BD31-4B8C-83A1-F6EECF244321}">
                <p14:modId xmlns:p14="http://schemas.microsoft.com/office/powerpoint/2010/main" val="2341022172"/>
              </p:ext>
            </p:extLst>
          </p:nvPr>
        </p:nvGraphicFramePr>
        <p:xfrm>
          <a:off x="0" y="-11036"/>
          <a:ext cx="12192000" cy="253923"/>
        </p:xfrm>
        <a:graphic>
          <a:graphicData uri="http://schemas.openxmlformats.org/drawingml/2006/table">
            <a:tbl>
              <a:tblPr firstRow="1" bandRow="1">
                <a:tableStyleId>{9D7B26C5-4107-4FEC-AEDC-1716B250A1EF}</a:tableStyleId>
              </a:tblPr>
              <a:tblGrid>
                <a:gridCol w="1016000">
                  <a:extLst>
                    <a:ext uri="{9D8B030D-6E8A-4147-A177-3AD203B41FA5}">
                      <a16:colId xmlns:a16="http://schemas.microsoft.com/office/drawing/2014/main" val="430702346"/>
                    </a:ext>
                  </a:extLst>
                </a:gridCol>
                <a:gridCol w="1016000">
                  <a:extLst>
                    <a:ext uri="{9D8B030D-6E8A-4147-A177-3AD203B41FA5}">
                      <a16:colId xmlns:a16="http://schemas.microsoft.com/office/drawing/2014/main" val="3238340718"/>
                    </a:ext>
                  </a:extLst>
                </a:gridCol>
                <a:gridCol w="1016000">
                  <a:extLst>
                    <a:ext uri="{9D8B030D-6E8A-4147-A177-3AD203B41FA5}">
                      <a16:colId xmlns:a16="http://schemas.microsoft.com/office/drawing/2014/main" val="375901009"/>
                    </a:ext>
                  </a:extLst>
                </a:gridCol>
                <a:gridCol w="1016000">
                  <a:extLst>
                    <a:ext uri="{9D8B030D-6E8A-4147-A177-3AD203B41FA5}">
                      <a16:colId xmlns:a16="http://schemas.microsoft.com/office/drawing/2014/main" val="1186696337"/>
                    </a:ext>
                  </a:extLst>
                </a:gridCol>
                <a:gridCol w="1016000">
                  <a:extLst>
                    <a:ext uri="{9D8B030D-6E8A-4147-A177-3AD203B41FA5}">
                      <a16:colId xmlns:a16="http://schemas.microsoft.com/office/drawing/2014/main" val="1856434816"/>
                    </a:ext>
                  </a:extLst>
                </a:gridCol>
                <a:gridCol w="1016000">
                  <a:extLst>
                    <a:ext uri="{9D8B030D-6E8A-4147-A177-3AD203B41FA5}">
                      <a16:colId xmlns:a16="http://schemas.microsoft.com/office/drawing/2014/main" val="2631607187"/>
                    </a:ext>
                  </a:extLst>
                </a:gridCol>
                <a:gridCol w="1016000">
                  <a:extLst>
                    <a:ext uri="{9D8B030D-6E8A-4147-A177-3AD203B41FA5}">
                      <a16:colId xmlns:a16="http://schemas.microsoft.com/office/drawing/2014/main" val="3908009043"/>
                    </a:ext>
                  </a:extLst>
                </a:gridCol>
                <a:gridCol w="1016000">
                  <a:extLst>
                    <a:ext uri="{9D8B030D-6E8A-4147-A177-3AD203B41FA5}">
                      <a16:colId xmlns:a16="http://schemas.microsoft.com/office/drawing/2014/main" val="2320919784"/>
                    </a:ext>
                  </a:extLst>
                </a:gridCol>
                <a:gridCol w="1016000">
                  <a:extLst>
                    <a:ext uri="{9D8B030D-6E8A-4147-A177-3AD203B41FA5}">
                      <a16:colId xmlns:a16="http://schemas.microsoft.com/office/drawing/2014/main" val="345247987"/>
                    </a:ext>
                  </a:extLst>
                </a:gridCol>
                <a:gridCol w="1016000">
                  <a:extLst>
                    <a:ext uri="{9D8B030D-6E8A-4147-A177-3AD203B41FA5}">
                      <a16:colId xmlns:a16="http://schemas.microsoft.com/office/drawing/2014/main" val="2953035068"/>
                    </a:ext>
                  </a:extLst>
                </a:gridCol>
                <a:gridCol w="1016000">
                  <a:extLst>
                    <a:ext uri="{9D8B030D-6E8A-4147-A177-3AD203B41FA5}">
                      <a16:colId xmlns:a16="http://schemas.microsoft.com/office/drawing/2014/main" val="3468142707"/>
                    </a:ext>
                  </a:extLst>
                </a:gridCol>
                <a:gridCol w="1016000">
                  <a:extLst>
                    <a:ext uri="{9D8B030D-6E8A-4147-A177-3AD203B41FA5}">
                      <a16:colId xmlns:a16="http://schemas.microsoft.com/office/drawing/2014/main" val="3194531347"/>
                    </a:ext>
                  </a:extLst>
                </a:gridCol>
              </a:tblGrid>
              <a:tr h="253923">
                <a:tc>
                  <a:txBody>
                    <a:bodyPr/>
                    <a:lstStyle/>
                    <a:p>
                      <a:endParaRPr lang="en-GB" sz="900" dirty="0"/>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GB" sz="900" dirty="0"/>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970703203"/>
                  </a:ext>
                </a:extLst>
              </a:tr>
            </a:tbl>
          </a:graphicData>
        </a:graphic>
      </p:graphicFrame>
      <p:grpSp>
        <p:nvGrpSpPr>
          <p:cNvPr id="28" name="组合 27">
            <a:extLst>
              <a:ext uri="{FF2B5EF4-FFF2-40B4-BE49-F238E27FC236}">
                <a16:creationId xmlns:a16="http://schemas.microsoft.com/office/drawing/2014/main" id="{9EA2D69C-D3CC-933E-33BF-00B6B2139016}"/>
              </a:ext>
            </a:extLst>
          </p:cNvPr>
          <p:cNvGrpSpPr/>
          <p:nvPr/>
        </p:nvGrpSpPr>
        <p:grpSpPr>
          <a:xfrm>
            <a:off x="118580" y="-11037"/>
            <a:ext cx="11981979" cy="250244"/>
            <a:chOff x="474181" y="1053094"/>
            <a:chExt cx="11274184" cy="250244"/>
          </a:xfrm>
        </p:grpSpPr>
        <p:sp>
          <p:nvSpPr>
            <p:cNvPr id="3" name="文本框 2">
              <a:extLst>
                <a:ext uri="{FF2B5EF4-FFF2-40B4-BE49-F238E27FC236}">
                  <a16:creationId xmlns:a16="http://schemas.microsoft.com/office/drawing/2014/main" id="{5C80F0F6-0D68-F98F-DC32-2997DB5A8C63}"/>
                </a:ext>
              </a:extLst>
            </p:cNvPr>
            <p:cNvSpPr txBox="1"/>
            <p:nvPr/>
          </p:nvSpPr>
          <p:spPr>
            <a:xfrm>
              <a:off x="47418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定义</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 name="文本框 3">
              <a:extLst>
                <a:ext uri="{FF2B5EF4-FFF2-40B4-BE49-F238E27FC236}">
                  <a16:creationId xmlns:a16="http://schemas.microsoft.com/office/drawing/2014/main" id="{64332B6C-41E4-D5ED-023A-6C6F88C6FA52}"/>
                </a:ext>
              </a:extLst>
            </p:cNvPr>
            <p:cNvSpPr txBox="1"/>
            <p:nvPr/>
          </p:nvSpPr>
          <p:spPr>
            <a:xfrm>
              <a:off x="238356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职责</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6" name="文本框 5">
              <a:extLst>
                <a:ext uri="{FF2B5EF4-FFF2-40B4-BE49-F238E27FC236}">
                  <a16:creationId xmlns:a16="http://schemas.microsoft.com/office/drawing/2014/main" id="{0755CD7E-C91C-B092-49E4-086CA6509C5A}"/>
                </a:ext>
              </a:extLst>
            </p:cNvPr>
            <p:cNvSpPr txBox="1"/>
            <p:nvPr/>
          </p:nvSpPr>
          <p:spPr>
            <a:xfrm>
              <a:off x="142887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范围</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9" name="文本框 8">
              <a:extLst>
                <a:ext uri="{FF2B5EF4-FFF2-40B4-BE49-F238E27FC236}">
                  <a16:creationId xmlns:a16="http://schemas.microsoft.com/office/drawing/2014/main" id="{D066EDC1-F68A-3E79-B5F6-A873AF1D13E4}"/>
                </a:ext>
              </a:extLst>
            </p:cNvPr>
            <p:cNvSpPr txBox="1"/>
            <p:nvPr/>
          </p:nvSpPr>
          <p:spPr>
            <a:xfrm>
              <a:off x="333825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识别</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11" name="文本框 10">
              <a:extLst>
                <a:ext uri="{FF2B5EF4-FFF2-40B4-BE49-F238E27FC236}">
                  <a16:creationId xmlns:a16="http://schemas.microsoft.com/office/drawing/2014/main" id="{C2685E8A-C7D9-1BC2-9796-34200FB99BB2}"/>
                </a:ext>
              </a:extLst>
            </p:cNvPr>
            <p:cNvSpPr txBox="1"/>
            <p:nvPr/>
          </p:nvSpPr>
          <p:spPr>
            <a:xfrm>
              <a:off x="429294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披露</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12" name="文本框 11">
              <a:extLst>
                <a:ext uri="{FF2B5EF4-FFF2-40B4-BE49-F238E27FC236}">
                  <a16:creationId xmlns:a16="http://schemas.microsoft.com/office/drawing/2014/main" id="{DA8B9320-8A89-05D0-AC84-285D1B788585}"/>
                </a:ext>
              </a:extLst>
            </p:cNvPr>
            <p:cNvSpPr txBox="1"/>
            <p:nvPr/>
          </p:nvSpPr>
          <p:spPr>
            <a:xfrm>
              <a:off x="524764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管理</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13" name="文本框 12">
              <a:extLst>
                <a:ext uri="{FF2B5EF4-FFF2-40B4-BE49-F238E27FC236}">
                  <a16:creationId xmlns:a16="http://schemas.microsoft.com/office/drawing/2014/main" id="{43297D4A-885A-66B9-3993-8F791A038E43}"/>
                </a:ext>
              </a:extLst>
            </p:cNvPr>
            <p:cNvSpPr txBox="1"/>
            <p:nvPr/>
          </p:nvSpPr>
          <p:spPr>
            <a:xfrm>
              <a:off x="620233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其他场景</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14" name="文本框 13">
              <a:extLst>
                <a:ext uri="{FF2B5EF4-FFF2-40B4-BE49-F238E27FC236}">
                  <a16:creationId xmlns:a16="http://schemas.microsoft.com/office/drawing/2014/main" id="{97BE4982-1BEE-A78B-5A52-2E80ACBA8EDD}"/>
                </a:ext>
              </a:extLst>
            </p:cNvPr>
            <p:cNvSpPr txBox="1"/>
            <p:nvPr/>
          </p:nvSpPr>
          <p:spPr>
            <a:xfrm>
              <a:off x="715702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具体示例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15" name="文本框 14">
              <a:extLst>
                <a:ext uri="{FF2B5EF4-FFF2-40B4-BE49-F238E27FC236}">
                  <a16:creationId xmlns:a16="http://schemas.microsoft.com/office/drawing/2014/main" id="{CE860F1C-19F4-315D-12CD-26309CD3DDAE}"/>
                </a:ext>
              </a:extLst>
            </p:cNvPr>
            <p:cNvSpPr txBox="1"/>
            <p:nvPr/>
          </p:nvSpPr>
          <p:spPr>
            <a:xfrm>
              <a:off x="811171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类别示例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16" name="文本框 15">
              <a:extLst>
                <a:ext uri="{FF2B5EF4-FFF2-40B4-BE49-F238E27FC236}">
                  <a16:creationId xmlns:a16="http://schemas.microsoft.com/office/drawing/2014/main" id="{19BC4051-8DFD-3945-821B-49A4E00220B2}"/>
                </a:ext>
              </a:extLst>
            </p:cNvPr>
            <p:cNvSpPr txBox="1"/>
            <p:nvPr/>
          </p:nvSpPr>
          <p:spPr>
            <a:xfrm>
              <a:off x="1002110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点击完成</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17" name="文本框 16">
              <a:extLst>
                <a:ext uri="{FF2B5EF4-FFF2-40B4-BE49-F238E27FC236}">
                  <a16:creationId xmlns:a16="http://schemas.microsoft.com/office/drawing/2014/main" id="{A5E79140-0A17-B36D-279A-053AC84C4B77}"/>
                </a:ext>
              </a:extLst>
            </p:cNvPr>
            <p:cNvSpPr txBox="1"/>
            <p:nvPr/>
          </p:nvSpPr>
          <p:spPr>
            <a:xfrm>
              <a:off x="1097578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完成培训</a:t>
              </a:r>
              <a:endParaRPr lang="en-GB" sz="1200" dirty="0" err="1">
                <a:solidFill>
                  <a:schemeClr val="bg1"/>
                </a:solidFill>
                <a:latin typeface="Arial" panose="020B0604020202020204" pitchFamily="34" charset="0"/>
                <a:ea typeface="微软雅黑" panose="020B0503020204020204" pitchFamily="34" charset="-122"/>
              </a:endParaRPr>
            </a:p>
          </p:txBody>
        </p:sp>
      </p:grpSp>
      <p:sp>
        <p:nvSpPr>
          <p:cNvPr id="8" name="Title 7">
            <a:extLst>
              <a:ext uri="{FF2B5EF4-FFF2-40B4-BE49-F238E27FC236}">
                <a16:creationId xmlns:a16="http://schemas.microsoft.com/office/drawing/2014/main" id="{38E6A111-3C67-4824-AFC2-8D53009DA44E}"/>
              </a:ext>
            </a:extLst>
          </p:cNvPr>
          <p:cNvSpPr>
            <a:spLocks noGrp="1"/>
          </p:cNvSpPr>
          <p:nvPr>
            <p:ph type="title"/>
          </p:nvPr>
        </p:nvSpPr>
        <p:spPr/>
        <p:txBody>
          <a:bodyPr/>
          <a:lstStyle/>
          <a:p>
            <a:r>
              <a:rPr lang="zh-CN" altLang="en-US" dirty="0">
                <a:cs typeface="Arial" panose="020B0604020202020204" pitchFamily="34" charset="0"/>
                <a:sym typeface="+mn-lt"/>
              </a:rPr>
              <a:t>利益冲突培训</a:t>
            </a:r>
            <a:endParaRPr lang="ja-JP" altLang="en-US" dirty="0">
              <a:cs typeface="Arial" panose="020B0604020202020204" pitchFamily="34" charset="0"/>
              <a:sym typeface="+mn-lt"/>
            </a:endParaRPr>
          </a:p>
        </p:txBody>
      </p:sp>
      <p:sp>
        <p:nvSpPr>
          <p:cNvPr id="7" name="副标题 6">
            <a:extLst>
              <a:ext uri="{FF2B5EF4-FFF2-40B4-BE49-F238E27FC236}">
                <a16:creationId xmlns:a16="http://schemas.microsoft.com/office/drawing/2014/main" id="{43BE1870-DFBB-F970-BC85-A7F3291BF548}"/>
              </a:ext>
            </a:extLst>
          </p:cNvPr>
          <p:cNvSpPr>
            <a:spLocks noGrp="1"/>
          </p:cNvSpPr>
          <p:nvPr>
            <p:ph type="subTitle" idx="1"/>
          </p:nvPr>
        </p:nvSpPr>
        <p:spPr>
          <a:xfrm>
            <a:off x="365125" y="2100263"/>
            <a:ext cx="11460164" cy="352800"/>
          </a:xfrm>
        </p:spPr>
        <p:txBody>
          <a:bodyPr/>
          <a:lstStyle/>
          <a:p>
            <a:r>
              <a:rPr lang="zh-CN" altLang="en-US" b="1" dirty="0">
                <a:solidFill>
                  <a:schemeClr val="tx2"/>
                </a:solidFill>
              </a:rPr>
              <a:t>恭喜！您已经完成利益冲突培训全部内容！</a:t>
            </a:r>
            <a:endParaRPr lang="en-GB" altLang="zh-CN" b="1" dirty="0">
              <a:solidFill>
                <a:schemeClr val="tx2"/>
              </a:solidFill>
            </a:endParaRPr>
          </a:p>
        </p:txBody>
      </p:sp>
      <p:pic>
        <p:nvPicPr>
          <p:cNvPr id="10" name="Picture 5">
            <a:extLst>
              <a:ext uri="{FF2B5EF4-FFF2-40B4-BE49-F238E27FC236}">
                <a16:creationId xmlns:a16="http://schemas.microsoft.com/office/drawing/2014/main" id="{92F10EB5-FC88-6426-52E9-C2D3BF22A88B}"/>
              </a:ext>
            </a:extLst>
          </p:cNvPr>
          <p:cNvPicPr>
            <a:picLocks noChangeAspect="1"/>
          </p:cNvPicPr>
          <p:nvPr/>
        </p:nvPicPr>
        <p:blipFill>
          <a:blip r:embed="rId4"/>
          <a:stretch>
            <a:fillRect/>
          </a:stretch>
        </p:blipFill>
        <p:spPr>
          <a:xfrm>
            <a:off x="3223111" y="3482033"/>
            <a:ext cx="5745778" cy="2300117"/>
          </a:xfrm>
          <a:prstGeom prst="rect">
            <a:avLst/>
          </a:prstGeom>
        </p:spPr>
      </p:pic>
      <p:sp>
        <p:nvSpPr>
          <p:cNvPr id="5" name="文本框 4">
            <a:extLst>
              <a:ext uri="{FF2B5EF4-FFF2-40B4-BE49-F238E27FC236}">
                <a16:creationId xmlns:a16="http://schemas.microsoft.com/office/drawing/2014/main" id="{5CD96E3B-560F-A13F-1D50-29E9D1705022}"/>
              </a:ext>
            </a:extLst>
          </p:cNvPr>
          <p:cNvSpPr txBox="1"/>
          <p:nvPr/>
        </p:nvSpPr>
        <p:spPr>
          <a:xfrm>
            <a:off x="9144000" y="-11037"/>
            <a:ext cx="1029416" cy="250244"/>
          </a:xfrm>
          <a:prstGeom prst="rect">
            <a:avLst/>
          </a:prstGeom>
          <a:noFill/>
        </p:spPr>
        <p:txBody>
          <a:bodyPr wrap="square" lIns="0" tIns="0" rIns="0" bIns="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a:t>
            </a:r>
            <a:r>
              <a:rPr lang="en-US" altLang="zh-CN" sz="1200" dirty="0">
                <a:solidFill>
                  <a:schemeClr val="bg1"/>
                </a:solidFill>
                <a:latin typeface="Arial" panose="020B0604020202020204" pitchFamily="34" charset="0"/>
                <a:ea typeface="微软雅黑" panose="020B0503020204020204" pitchFamily="34" charset="-122"/>
              </a:rPr>
              <a:t>/</a:t>
            </a:r>
            <a:r>
              <a:rPr lang="zh-CN" altLang="en-US" sz="1200" dirty="0">
                <a:solidFill>
                  <a:schemeClr val="bg1"/>
                </a:solidFill>
                <a:latin typeface="Arial" panose="020B0604020202020204" pitchFamily="34" charset="0"/>
                <a:ea typeface="微软雅黑" panose="020B0503020204020204" pitchFamily="34" charset="-122"/>
              </a:rPr>
              <a:t>无需披露</a:t>
            </a:r>
            <a:endParaRPr lang="en-GB" sz="1200" dirty="0" err="1">
              <a:solidFill>
                <a:schemeClr val="bg1"/>
              </a:solidFill>
              <a:latin typeface="Arial" panose="020B0604020202020204" pitchFamily="34" charset="0"/>
              <a:ea typeface="微软雅黑" panose="020B0503020204020204" pitchFamily="34" charset="-122"/>
            </a:endParaRPr>
          </a:p>
        </p:txBody>
      </p:sp>
    </p:spTree>
    <p:custDataLst>
      <p:tags r:id="rId1"/>
    </p:custDataLst>
    <p:extLst>
      <p:ext uri="{BB962C8B-B14F-4D97-AF65-F5344CB8AC3E}">
        <p14:creationId xmlns:p14="http://schemas.microsoft.com/office/powerpoint/2010/main" val="216407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 name="矩形: 圆角 103">
            <a:extLst>
              <a:ext uri="{FF2B5EF4-FFF2-40B4-BE49-F238E27FC236}">
                <a16:creationId xmlns:a16="http://schemas.microsoft.com/office/drawing/2014/main" id="{FD9F3AFB-F9C1-9A27-BD98-CC4017D089CC}"/>
              </a:ext>
            </a:extLst>
          </p:cNvPr>
          <p:cNvSpPr/>
          <p:nvPr/>
        </p:nvSpPr>
        <p:spPr bwMode="auto">
          <a:xfrm>
            <a:off x="9085852" y="1304386"/>
            <a:ext cx="2739436" cy="4398417"/>
          </a:xfrm>
          <a:prstGeom prst="roundRect">
            <a:avLst>
              <a:gd name="adj" fmla="val 5437"/>
            </a:avLst>
          </a:prstGeom>
          <a:no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eaLnBrk="0" fontAlgn="auto" hangingPunct="0">
              <a:spcBef>
                <a:spcPts val="300"/>
              </a:spcBef>
              <a:spcAft>
                <a:spcPts val="300"/>
              </a:spcAft>
              <a:buClr>
                <a:schemeClr val="tx2"/>
              </a:buClr>
              <a:buSzPct val="110000"/>
            </a:pPr>
            <a:endParaRPr lang="en-GB" sz="1600" kern="0" dirty="0" err="1">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2" name="Title 1">
            <a:extLst>
              <a:ext uri="{FF2B5EF4-FFF2-40B4-BE49-F238E27FC236}">
                <a16:creationId xmlns:a16="http://schemas.microsoft.com/office/drawing/2014/main" id="{5710FDB9-6A37-4404-A872-2C27E2BF84BD}"/>
              </a:ext>
            </a:extLst>
          </p:cNvPr>
          <p:cNvSpPr>
            <a:spLocks noGrp="1"/>
          </p:cNvSpPr>
          <p:nvPr>
            <p:ph type="title"/>
          </p:nvPr>
        </p:nvSpPr>
        <p:spPr/>
        <p:txBody>
          <a:bodyPr/>
          <a:lstStyle/>
          <a:p>
            <a:r>
              <a:rPr lang="en-US" altLang="zh-CN" dirty="0">
                <a:cs typeface="Arial" panose="020B0604020202020204" pitchFamily="34" charset="0"/>
                <a:sym typeface="+mn-lt"/>
              </a:rPr>
              <a:t>2-</a:t>
            </a:r>
            <a:r>
              <a:rPr lang="zh-CN" altLang="en-US" dirty="0">
                <a:cs typeface="Arial" panose="020B0604020202020204" pitchFamily="34" charset="0"/>
                <a:sym typeface="+mn-lt"/>
              </a:rPr>
              <a:t>披露</a:t>
            </a:r>
          </a:p>
        </p:txBody>
      </p:sp>
      <p:sp>
        <p:nvSpPr>
          <p:cNvPr id="5" name="Content Placeholder 90">
            <a:extLst>
              <a:ext uri="{FF2B5EF4-FFF2-40B4-BE49-F238E27FC236}">
                <a16:creationId xmlns:a16="http://schemas.microsoft.com/office/drawing/2014/main" id="{48928E09-44CA-7AE1-771C-EEEDE4E0A0B4}"/>
              </a:ext>
            </a:extLst>
          </p:cNvPr>
          <p:cNvSpPr txBox="1">
            <a:spLocks/>
          </p:cNvSpPr>
          <p:nvPr/>
        </p:nvSpPr>
        <p:spPr>
          <a:xfrm>
            <a:off x="359780" y="1796631"/>
            <a:ext cx="8586100" cy="2692497"/>
          </a:xfrm>
          <a:prstGeom prst="roundRect">
            <a:avLst>
              <a:gd name="adj" fmla="val 8709"/>
            </a:avLst>
          </a:prstGeom>
          <a:solidFill>
            <a:schemeClr val="bg1">
              <a:lumMod val="95000"/>
            </a:schemeClr>
          </a:solidFill>
          <a:ln w="19050">
            <a:solidFill>
              <a:schemeClr val="bg1">
                <a:lumMod val="95000"/>
              </a:schemeClr>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121920" rIns="182880" bIns="121920" numCol="1" spcCol="0" rtlCol="0" fromWordArt="0" anchor="ctr" anchorCtr="0" forceAA="0" compatLnSpc="1">
            <a:prstTxWarp prst="textNoShape">
              <a:avLst/>
            </a:prstTxWarp>
            <a:noAutofit/>
          </a:bodyPr>
          <a:lstStyle>
            <a:defPPr>
              <a:defRPr lang="zh-CN"/>
            </a:defPPr>
            <a:lvl1pPr>
              <a:defRPr sz="16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Aft>
                <a:spcPts val="1200"/>
              </a:spcAft>
            </a:pPr>
            <a:r>
              <a:rPr lang="zh-CN" altLang="en-US" sz="180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有责任在</a:t>
            </a:r>
            <a:r>
              <a:rPr lang="zh-CN" altLang="en-US" sz="1800" u="sng"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rPr>
              <a:t>利益冲突披露工具</a:t>
            </a:r>
            <a:r>
              <a:rPr lang="zh-CN" altLang="en-US" sz="180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中披露利益冲突。登录</a:t>
            </a:r>
            <a:r>
              <a:rPr lang="zh-CN" altLang="en-US" sz="1800" u="sng"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rPr>
              <a:t>利益冲突披露工具</a:t>
            </a:r>
            <a:r>
              <a:rPr lang="zh-CN" altLang="en-US" sz="180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后，您必须：</a:t>
            </a:r>
          </a:p>
          <a:p>
            <a:pPr marL="274320" indent="-274320">
              <a:spcAft>
                <a:spcPts val="1200"/>
              </a:spcAft>
              <a:buFont typeface="Arial" panose="020B0604020202020204" pitchFamily="34" charset="0"/>
              <a:buChar char="•"/>
            </a:pPr>
            <a:r>
              <a:rPr lang="zh-CN" altLang="en-US" sz="18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选择</a:t>
            </a:r>
            <a:r>
              <a:rPr lang="zh-CN" altLang="en-US" sz="180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正确类别，</a:t>
            </a:r>
            <a:r>
              <a:rPr lang="zh-CN" altLang="en-US" sz="18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描述</a:t>
            </a:r>
            <a:r>
              <a:rPr lang="zh-CN" altLang="en-US" sz="180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利益冲突的详细信息。</a:t>
            </a:r>
          </a:p>
          <a:p>
            <a:pPr marL="274320" indent="-274320">
              <a:spcAft>
                <a:spcPts val="1200"/>
              </a:spcAft>
              <a:buFont typeface="Arial" panose="020B0604020202020204" pitchFamily="34" charset="0"/>
              <a:buChar char="•"/>
            </a:pPr>
            <a:r>
              <a:rPr lang="zh-CN" altLang="en-US" sz="180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与您的部门经理</a:t>
            </a:r>
            <a:r>
              <a:rPr lang="zh-CN" altLang="en-US" sz="18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商定</a:t>
            </a:r>
            <a:r>
              <a:rPr lang="zh-CN" altLang="en-US" sz="180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一个缓解计划，并将其</a:t>
            </a:r>
            <a:r>
              <a:rPr lang="zh-CN" altLang="en-US" sz="18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记录</a:t>
            </a:r>
            <a:r>
              <a:rPr lang="zh-CN" altLang="en-US" sz="180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在案。</a:t>
            </a:r>
          </a:p>
          <a:p>
            <a:pPr marL="274320" indent="-274320">
              <a:spcAft>
                <a:spcPts val="1200"/>
              </a:spcAft>
              <a:buFont typeface="Arial" panose="020B0604020202020204" pitchFamily="34" charset="0"/>
              <a:buChar char="•"/>
            </a:pPr>
            <a:r>
              <a:rPr lang="zh-CN" altLang="en-US" sz="18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上传</a:t>
            </a:r>
            <a:r>
              <a:rPr lang="zh-CN" altLang="en-US" sz="180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所有相关文档，以保持完整的审核线索。</a:t>
            </a:r>
          </a:p>
          <a:p>
            <a:pPr marL="274320" indent="-274320">
              <a:spcAft>
                <a:spcPts val="1200"/>
              </a:spcAft>
              <a:buFont typeface="Arial" panose="020B0604020202020204" pitchFamily="34" charset="0"/>
              <a:buChar char="•"/>
            </a:pPr>
            <a:r>
              <a:rPr lang="zh-CN" altLang="en-US" sz="180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对于</a:t>
            </a:r>
            <a:r>
              <a:rPr lang="zh-CN" altLang="en-US" sz="1800" u="sng"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外部董事会成员</a:t>
            </a:r>
            <a:r>
              <a:rPr lang="zh-CN" altLang="en-US" sz="180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，除了</a:t>
            </a:r>
            <a:r>
              <a:rPr lang="zh-CN" altLang="en-US" sz="1800" u="sng"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部门经理</a:t>
            </a:r>
            <a:r>
              <a:rPr lang="zh-CN" altLang="en-US" sz="180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的批准外，还需要</a:t>
            </a:r>
            <a:r>
              <a:rPr lang="zh-CN" altLang="en-US" sz="1800" u="sng"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合规部业务合作伙伴</a:t>
            </a:r>
            <a:r>
              <a:rPr lang="zh-CN" altLang="en-US" sz="180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的</a:t>
            </a:r>
            <a:r>
              <a:rPr lang="zh-CN" altLang="en-US" sz="18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批准</a:t>
            </a:r>
            <a:r>
              <a:rPr lang="zh-CN" altLang="en-US" sz="180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a:t>
            </a:r>
            <a:r>
              <a:rPr lang="zh-CN" altLang="en-US" sz="180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hlinkClick r:id="rId4"/>
              </a:rPr>
              <a:t>必须将填妥的表格副本通过电子邮件发送至</a:t>
            </a:r>
            <a:r>
              <a:rPr lang="en-GB" altLang="zh-CN" sz="180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hlinkClick r:id="rId4"/>
              </a:rPr>
              <a:t>external.boards@gsk.com</a:t>
            </a:r>
            <a:r>
              <a:rPr lang="zh-CN" altLang="en-US" sz="180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a:t>
            </a:r>
            <a:r>
              <a:rPr lang="en-GB" altLang="zh-CN" sz="180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 </a:t>
            </a:r>
            <a:endParaRPr lang="en-US" altLang="zh-CN" sz="180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endParaRPr>
          </a:p>
        </p:txBody>
      </p:sp>
      <p:graphicFrame>
        <p:nvGraphicFramePr>
          <p:cNvPr id="6" name="Table 8">
            <a:extLst>
              <a:ext uri="{FF2B5EF4-FFF2-40B4-BE49-F238E27FC236}">
                <a16:creationId xmlns:a16="http://schemas.microsoft.com/office/drawing/2014/main" id="{9FBF36A8-8195-F078-ADD2-72DF8137639E}"/>
              </a:ext>
            </a:extLst>
          </p:cNvPr>
          <p:cNvGraphicFramePr>
            <a:graphicFrameLocks noGrp="1"/>
          </p:cNvGraphicFramePr>
          <p:nvPr/>
        </p:nvGraphicFramePr>
        <p:xfrm>
          <a:off x="899629" y="1304386"/>
          <a:ext cx="3652838" cy="396240"/>
        </p:xfrm>
        <a:graphic>
          <a:graphicData uri="http://schemas.openxmlformats.org/drawingml/2006/table">
            <a:tbl>
              <a:tblPr firstRow="1" bandRow="1">
                <a:tableStyleId>{9D7B26C5-4107-4FEC-AEDC-1716B250A1EF}</a:tableStyleId>
              </a:tblPr>
              <a:tblGrid>
                <a:gridCol w="3652838">
                  <a:extLst>
                    <a:ext uri="{9D8B030D-6E8A-4147-A177-3AD203B41FA5}">
                      <a16:colId xmlns:a16="http://schemas.microsoft.com/office/drawing/2014/main" val="3344843492"/>
                    </a:ext>
                  </a:extLst>
                </a:gridCol>
              </a:tblGrid>
              <a:tr h="370840">
                <a:tc>
                  <a:txBody>
                    <a:bodyPr/>
                    <a:lstStyle/>
                    <a:p>
                      <a:r>
                        <a:rPr lang="en-GB" altLang="zh-CN" sz="2000" b="1" dirty="0">
                          <a:solidFill>
                            <a:schemeClr val="tx2"/>
                          </a:solidFill>
                          <a:latin typeface="Arial" panose="020B0604020202020204" pitchFamily="34" charset="0"/>
                          <a:ea typeface="微软雅黑" panose="020B0503020204020204" pitchFamily="34" charset="-122"/>
                          <a:cs typeface="Arial" panose="020B0604020202020204" pitchFamily="34" charset="0"/>
                        </a:rPr>
                        <a:t>GSK</a:t>
                      </a:r>
                      <a:r>
                        <a:rPr lang="zh-CN" altLang="en-US" sz="2000" b="1" dirty="0">
                          <a:solidFill>
                            <a:schemeClr val="tx2"/>
                          </a:solidFill>
                          <a:latin typeface="微软雅黑" panose="020B0503020204020204" pitchFamily="34" charset="-122"/>
                          <a:ea typeface="微软雅黑" panose="020B0503020204020204" pitchFamily="34" charset="-122"/>
                        </a:rPr>
                        <a:t>全体员工</a:t>
                      </a:r>
                      <a:endParaRPr lang="en-GB" sz="2000" b="1" dirty="0">
                        <a:solidFill>
                          <a:schemeClr val="tx2"/>
                        </a:solidFill>
                        <a:latin typeface="微软雅黑" panose="020B0503020204020204" pitchFamily="34" charset="-122"/>
                        <a:ea typeface="微软雅黑" panose="020B0503020204020204" pitchFamily="34" charset="-122"/>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82481907"/>
                  </a:ext>
                </a:extLst>
              </a:tr>
            </a:tbl>
          </a:graphicData>
        </a:graphic>
      </p:graphicFrame>
      <p:grpSp>
        <p:nvGrpSpPr>
          <p:cNvPr id="7" name="Group 1180">
            <a:extLst>
              <a:ext uri="{FF2B5EF4-FFF2-40B4-BE49-F238E27FC236}">
                <a16:creationId xmlns:a16="http://schemas.microsoft.com/office/drawing/2014/main" id="{C7862301-1928-75F3-CF1C-0172AD85A2B9}"/>
              </a:ext>
            </a:extLst>
          </p:cNvPr>
          <p:cNvGrpSpPr/>
          <p:nvPr/>
        </p:nvGrpSpPr>
        <p:grpSpPr>
          <a:xfrm>
            <a:off x="428124" y="1309114"/>
            <a:ext cx="365760" cy="361385"/>
            <a:chOff x="2573338" y="4776788"/>
            <a:chExt cx="1153224" cy="1158875"/>
          </a:xfrm>
          <a:solidFill>
            <a:schemeClr val="tx2"/>
          </a:solidFill>
        </p:grpSpPr>
        <p:sp>
          <p:nvSpPr>
            <p:cNvPr id="8" name="Freeform 50">
              <a:extLst>
                <a:ext uri="{FF2B5EF4-FFF2-40B4-BE49-F238E27FC236}">
                  <a16:creationId xmlns:a16="http://schemas.microsoft.com/office/drawing/2014/main" id="{A921DB09-2CB1-71C2-879C-7638332C16A6}"/>
                </a:ext>
              </a:extLst>
            </p:cNvPr>
            <p:cNvSpPr>
              <a:spLocks/>
            </p:cNvSpPr>
            <p:nvPr/>
          </p:nvSpPr>
          <p:spPr bwMode="auto">
            <a:xfrm>
              <a:off x="3305175" y="5145088"/>
              <a:ext cx="295275" cy="188913"/>
            </a:xfrm>
            <a:custGeom>
              <a:avLst/>
              <a:gdLst/>
              <a:ahLst/>
              <a:cxnLst>
                <a:cxn ang="0">
                  <a:pos x="354" y="0"/>
                </a:cxn>
                <a:cxn ang="0">
                  <a:pos x="21" y="0"/>
                </a:cxn>
                <a:cxn ang="0">
                  <a:pos x="21" y="0"/>
                </a:cxn>
                <a:cxn ang="0">
                  <a:pos x="17" y="0"/>
                </a:cxn>
                <a:cxn ang="0">
                  <a:pos x="13" y="1"/>
                </a:cxn>
                <a:cxn ang="0">
                  <a:pos x="9" y="3"/>
                </a:cxn>
                <a:cxn ang="0">
                  <a:pos x="6" y="6"/>
                </a:cxn>
                <a:cxn ang="0">
                  <a:pos x="4" y="8"/>
                </a:cxn>
                <a:cxn ang="0">
                  <a:pos x="2" y="12"/>
                </a:cxn>
                <a:cxn ang="0">
                  <a:pos x="1" y="15"/>
                </a:cxn>
                <a:cxn ang="0">
                  <a:pos x="0" y="19"/>
                </a:cxn>
                <a:cxn ang="0">
                  <a:pos x="0" y="36"/>
                </a:cxn>
                <a:cxn ang="0">
                  <a:pos x="0" y="36"/>
                </a:cxn>
                <a:cxn ang="0">
                  <a:pos x="16" y="54"/>
                </a:cxn>
                <a:cxn ang="0">
                  <a:pos x="28" y="73"/>
                </a:cxn>
                <a:cxn ang="0">
                  <a:pos x="40" y="93"/>
                </a:cxn>
                <a:cxn ang="0">
                  <a:pos x="49" y="115"/>
                </a:cxn>
                <a:cxn ang="0">
                  <a:pos x="56" y="137"/>
                </a:cxn>
                <a:cxn ang="0">
                  <a:pos x="62" y="159"/>
                </a:cxn>
                <a:cxn ang="0">
                  <a:pos x="66" y="183"/>
                </a:cxn>
                <a:cxn ang="0">
                  <a:pos x="67" y="208"/>
                </a:cxn>
                <a:cxn ang="0">
                  <a:pos x="67" y="208"/>
                </a:cxn>
                <a:cxn ang="0">
                  <a:pos x="67" y="224"/>
                </a:cxn>
                <a:cxn ang="0">
                  <a:pos x="64" y="238"/>
                </a:cxn>
                <a:cxn ang="0">
                  <a:pos x="354" y="238"/>
                </a:cxn>
                <a:cxn ang="0">
                  <a:pos x="354" y="238"/>
                </a:cxn>
                <a:cxn ang="0">
                  <a:pos x="358" y="238"/>
                </a:cxn>
                <a:cxn ang="0">
                  <a:pos x="361" y="236"/>
                </a:cxn>
                <a:cxn ang="0">
                  <a:pos x="365" y="235"/>
                </a:cxn>
                <a:cxn ang="0">
                  <a:pos x="368" y="232"/>
                </a:cxn>
                <a:cxn ang="0">
                  <a:pos x="371" y="229"/>
                </a:cxn>
                <a:cxn ang="0">
                  <a:pos x="373" y="226"/>
                </a:cxn>
                <a:cxn ang="0">
                  <a:pos x="374" y="222"/>
                </a:cxn>
                <a:cxn ang="0">
                  <a:pos x="374" y="219"/>
                </a:cxn>
                <a:cxn ang="0">
                  <a:pos x="374" y="19"/>
                </a:cxn>
                <a:cxn ang="0">
                  <a:pos x="374" y="19"/>
                </a:cxn>
                <a:cxn ang="0">
                  <a:pos x="374" y="15"/>
                </a:cxn>
                <a:cxn ang="0">
                  <a:pos x="373" y="12"/>
                </a:cxn>
                <a:cxn ang="0">
                  <a:pos x="371" y="8"/>
                </a:cxn>
                <a:cxn ang="0">
                  <a:pos x="368" y="6"/>
                </a:cxn>
                <a:cxn ang="0">
                  <a:pos x="365" y="3"/>
                </a:cxn>
                <a:cxn ang="0">
                  <a:pos x="361" y="1"/>
                </a:cxn>
                <a:cxn ang="0">
                  <a:pos x="358" y="0"/>
                </a:cxn>
                <a:cxn ang="0">
                  <a:pos x="354" y="0"/>
                </a:cxn>
                <a:cxn ang="0">
                  <a:pos x="354" y="0"/>
                </a:cxn>
              </a:cxnLst>
              <a:rect l="0" t="0" r="r" b="b"/>
              <a:pathLst>
                <a:path w="374" h="238">
                  <a:moveTo>
                    <a:pt x="354" y="0"/>
                  </a:moveTo>
                  <a:lnTo>
                    <a:pt x="21" y="0"/>
                  </a:lnTo>
                  <a:lnTo>
                    <a:pt x="21" y="0"/>
                  </a:lnTo>
                  <a:lnTo>
                    <a:pt x="17" y="0"/>
                  </a:lnTo>
                  <a:lnTo>
                    <a:pt x="13" y="1"/>
                  </a:lnTo>
                  <a:lnTo>
                    <a:pt x="9" y="3"/>
                  </a:lnTo>
                  <a:lnTo>
                    <a:pt x="6" y="6"/>
                  </a:lnTo>
                  <a:lnTo>
                    <a:pt x="4" y="8"/>
                  </a:lnTo>
                  <a:lnTo>
                    <a:pt x="2" y="12"/>
                  </a:lnTo>
                  <a:lnTo>
                    <a:pt x="1" y="15"/>
                  </a:lnTo>
                  <a:lnTo>
                    <a:pt x="0" y="19"/>
                  </a:lnTo>
                  <a:lnTo>
                    <a:pt x="0" y="36"/>
                  </a:lnTo>
                  <a:lnTo>
                    <a:pt x="0" y="36"/>
                  </a:lnTo>
                  <a:lnTo>
                    <a:pt x="16" y="54"/>
                  </a:lnTo>
                  <a:lnTo>
                    <a:pt x="28" y="73"/>
                  </a:lnTo>
                  <a:lnTo>
                    <a:pt x="40" y="93"/>
                  </a:lnTo>
                  <a:lnTo>
                    <a:pt x="49" y="115"/>
                  </a:lnTo>
                  <a:lnTo>
                    <a:pt x="56" y="137"/>
                  </a:lnTo>
                  <a:lnTo>
                    <a:pt x="62" y="159"/>
                  </a:lnTo>
                  <a:lnTo>
                    <a:pt x="66" y="183"/>
                  </a:lnTo>
                  <a:lnTo>
                    <a:pt x="67" y="208"/>
                  </a:lnTo>
                  <a:lnTo>
                    <a:pt x="67" y="208"/>
                  </a:lnTo>
                  <a:lnTo>
                    <a:pt x="67" y="224"/>
                  </a:lnTo>
                  <a:lnTo>
                    <a:pt x="64" y="238"/>
                  </a:lnTo>
                  <a:lnTo>
                    <a:pt x="354" y="238"/>
                  </a:lnTo>
                  <a:lnTo>
                    <a:pt x="354" y="238"/>
                  </a:lnTo>
                  <a:lnTo>
                    <a:pt x="358" y="238"/>
                  </a:lnTo>
                  <a:lnTo>
                    <a:pt x="361" y="236"/>
                  </a:lnTo>
                  <a:lnTo>
                    <a:pt x="365" y="235"/>
                  </a:lnTo>
                  <a:lnTo>
                    <a:pt x="368" y="232"/>
                  </a:lnTo>
                  <a:lnTo>
                    <a:pt x="371" y="229"/>
                  </a:lnTo>
                  <a:lnTo>
                    <a:pt x="373" y="226"/>
                  </a:lnTo>
                  <a:lnTo>
                    <a:pt x="374" y="222"/>
                  </a:lnTo>
                  <a:lnTo>
                    <a:pt x="374" y="219"/>
                  </a:lnTo>
                  <a:lnTo>
                    <a:pt x="374" y="19"/>
                  </a:lnTo>
                  <a:lnTo>
                    <a:pt x="374" y="19"/>
                  </a:lnTo>
                  <a:lnTo>
                    <a:pt x="374" y="15"/>
                  </a:lnTo>
                  <a:lnTo>
                    <a:pt x="373" y="12"/>
                  </a:lnTo>
                  <a:lnTo>
                    <a:pt x="371" y="8"/>
                  </a:lnTo>
                  <a:lnTo>
                    <a:pt x="368" y="6"/>
                  </a:lnTo>
                  <a:lnTo>
                    <a:pt x="365" y="3"/>
                  </a:lnTo>
                  <a:lnTo>
                    <a:pt x="361" y="1"/>
                  </a:lnTo>
                  <a:lnTo>
                    <a:pt x="358" y="0"/>
                  </a:lnTo>
                  <a:lnTo>
                    <a:pt x="354" y="0"/>
                  </a:lnTo>
                  <a:lnTo>
                    <a:pt x="35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grpSp>
          <p:nvGrpSpPr>
            <p:cNvPr id="9" name="Group 1182">
              <a:extLst>
                <a:ext uri="{FF2B5EF4-FFF2-40B4-BE49-F238E27FC236}">
                  <a16:creationId xmlns:a16="http://schemas.microsoft.com/office/drawing/2014/main" id="{B22F72CD-1C2D-0C6B-383C-47340497421D}"/>
                </a:ext>
              </a:extLst>
            </p:cNvPr>
            <p:cNvGrpSpPr/>
            <p:nvPr/>
          </p:nvGrpSpPr>
          <p:grpSpPr>
            <a:xfrm>
              <a:off x="2573338" y="4776788"/>
              <a:ext cx="1004887" cy="1158875"/>
              <a:chOff x="2573338" y="4776788"/>
              <a:chExt cx="1004887" cy="1158875"/>
            </a:xfrm>
            <a:grpFill/>
          </p:grpSpPr>
          <p:sp>
            <p:nvSpPr>
              <p:cNvPr id="11" name="Freeform 41">
                <a:extLst>
                  <a:ext uri="{FF2B5EF4-FFF2-40B4-BE49-F238E27FC236}">
                    <a16:creationId xmlns:a16="http://schemas.microsoft.com/office/drawing/2014/main" id="{426A0BAD-40B6-AB07-8399-6A0C02727427}"/>
                  </a:ext>
                </a:extLst>
              </p:cNvPr>
              <p:cNvSpPr>
                <a:spLocks/>
              </p:cNvSpPr>
              <p:nvPr/>
            </p:nvSpPr>
            <p:spPr bwMode="auto">
              <a:xfrm>
                <a:off x="2984500" y="5141913"/>
                <a:ext cx="336550" cy="336550"/>
              </a:xfrm>
              <a:custGeom>
                <a:avLst/>
                <a:gdLst/>
                <a:ahLst/>
                <a:cxnLst>
                  <a:cxn ang="0">
                    <a:pos x="0" y="212"/>
                  </a:cxn>
                  <a:cxn ang="0">
                    <a:pos x="4" y="255"/>
                  </a:cxn>
                  <a:cxn ang="0">
                    <a:pos x="17" y="295"/>
                  </a:cxn>
                  <a:cxn ang="0">
                    <a:pos x="37" y="331"/>
                  </a:cxn>
                  <a:cxn ang="0">
                    <a:pos x="63" y="363"/>
                  </a:cxn>
                  <a:cxn ang="0">
                    <a:pos x="94" y="389"/>
                  </a:cxn>
                  <a:cxn ang="0">
                    <a:pos x="130" y="407"/>
                  </a:cxn>
                  <a:cxn ang="0">
                    <a:pos x="170" y="420"/>
                  </a:cxn>
                  <a:cxn ang="0">
                    <a:pos x="212" y="424"/>
                  </a:cxn>
                  <a:cxn ang="0">
                    <a:pos x="234" y="423"/>
                  </a:cxn>
                  <a:cxn ang="0">
                    <a:pos x="275" y="415"/>
                  </a:cxn>
                  <a:cxn ang="0">
                    <a:pos x="314" y="399"/>
                  </a:cxn>
                  <a:cxn ang="0">
                    <a:pos x="347" y="376"/>
                  </a:cxn>
                  <a:cxn ang="0">
                    <a:pos x="376" y="347"/>
                  </a:cxn>
                  <a:cxn ang="0">
                    <a:pos x="399" y="313"/>
                  </a:cxn>
                  <a:cxn ang="0">
                    <a:pos x="416" y="276"/>
                  </a:cxn>
                  <a:cxn ang="0">
                    <a:pos x="424" y="234"/>
                  </a:cxn>
                  <a:cxn ang="0">
                    <a:pos x="425" y="212"/>
                  </a:cxn>
                  <a:cxn ang="0">
                    <a:pos x="421" y="170"/>
                  </a:cxn>
                  <a:cxn ang="0">
                    <a:pos x="408" y="130"/>
                  </a:cxn>
                  <a:cxn ang="0">
                    <a:pos x="389" y="94"/>
                  </a:cxn>
                  <a:cxn ang="0">
                    <a:pos x="363" y="63"/>
                  </a:cxn>
                  <a:cxn ang="0">
                    <a:pos x="331" y="37"/>
                  </a:cxn>
                  <a:cxn ang="0">
                    <a:pos x="295" y="17"/>
                  </a:cxn>
                  <a:cxn ang="0">
                    <a:pos x="256" y="5"/>
                  </a:cxn>
                  <a:cxn ang="0">
                    <a:pos x="212" y="0"/>
                  </a:cxn>
                  <a:cxn ang="0">
                    <a:pos x="190" y="2"/>
                  </a:cxn>
                  <a:cxn ang="0">
                    <a:pos x="150" y="10"/>
                  </a:cxn>
                  <a:cxn ang="0">
                    <a:pos x="111" y="25"/>
                  </a:cxn>
                  <a:cxn ang="0">
                    <a:pos x="77" y="48"/>
                  </a:cxn>
                  <a:cxn ang="0">
                    <a:pos x="49" y="77"/>
                  </a:cxn>
                  <a:cxn ang="0">
                    <a:pos x="26" y="112"/>
                  </a:cxn>
                  <a:cxn ang="0">
                    <a:pos x="10" y="149"/>
                  </a:cxn>
                  <a:cxn ang="0">
                    <a:pos x="1" y="190"/>
                  </a:cxn>
                  <a:cxn ang="0">
                    <a:pos x="0" y="212"/>
                  </a:cxn>
                </a:cxnLst>
                <a:rect l="0" t="0" r="r" b="b"/>
                <a:pathLst>
                  <a:path w="425" h="424">
                    <a:moveTo>
                      <a:pt x="0" y="212"/>
                    </a:moveTo>
                    <a:lnTo>
                      <a:pt x="0" y="212"/>
                    </a:lnTo>
                    <a:lnTo>
                      <a:pt x="1" y="234"/>
                    </a:lnTo>
                    <a:lnTo>
                      <a:pt x="4" y="255"/>
                    </a:lnTo>
                    <a:lnTo>
                      <a:pt x="10" y="276"/>
                    </a:lnTo>
                    <a:lnTo>
                      <a:pt x="17" y="295"/>
                    </a:lnTo>
                    <a:lnTo>
                      <a:pt x="26" y="313"/>
                    </a:lnTo>
                    <a:lnTo>
                      <a:pt x="37" y="331"/>
                    </a:lnTo>
                    <a:lnTo>
                      <a:pt x="49" y="347"/>
                    </a:lnTo>
                    <a:lnTo>
                      <a:pt x="63" y="363"/>
                    </a:lnTo>
                    <a:lnTo>
                      <a:pt x="77" y="376"/>
                    </a:lnTo>
                    <a:lnTo>
                      <a:pt x="94" y="389"/>
                    </a:lnTo>
                    <a:lnTo>
                      <a:pt x="111" y="399"/>
                    </a:lnTo>
                    <a:lnTo>
                      <a:pt x="130" y="407"/>
                    </a:lnTo>
                    <a:lnTo>
                      <a:pt x="150" y="415"/>
                    </a:lnTo>
                    <a:lnTo>
                      <a:pt x="170" y="420"/>
                    </a:lnTo>
                    <a:lnTo>
                      <a:pt x="190" y="423"/>
                    </a:lnTo>
                    <a:lnTo>
                      <a:pt x="212" y="424"/>
                    </a:lnTo>
                    <a:lnTo>
                      <a:pt x="212" y="424"/>
                    </a:lnTo>
                    <a:lnTo>
                      <a:pt x="234" y="423"/>
                    </a:lnTo>
                    <a:lnTo>
                      <a:pt x="256" y="420"/>
                    </a:lnTo>
                    <a:lnTo>
                      <a:pt x="275" y="415"/>
                    </a:lnTo>
                    <a:lnTo>
                      <a:pt x="295" y="407"/>
                    </a:lnTo>
                    <a:lnTo>
                      <a:pt x="314" y="399"/>
                    </a:lnTo>
                    <a:lnTo>
                      <a:pt x="331" y="389"/>
                    </a:lnTo>
                    <a:lnTo>
                      <a:pt x="347" y="376"/>
                    </a:lnTo>
                    <a:lnTo>
                      <a:pt x="363" y="363"/>
                    </a:lnTo>
                    <a:lnTo>
                      <a:pt x="376" y="347"/>
                    </a:lnTo>
                    <a:lnTo>
                      <a:pt x="389" y="331"/>
                    </a:lnTo>
                    <a:lnTo>
                      <a:pt x="399" y="313"/>
                    </a:lnTo>
                    <a:lnTo>
                      <a:pt x="408" y="295"/>
                    </a:lnTo>
                    <a:lnTo>
                      <a:pt x="416" y="276"/>
                    </a:lnTo>
                    <a:lnTo>
                      <a:pt x="421" y="255"/>
                    </a:lnTo>
                    <a:lnTo>
                      <a:pt x="424" y="234"/>
                    </a:lnTo>
                    <a:lnTo>
                      <a:pt x="425" y="212"/>
                    </a:lnTo>
                    <a:lnTo>
                      <a:pt x="425" y="212"/>
                    </a:lnTo>
                    <a:lnTo>
                      <a:pt x="424" y="190"/>
                    </a:lnTo>
                    <a:lnTo>
                      <a:pt x="421" y="170"/>
                    </a:lnTo>
                    <a:lnTo>
                      <a:pt x="416" y="149"/>
                    </a:lnTo>
                    <a:lnTo>
                      <a:pt x="408" y="130"/>
                    </a:lnTo>
                    <a:lnTo>
                      <a:pt x="399" y="112"/>
                    </a:lnTo>
                    <a:lnTo>
                      <a:pt x="389" y="94"/>
                    </a:lnTo>
                    <a:lnTo>
                      <a:pt x="376" y="77"/>
                    </a:lnTo>
                    <a:lnTo>
                      <a:pt x="363" y="63"/>
                    </a:lnTo>
                    <a:lnTo>
                      <a:pt x="347" y="48"/>
                    </a:lnTo>
                    <a:lnTo>
                      <a:pt x="331" y="37"/>
                    </a:lnTo>
                    <a:lnTo>
                      <a:pt x="314" y="25"/>
                    </a:lnTo>
                    <a:lnTo>
                      <a:pt x="295" y="17"/>
                    </a:lnTo>
                    <a:lnTo>
                      <a:pt x="275" y="10"/>
                    </a:lnTo>
                    <a:lnTo>
                      <a:pt x="256" y="5"/>
                    </a:lnTo>
                    <a:lnTo>
                      <a:pt x="234" y="2"/>
                    </a:lnTo>
                    <a:lnTo>
                      <a:pt x="212" y="0"/>
                    </a:lnTo>
                    <a:lnTo>
                      <a:pt x="212" y="0"/>
                    </a:lnTo>
                    <a:lnTo>
                      <a:pt x="190" y="2"/>
                    </a:lnTo>
                    <a:lnTo>
                      <a:pt x="170" y="5"/>
                    </a:lnTo>
                    <a:lnTo>
                      <a:pt x="150" y="10"/>
                    </a:lnTo>
                    <a:lnTo>
                      <a:pt x="130" y="17"/>
                    </a:lnTo>
                    <a:lnTo>
                      <a:pt x="111" y="25"/>
                    </a:lnTo>
                    <a:lnTo>
                      <a:pt x="94" y="37"/>
                    </a:lnTo>
                    <a:lnTo>
                      <a:pt x="77" y="48"/>
                    </a:lnTo>
                    <a:lnTo>
                      <a:pt x="63" y="63"/>
                    </a:lnTo>
                    <a:lnTo>
                      <a:pt x="49" y="77"/>
                    </a:lnTo>
                    <a:lnTo>
                      <a:pt x="37" y="94"/>
                    </a:lnTo>
                    <a:lnTo>
                      <a:pt x="26" y="112"/>
                    </a:lnTo>
                    <a:lnTo>
                      <a:pt x="17" y="130"/>
                    </a:lnTo>
                    <a:lnTo>
                      <a:pt x="10" y="149"/>
                    </a:lnTo>
                    <a:lnTo>
                      <a:pt x="4" y="170"/>
                    </a:lnTo>
                    <a:lnTo>
                      <a:pt x="1" y="190"/>
                    </a:lnTo>
                    <a:lnTo>
                      <a:pt x="0" y="212"/>
                    </a:lnTo>
                    <a:lnTo>
                      <a:pt x="0" y="2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sp>
            <p:nvSpPr>
              <p:cNvPr id="12" name="Freeform 42">
                <a:extLst>
                  <a:ext uri="{FF2B5EF4-FFF2-40B4-BE49-F238E27FC236}">
                    <a16:creationId xmlns:a16="http://schemas.microsoft.com/office/drawing/2014/main" id="{8140087B-09E4-3396-4825-45CC3D988797}"/>
                  </a:ext>
                </a:extLst>
              </p:cNvPr>
              <p:cNvSpPr>
                <a:spLocks/>
              </p:cNvSpPr>
              <p:nvPr/>
            </p:nvSpPr>
            <p:spPr bwMode="auto">
              <a:xfrm>
                <a:off x="3103563" y="5502275"/>
                <a:ext cx="98425" cy="114300"/>
              </a:xfrm>
              <a:custGeom>
                <a:avLst/>
                <a:gdLst/>
                <a:ahLst/>
                <a:cxnLst>
                  <a:cxn ang="0">
                    <a:pos x="61" y="0"/>
                  </a:cxn>
                  <a:cxn ang="0">
                    <a:pos x="0" y="62"/>
                  </a:cxn>
                  <a:cxn ang="0">
                    <a:pos x="47" y="110"/>
                  </a:cxn>
                  <a:cxn ang="0">
                    <a:pos x="39" y="144"/>
                  </a:cxn>
                  <a:cxn ang="0">
                    <a:pos x="83" y="144"/>
                  </a:cxn>
                  <a:cxn ang="0">
                    <a:pos x="76" y="110"/>
                  </a:cxn>
                  <a:cxn ang="0">
                    <a:pos x="123" y="62"/>
                  </a:cxn>
                  <a:cxn ang="0">
                    <a:pos x="61" y="0"/>
                  </a:cxn>
                </a:cxnLst>
                <a:rect l="0" t="0" r="r" b="b"/>
                <a:pathLst>
                  <a:path w="123" h="144">
                    <a:moveTo>
                      <a:pt x="61" y="0"/>
                    </a:moveTo>
                    <a:lnTo>
                      <a:pt x="0" y="62"/>
                    </a:lnTo>
                    <a:lnTo>
                      <a:pt x="47" y="110"/>
                    </a:lnTo>
                    <a:lnTo>
                      <a:pt x="39" y="144"/>
                    </a:lnTo>
                    <a:lnTo>
                      <a:pt x="83" y="144"/>
                    </a:lnTo>
                    <a:lnTo>
                      <a:pt x="76" y="110"/>
                    </a:lnTo>
                    <a:lnTo>
                      <a:pt x="123" y="62"/>
                    </a:lnTo>
                    <a:lnTo>
                      <a:pt x="6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sp>
            <p:nvSpPr>
              <p:cNvPr id="13" name="Freeform 43">
                <a:extLst>
                  <a:ext uri="{FF2B5EF4-FFF2-40B4-BE49-F238E27FC236}">
                    <a16:creationId xmlns:a16="http://schemas.microsoft.com/office/drawing/2014/main" id="{79988114-2165-BA27-8322-CD2F7B3DFB4D}"/>
                  </a:ext>
                </a:extLst>
              </p:cNvPr>
              <p:cNvSpPr>
                <a:spLocks/>
              </p:cNvSpPr>
              <p:nvPr/>
            </p:nvSpPr>
            <p:spPr bwMode="auto">
              <a:xfrm>
                <a:off x="2727325" y="5502275"/>
                <a:ext cx="849312" cy="433388"/>
              </a:xfrm>
              <a:custGeom>
                <a:avLst/>
                <a:gdLst/>
                <a:ahLst/>
                <a:cxnLst>
                  <a:cxn ang="0">
                    <a:pos x="1003" y="434"/>
                  </a:cxn>
                  <a:cxn ang="0">
                    <a:pos x="1008" y="411"/>
                  </a:cxn>
                  <a:cxn ang="0">
                    <a:pos x="1006" y="381"/>
                  </a:cxn>
                  <a:cxn ang="0">
                    <a:pos x="990" y="337"/>
                  </a:cxn>
                  <a:cxn ang="0">
                    <a:pos x="963" y="297"/>
                  </a:cxn>
                  <a:cxn ang="0">
                    <a:pos x="850" y="144"/>
                  </a:cxn>
                  <a:cxn ang="0">
                    <a:pos x="752" y="27"/>
                  </a:cxn>
                  <a:cxn ang="0">
                    <a:pos x="724" y="1"/>
                  </a:cxn>
                  <a:cxn ang="0">
                    <a:pos x="674" y="0"/>
                  </a:cxn>
                  <a:cxn ang="0">
                    <a:pos x="759" y="144"/>
                  </a:cxn>
                  <a:cxn ang="0">
                    <a:pos x="792" y="154"/>
                  </a:cxn>
                  <a:cxn ang="0">
                    <a:pos x="812" y="179"/>
                  </a:cxn>
                  <a:cxn ang="0">
                    <a:pos x="816" y="469"/>
                  </a:cxn>
                  <a:cxn ang="0">
                    <a:pos x="814" y="484"/>
                  </a:cxn>
                  <a:cxn ang="0">
                    <a:pos x="759" y="496"/>
                  </a:cxn>
                  <a:cxn ang="0">
                    <a:pos x="770" y="494"/>
                  </a:cxn>
                  <a:cxn ang="0">
                    <a:pos x="782" y="485"/>
                  </a:cxn>
                  <a:cxn ang="0">
                    <a:pos x="786" y="469"/>
                  </a:cxn>
                  <a:cxn ang="0">
                    <a:pos x="786" y="195"/>
                  </a:cxn>
                  <a:cxn ang="0">
                    <a:pos x="779" y="182"/>
                  </a:cxn>
                  <a:cxn ang="0">
                    <a:pos x="765" y="174"/>
                  </a:cxn>
                  <a:cxn ang="0">
                    <a:pos x="310" y="173"/>
                  </a:cxn>
                  <a:cxn ang="0">
                    <a:pos x="294" y="179"/>
                  </a:cxn>
                  <a:cxn ang="0">
                    <a:pos x="284" y="191"/>
                  </a:cxn>
                  <a:cxn ang="0">
                    <a:pos x="282" y="469"/>
                  </a:cxn>
                  <a:cxn ang="0">
                    <a:pos x="284" y="480"/>
                  </a:cxn>
                  <a:cxn ang="0">
                    <a:pos x="294" y="492"/>
                  </a:cxn>
                  <a:cxn ang="0">
                    <a:pos x="310" y="496"/>
                  </a:cxn>
                  <a:cxn ang="0">
                    <a:pos x="256" y="490"/>
                  </a:cxn>
                  <a:cxn ang="0">
                    <a:pos x="252" y="469"/>
                  </a:cxn>
                  <a:cxn ang="0">
                    <a:pos x="254" y="190"/>
                  </a:cxn>
                  <a:cxn ang="0">
                    <a:pos x="269" y="161"/>
                  </a:cxn>
                  <a:cxn ang="0">
                    <a:pos x="298" y="145"/>
                  </a:cxn>
                  <a:cxn ang="0">
                    <a:pos x="394" y="0"/>
                  </a:cxn>
                  <a:cxn ang="0">
                    <a:pos x="348" y="0"/>
                  </a:cxn>
                  <a:cxn ang="0">
                    <a:pos x="331" y="12"/>
                  </a:cxn>
                  <a:cxn ang="0">
                    <a:pos x="262" y="90"/>
                  </a:cxn>
                  <a:cxn ang="0">
                    <a:pos x="138" y="253"/>
                  </a:cxn>
                  <a:cxn ang="0">
                    <a:pos x="87" y="325"/>
                  </a:cxn>
                  <a:cxn ang="0">
                    <a:pos x="67" y="366"/>
                  </a:cxn>
                  <a:cxn ang="0">
                    <a:pos x="60" y="404"/>
                  </a:cxn>
                  <a:cxn ang="0">
                    <a:pos x="63" y="427"/>
                  </a:cxn>
                  <a:cxn ang="0">
                    <a:pos x="69" y="441"/>
                  </a:cxn>
                  <a:cxn ang="0">
                    <a:pos x="89" y="464"/>
                  </a:cxn>
                  <a:cxn ang="0">
                    <a:pos x="115" y="480"/>
                  </a:cxn>
                  <a:cxn ang="0">
                    <a:pos x="153" y="491"/>
                  </a:cxn>
                  <a:cxn ang="0">
                    <a:pos x="209" y="496"/>
                  </a:cxn>
                  <a:cxn ang="0">
                    <a:pos x="1070" y="547"/>
                  </a:cxn>
                  <a:cxn ang="0">
                    <a:pos x="859" y="496"/>
                  </a:cxn>
                  <a:cxn ang="0">
                    <a:pos x="916" y="491"/>
                  </a:cxn>
                  <a:cxn ang="0">
                    <a:pos x="954" y="480"/>
                  </a:cxn>
                  <a:cxn ang="0">
                    <a:pos x="979" y="464"/>
                  </a:cxn>
                  <a:cxn ang="0">
                    <a:pos x="999" y="441"/>
                  </a:cxn>
                </a:cxnLst>
                <a:rect l="0" t="0" r="r" b="b"/>
                <a:pathLst>
                  <a:path w="1070" h="547">
                    <a:moveTo>
                      <a:pt x="999" y="441"/>
                    </a:moveTo>
                    <a:lnTo>
                      <a:pt x="999" y="441"/>
                    </a:lnTo>
                    <a:lnTo>
                      <a:pt x="1003" y="434"/>
                    </a:lnTo>
                    <a:lnTo>
                      <a:pt x="1005" y="427"/>
                    </a:lnTo>
                    <a:lnTo>
                      <a:pt x="1007" y="418"/>
                    </a:lnTo>
                    <a:lnTo>
                      <a:pt x="1008" y="411"/>
                    </a:lnTo>
                    <a:lnTo>
                      <a:pt x="1009" y="404"/>
                    </a:lnTo>
                    <a:lnTo>
                      <a:pt x="1008" y="395"/>
                    </a:lnTo>
                    <a:lnTo>
                      <a:pt x="1006" y="381"/>
                    </a:lnTo>
                    <a:lnTo>
                      <a:pt x="1002" y="366"/>
                    </a:lnTo>
                    <a:lnTo>
                      <a:pt x="997" y="352"/>
                    </a:lnTo>
                    <a:lnTo>
                      <a:pt x="990" y="337"/>
                    </a:lnTo>
                    <a:lnTo>
                      <a:pt x="982" y="325"/>
                    </a:lnTo>
                    <a:lnTo>
                      <a:pt x="982" y="325"/>
                    </a:lnTo>
                    <a:lnTo>
                      <a:pt x="963" y="297"/>
                    </a:lnTo>
                    <a:lnTo>
                      <a:pt x="932" y="253"/>
                    </a:lnTo>
                    <a:lnTo>
                      <a:pt x="892" y="200"/>
                    </a:lnTo>
                    <a:lnTo>
                      <a:pt x="850" y="144"/>
                    </a:lnTo>
                    <a:lnTo>
                      <a:pt x="807" y="90"/>
                    </a:lnTo>
                    <a:lnTo>
                      <a:pt x="769" y="45"/>
                    </a:lnTo>
                    <a:lnTo>
                      <a:pt x="752" y="27"/>
                    </a:lnTo>
                    <a:lnTo>
                      <a:pt x="739" y="12"/>
                    </a:lnTo>
                    <a:lnTo>
                      <a:pt x="728" y="4"/>
                    </a:lnTo>
                    <a:lnTo>
                      <a:pt x="724" y="1"/>
                    </a:lnTo>
                    <a:lnTo>
                      <a:pt x="721" y="0"/>
                    </a:lnTo>
                    <a:lnTo>
                      <a:pt x="721" y="0"/>
                    </a:lnTo>
                    <a:lnTo>
                      <a:pt x="674" y="0"/>
                    </a:lnTo>
                    <a:lnTo>
                      <a:pt x="674" y="144"/>
                    </a:lnTo>
                    <a:lnTo>
                      <a:pt x="759" y="144"/>
                    </a:lnTo>
                    <a:lnTo>
                      <a:pt x="759" y="144"/>
                    </a:lnTo>
                    <a:lnTo>
                      <a:pt x="771" y="145"/>
                    </a:lnTo>
                    <a:lnTo>
                      <a:pt x="781" y="148"/>
                    </a:lnTo>
                    <a:lnTo>
                      <a:pt x="792" y="154"/>
                    </a:lnTo>
                    <a:lnTo>
                      <a:pt x="800" y="161"/>
                    </a:lnTo>
                    <a:lnTo>
                      <a:pt x="807" y="169"/>
                    </a:lnTo>
                    <a:lnTo>
                      <a:pt x="812" y="179"/>
                    </a:lnTo>
                    <a:lnTo>
                      <a:pt x="815" y="190"/>
                    </a:lnTo>
                    <a:lnTo>
                      <a:pt x="816" y="201"/>
                    </a:lnTo>
                    <a:lnTo>
                      <a:pt x="816" y="469"/>
                    </a:lnTo>
                    <a:lnTo>
                      <a:pt x="816" y="469"/>
                    </a:lnTo>
                    <a:lnTo>
                      <a:pt x="816" y="476"/>
                    </a:lnTo>
                    <a:lnTo>
                      <a:pt x="814" y="484"/>
                    </a:lnTo>
                    <a:lnTo>
                      <a:pt x="812" y="490"/>
                    </a:lnTo>
                    <a:lnTo>
                      <a:pt x="810" y="496"/>
                    </a:lnTo>
                    <a:lnTo>
                      <a:pt x="759" y="496"/>
                    </a:lnTo>
                    <a:lnTo>
                      <a:pt x="759" y="496"/>
                    </a:lnTo>
                    <a:lnTo>
                      <a:pt x="765" y="496"/>
                    </a:lnTo>
                    <a:lnTo>
                      <a:pt x="770" y="494"/>
                    </a:lnTo>
                    <a:lnTo>
                      <a:pt x="775" y="492"/>
                    </a:lnTo>
                    <a:lnTo>
                      <a:pt x="779" y="489"/>
                    </a:lnTo>
                    <a:lnTo>
                      <a:pt x="782" y="485"/>
                    </a:lnTo>
                    <a:lnTo>
                      <a:pt x="784" y="480"/>
                    </a:lnTo>
                    <a:lnTo>
                      <a:pt x="786" y="474"/>
                    </a:lnTo>
                    <a:lnTo>
                      <a:pt x="786" y="469"/>
                    </a:lnTo>
                    <a:lnTo>
                      <a:pt x="786" y="201"/>
                    </a:lnTo>
                    <a:lnTo>
                      <a:pt x="786" y="201"/>
                    </a:lnTo>
                    <a:lnTo>
                      <a:pt x="786" y="195"/>
                    </a:lnTo>
                    <a:lnTo>
                      <a:pt x="784" y="191"/>
                    </a:lnTo>
                    <a:lnTo>
                      <a:pt x="782" y="186"/>
                    </a:lnTo>
                    <a:lnTo>
                      <a:pt x="779" y="182"/>
                    </a:lnTo>
                    <a:lnTo>
                      <a:pt x="775" y="179"/>
                    </a:lnTo>
                    <a:lnTo>
                      <a:pt x="770" y="176"/>
                    </a:lnTo>
                    <a:lnTo>
                      <a:pt x="765" y="174"/>
                    </a:lnTo>
                    <a:lnTo>
                      <a:pt x="759" y="173"/>
                    </a:lnTo>
                    <a:lnTo>
                      <a:pt x="310" y="173"/>
                    </a:lnTo>
                    <a:lnTo>
                      <a:pt x="310" y="173"/>
                    </a:lnTo>
                    <a:lnTo>
                      <a:pt x="304" y="174"/>
                    </a:lnTo>
                    <a:lnTo>
                      <a:pt x="298" y="176"/>
                    </a:lnTo>
                    <a:lnTo>
                      <a:pt x="294" y="179"/>
                    </a:lnTo>
                    <a:lnTo>
                      <a:pt x="290" y="182"/>
                    </a:lnTo>
                    <a:lnTo>
                      <a:pt x="287" y="186"/>
                    </a:lnTo>
                    <a:lnTo>
                      <a:pt x="284" y="191"/>
                    </a:lnTo>
                    <a:lnTo>
                      <a:pt x="283" y="195"/>
                    </a:lnTo>
                    <a:lnTo>
                      <a:pt x="282" y="201"/>
                    </a:lnTo>
                    <a:lnTo>
                      <a:pt x="282" y="469"/>
                    </a:lnTo>
                    <a:lnTo>
                      <a:pt x="282" y="469"/>
                    </a:lnTo>
                    <a:lnTo>
                      <a:pt x="283" y="474"/>
                    </a:lnTo>
                    <a:lnTo>
                      <a:pt x="284" y="480"/>
                    </a:lnTo>
                    <a:lnTo>
                      <a:pt x="287" y="485"/>
                    </a:lnTo>
                    <a:lnTo>
                      <a:pt x="290" y="489"/>
                    </a:lnTo>
                    <a:lnTo>
                      <a:pt x="294" y="492"/>
                    </a:lnTo>
                    <a:lnTo>
                      <a:pt x="298" y="494"/>
                    </a:lnTo>
                    <a:lnTo>
                      <a:pt x="304" y="496"/>
                    </a:lnTo>
                    <a:lnTo>
                      <a:pt x="310" y="496"/>
                    </a:lnTo>
                    <a:lnTo>
                      <a:pt x="259" y="496"/>
                    </a:lnTo>
                    <a:lnTo>
                      <a:pt x="259" y="496"/>
                    </a:lnTo>
                    <a:lnTo>
                      <a:pt x="256" y="490"/>
                    </a:lnTo>
                    <a:lnTo>
                      <a:pt x="254" y="484"/>
                    </a:lnTo>
                    <a:lnTo>
                      <a:pt x="253" y="476"/>
                    </a:lnTo>
                    <a:lnTo>
                      <a:pt x="252" y="469"/>
                    </a:lnTo>
                    <a:lnTo>
                      <a:pt x="252" y="201"/>
                    </a:lnTo>
                    <a:lnTo>
                      <a:pt x="252" y="201"/>
                    </a:lnTo>
                    <a:lnTo>
                      <a:pt x="254" y="190"/>
                    </a:lnTo>
                    <a:lnTo>
                      <a:pt x="257" y="179"/>
                    </a:lnTo>
                    <a:lnTo>
                      <a:pt x="262" y="169"/>
                    </a:lnTo>
                    <a:lnTo>
                      <a:pt x="269" y="161"/>
                    </a:lnTo>
                    <a:lnTo>
                      <a:pt x="278" y="154"/>
                    </a:lnTo>
                    <a:lnTo>
                      <a:pt x="287" y="148"/>
                    </a:lnTo>
                    <a:lnTo>
                      <a:pt x="298" y="145"/>
                    </a:lnTo>
                    <a:lnTo>
                      <a:pt x="310" y="144"/>
                    </a:lnTo>
                    <a:lnTo>
                      <a:pt x="394" y="144"/>
                    </a:lnTo>
                    <a:lnTo>
                      <a:pt x="394" y="0"/>
                    </a:lnTo>
                    <a:lnTo>
                      <a:pt x="394" y="0"/>
                    </a:lnTo>
                    <a:lnTo>
                      <a:pt x="348" y="0"/>
                    </a:lnTo>
                    <a:lnTo>
                      <a:pt x="348" y="0"/>
                    </a:lnTo>
                    <a:lnTo>
                      <a:pt x="345" y="1"/>
                    </a:lnTo>
                    <a:lnTo>
                      <a:pt x="341" y="4"/>
                    </a:lnTo>
                    <a:lnTo>
                      <a:pt x="331" y="12"/>
                    </a:lnTo>
                    <a:lnTo>
                      <a:pt x="316" y="27"/>
                    </a:lnTo>
                    <a:lnTo>
                      <a:pt x="301" y="45"/>
                    </a:lnTo>
                    <a:lnTo>
                      <a:pt x="262" y="90"/>
                    </a:lnTo>
                    <a:lnTo>
                      <a:pt x="220" y="144"/>
                    </a:lnTo>
                    <a:lnTo>
                      <a:pt x="176" y="200"/>
                    </a:lnTo>
                    <a:lnTo>
                      <a:pt x="138" y="253"/>
                    </a:lnTo>
                    <a:lnTo>
                      <a:pt x="106" y="297"/>
                    </a:lnTo>
                    <a:lnTo>
                      <a:pt x="87" y="325"/>
                    </a:lnTo>
                    <a:lnTo>
                      <a:pt x="87" y="325"/>
                    </a:lnTo>
                    <a:lnTo>
                      <a:pt x="79" y="337"/>
                    </a:lnTo>
                    <a:lnTo>
                      <a:pt x="72" y="352"/>
                    </a:lnTo>
                    <a:lnTo>
                      <a:pt x="67" y="366"/>
                    </a:lnTo>
                    <a:lnTo>
                      <a:pt x="62" y="381"/>
                    </a:lnTo>
                    <a:lnTo>
                      <a:pt x="60" y="395"/>
                    </a:lnTo>
                    <a:lnTo>
                      <a:pt x="60" y="404"/>
                    </a:lnTo>
                    <a:lnTo>
                      <a:pt x="60" y="411"/>
                    </a:lnTo>
                    <a:lnTo>
                      <a:pt x="61" y="418"/>
                    </a:lnTo>
                    <a:lnTo>
                      <a:pt x="63" y="427"/>
                    </a:lnTo>
                    <a:lnTo>
                      <a:pt x="66" y="434"/>
                    </a:lnTo>
                    <a:lnTo>
                      <a:pt x="69" y="441"/>
                    </a:lnTo>
                    <a:lnTo>
                      <a:pt x="69" y="441"/>
                    </a:lnTo>
                    <a:lnTo>
                      <a:pt x="75" y="449"/>
                    </a:lnTo>
                    <a:lnTo>
                      <a:pt x="82" y="458"/>
                    </a:lnTo>
                    <a:lnTo>
                      <a:pt x="89" y="464"/>
                    </a:lnTo>
                    <a:lnTo>
                      <a:pt x="97" y="470"/>
                    </a:lnTo>
                    <a:lnTo>
                      <a:pt x="105" y="475"/>
                    </a:lnTo>
                    <a:lnTo>
                      <a:pt x="115" y="480"/>
                    </a:lnTo>
                    <a:lnTo>
                      <a:pt x="124" y="484"/>
                    </a:lnTo>
                    <a:lnTo>
                      <a:pt x="133" y="487"/>
                    </a:lnTo>
                    <a:lnTo>
                      <a:pt x="153" y="491"/>
                    </a:lnTo>
                    <a:lnTo>
                      <a:pt x="173" y="494"/>
                    </a:lnTo>
                    <a:lnTo>
                      <a:pt x="192" y="496"/>
                    </a:lnTo>
                    <a:lnTo>
                      <a:pt x="209" y="496"/>
                    </a:lnTo>
                    <a:lnTo>
                      <a:pt x="0" y="496"/>
                    </a:lnTo>
                    <a:lnTo>
                      <a:pt x="0" y="547"/>
                    </a:lnTo>
                    <a:lnTo>
                      <a:pt x="1070" y="547"/>
                    </a:lnTo>
                    <a:lnTo>
                      <a:pt x="1070" y="496"/>
                    </a:lnTo>
                    <a:lnTo>
                      <a:pt x="859" y="496"/>
                    </a:lnTo>
                    <a:lnTo>
                      <a:pt x="859" y="496"/>
                    </a:lnTo>
                    <a:lnTo>
                      <a:pt x="877" y="496"/>
                    </a:lnTo>
                    <a:lnTo>
                      <a:pt x="896" y="494"/>
                    </a:lnTo>
                    <a:lnTo>
                      <a:pt x="916" y="491"/>
                    </a:lnTo>
                    <a:lnTo>
                      <a:pt x="936" y="487"/>
                    </a:lnTo>
                    <a:lnTo>
                      <a:pt x="945" y="484"/>
                    </a:lnTo>
                    <a:lnTo>
                      <a:pt x="954" y="480"/>
                    </a:lnTo>
                    <a:lnTo>
                      <a:pt x="964" y="475"/>
                    </a:lnTo>
                    <a:lnTo>
                      <a:pt x="972" y="470"/>
                    </a:lnTo>
                    <a:lnTo>
                      <a:pt x="979" y="464"/>
                    </a:lnTo>
                    <a:lnTo>
                      <a:pt x="987" y="458"/>
                    </a:lnTo>
                    <a:lnTo>
                      <a:pt x="994" y="449"/>
                    </a:lnTo>
                    <a:lnTo>
                      <a:pt x="999" y="441"/>
                    </a:lnTo>
                    <a:lnTo>
                      <a:pt x="999" y="44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sp>
            <p:nvSpPr>
              <p:cNvPr id="14" name="Freeform 44">
                <a:extLst>
                  <a:ext uri="{FF2B5EF4-FFF2-40B4-BE49-F238E27FC236}">
                    <a16:creationId xmlns:a16="http://schemas.microsoft.com/office/drawing/2014/main" id="{3995BA60-F5D0-9C12-10C7-FD03F8BBD342}"/>
                  </a:ext>
                </a:extLst>
              </p:cNvPr>
              <p:cNvSpPr>
                <a:spLocks/>
              </p:cNvSpPr>
              <p:nvPr/>
            </p:nvSpPr>
            <p:spPr bwMode="auto">
              <a:xfrm>
                <a:off x="2727325" y="4776788"/>
                <a:ext cx="249237" cy="249238"/>
              </a:xfrm>
              <a:custGeom>
                <a:avLst/>
                <a:gdLst/>
                <a:ahLst/>
                <a:cxnLst>
                  <a:cxn ang="0">
                    <a:pos x="156" y="313"/>
                  </a:cxn>
                  <a:cxn ang="0">
                    <a:pos x="188" y="310"/>
                  </a:cxn>
                  <a:cxn ang="0">
                    <a:pos x="217" y="302"/>
                  </a:cxn>
                  <a:cxn ang="0">
                    <a:pos x="244" y="287"/>
                  </a:cxn>
                  <a:cxn ang="0">
                    <a:pos x="267" y="267"/>
                  </a:cxn>
                  <a:cxn ang="0">
                    <a:pos x="287" y="245"/>
                  </a:cxn>
                  <a:cxn ang="0">
                    <a:pos x="302" y="218"/>
                  </a:cxn>
                  <a:cxn ang="0">
                    <a:pos x="311" y="189"/>
                  </a:cxn>
                  <a:cxn ang="0">
                    <a:pos x="314" y="156"/>
                  </a:cxn>
                  <a:cxn ang="0">
                    <a:pos x="313" y="141"/>
                  </a:cxn>
                  <a:cxn ang="0">
                    <a:pos x="307" y="110"/>
                  </a:cxn>
                  <a:cxn ang="0">
                    <a:pos x="294" y="82"/>
                  </a:cxn>
                  <a:cxn ang="0">
                    <a:pos x="278" y="57"/>
                  </a:cxn>
                  <a:cxn ang="0">
                    <a:pos x="257" y="35"/>
                  </a:cxn>
                  <a:cxn ang="0">
                    <a:pos x="231" y="18"/>
                  </a:cxn>
                  <a:cxn ang="0">
                    <a:pos x="203" y="7"/>
                  </a:cxn>
                  <a:cxn ang="0">
                    <a:pos x="173" y="1"/>
                  </a:cxn>
                  <a:cxn ang="0">
                    <a:pos x="156" y="0"/>
                  </a:cxn>
                  <a:cxn ang="0">
                    <a:pos x="125" y="3"/>
                  </a:cxn>
                  <a:cxn ang="0">
                    <a:pos x="95" y="12"/>
                  </a:cxn>
                  <a:cxn ang="0">
                    <a:pos x="69" y="27"/>
                  </a:cxn>
                  <a:cxn ang="0">
                    <a:pos x="45" y="45"/>
                  </a:cxn>
                  <a:cxn ang="0">
                    <a:pos x="26" y="69"/>
                  </a:cxn>
                  <a:cxn ang="0">
                    <a:pos x="12" y="95"/>
                  </a:cxn>
                  <a:cxn ang="0">
                    <a:pos x="3" y="125"/>
                  </a:cxn>
                  <a:cxn ang="0">
                    <a:pos x="0" y="156"/>
                  </a:cxn>
                  <a:cxn ang="0">
                    <a:pos x="1" y="173"/>
                  </a:cxn>
                  <a:cxn ang="0">
                    <a:pos x="7" y="203"/>
                  </a:cxn>
                  <a:cxn ang="0">
                    <a:pos x="18" y="231"/>
                  </a:cxn>
                  <a:cxn ang="0">
                    <a:pos x="36" y="256"/>
                  </a:cxn>
                  <a:cxn ang="0">
                    <a:pos x="57" y="278"/>
                  </a:cxn>
                  <a:cxn ang="0">
                    <a:pos x="82" y="294"/>
                  </a:cxn>
                  <a:cxn ang="0">
                    <a:pos x="110" y="307"/>
                  </a:cxn>
                  <a:cxn ang="0">
                    <a:pos x="141" y="313"/>
                  </a:cxn>
                  <a:cxn ang="0">
                    <a:pos x="156" y="313"/>
                  </a:cxn>
                </a:cxnLst>
                <a:rect l="0" t="0" r="r" b="b"/>
                <a:pathLst>
                  <a:path w="314" h="313">
                    <a:moveTo>
                      <a:pt x="156" y="313"/>
                    </a:moveTo>
                    <a:lnTo>
                      <a:pt x="156" y="313"/>
                    </a:lnTo>
                    <a:lnTo>
                      <a:pt x="173" y="313"/>
                    </a:lnTo>
                    <a:lnTo>
                      <a:pt x="188" y="310"/>
                    </a:lnTo>
                    <a:lnTo>
                      <a:pt x="203" y="307"/>
                    </a:lnTo>
                    <a:lnTo>
                      <a:pt x="217" y="302"/>
                    </a:lnTo>
                    <a:lnTo>
                      <a:pt x="231" y="294"/>
                    </a:lnTo>
                    <a:lnTo>
                      <a:pt x="244" y="287"/>
                    </a:lnTo>
                    <a:lnTo>
                      <a:pt x="257" y="278"/>
                    </a:lnTo>
                    <a:lnTo>
                      <a:pt x="267" y="267"/>
                    </a:lnTo>
                    <a:lnTo>
                      <a:pt x="278" y="256"/>
                    </a:lnTo>
                    <a:lnTo>
                      <a:pt x="287" y="245"/>
                    </a:lnTo>
                    <a:lnTo>
                      <a:pt x="294" y="231"/>
                    </a:lnTo>
                    <a:lnTo>
                      <a:pt x="302" y="218"/>
                    </a:lnTo>
                    <a:lnTo>
                      <a:pt x="307" y="203"/>
                    </a:lnTo>
                    <a:lnTo>
                      <a:pt x="311" y="189"/>
                    </a:lnTo>
                    <a:lnTo>
                      <a:pt x="313" y="173"/>
                    </a:lnTo>
                    <a:lnTo>
                      <a:pt x="314" y="156"/>
                    </a:lnTo>
                    <a:lnTo>
                      <a:pt x="314" y="156"/>
                    </a:lnTo>
                    <a:lnTo>
                      <a:pt x="313" y="141"/>
                    </a:lnTo>
                    <a:lnTo>
                      <a:pt x="311" y="125"/>
                    </a:lnTo>
                    <a:lnTo>
                      <a:pt x="307" y="110"/>
                    </a:lnTo>
                    <a:lnTo>
                      <a:pt x="302" y="95"/>
                    </a:lnTo>
                    <a:lnTo>
                      <a:pt x="294" y="82"/>
                    </a:lnTo>
                    <a:lnTo>
                      <a:pt x="287" y="69"/>
                    </a:lnTo>
                    <a:lnTo>
                      <a:pt x="278" y="57"/>
                    </a:lnTo>
                    <a:lnTo>
                      <a:pt x="267" y="45"/>
                    </a:lnTo>
                    <a:lnTo>
                      <a:pt x="257" y="35"/>
                    </a:lnTo>
                    <a:lnTo>
                      <a:pt x="244" y="27"/>
                    </a:lnTo>
                    <a:lnTo>
                      <a:pt x="231" y="18"/>
                    </a:lnTo>
                    <a:lnTo>
                      <a:pt x="217" y="12"/>
                    </a:lnTo>
                    <a:lnTo>
                      <a:pt x="203" y="7"/>
                    </a:lnTo>
                    <a:lnTo>
                      <a:pt x="188" y="3"/>
                    </a:lnTo>
                    <a:lnTo>
                      <a:pt x="173" y="1"/>
                    </a:lnTo>
                    <a:lnTo>
                      <a:pt x="156" y="0"/>
                    </a:lnTo>
                    <a:lnTo>
                      <a:pt x="156" y="0"/>
                    </a:lnTo>
                    <a:lnTo>
                      <a:pt x="141" y="1"/>
                    </a:lnTo>
                    <a:lnTo>
                      <a:pt x="125" y="3"/>
                    </a:lnTo>
                    <a:lnTo>
                      <a:pt x="110" y="7"/>
                    </a:lnTo>
                    <a:lnTo>
                      <a:pt x="95" y="12"/>
                    </a:lnTo>
                    <a:lnTo>
                      <a:pt x="82" y="18"/>
                    </a:lnTo>
                    <a:lnTo>
                      <a:pt x="69" y="27"/>
                    </a:lnTo>
                    <a:lnTo>
                      <a:pt x="57" y="35"/>
                    </a:lnTo>
                    <a:lnTo>
                      <a:pt x="45" y="45"/>
                    </a:lnTo>
                    <a:lnTo>
                      <a:pt x="36" y="57"/>
                    </a:lnTo>
                    <a:lnTo>
                      <a:pt x="26" y="69"/>
                    </a:lnTo>
                    <a:lnTo>
                      <a:pt x="18" y="82"/>
                    </a:lnTo>
                    <a:lnTo>
                      <a:pt x="12" y="95"/>
                    </a:lnTo>
                    <a:lnTo>
                      <a:pt x="7" y="110"/>
                    </a:lnTo>
                    <a:lnTo>
                      <a:pt x="3" y="125"/>
                    </a:lnTo>
                    <a:lnTo>
                      <a:pt x="1" y="141"/>
                    </a:lnTo>
                    <a:lnTo>
                      <a:pt x="0" y="156"/>
                    </a:lnTo>
                    <a:lnTo>
                      <a:pt x="0" y="156"/>
                    </a:lnTo>
                    <a:lnTo>
                      <a:pt x="1" y="173"/>
                    </a:lnTo>
                    <a:lnTo>
                      <a:pt x="3" y="189"/>
                    </a:lnTo>
                    <a:lnTo>
                      <a:pt x="7" y="203"/>
                    </a:lnTo>
                    <a:lnTo>
                      <a:pt x="12" y="218"/>
                    </a:lnTo>
                    <a:lnTo>
                      <a:pt x="18" y="231"/>
                    </a:lnTo>
                    <a:lnTo>
                      <a:pt x="26" y="245"/>
                    </a:lnTo>
                    <a:lnTo>
                      <a:pt x="36" y="256"/>
                    </a:lnTo>
                    <a:lnTo>
                      <a:pt x="45" y="267"/>
                    </a:lnTo>
                    <a:lnTo>
                      <a:pt x="57" y="278"/>
                    </a:lnTo>
                    <a:lnTo>
                      <a:pt x="69" y="287"/>
                    </a:lnTo>
                    <a:lnTo>
                      <a:pt x="82" y="294"/>
                    </a:lnTo>
                    <a:lnTo>
                      <a:pt x="95" y="302"/>
                    </a:lnTo>
                    <a:lnTo>
                      <a:pt x="110" y="307"/>
                    </a:lnTo>
                    <a:lnTo>
                      <a:pt x="125" y="310"/>
                    </a:lnTo>
                    <a:lnTo>
                      <a:pt x="141" y="313"/>
                    </a:lnTo>
                    <a:lnTo>
                      <a:pt x="156" y="313"/>
                    </a:lnTo>
                    <a:lnTo>
                      <a:pt x="156" y="3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sp>
            <p:nvSpPr>
              <p:cNvPr id="15" name="Freeform 45">
                <a:extLst>
                  <a:ext uri="{FF2B5EF4-FFF2-40B4-BE49-F238E27FC236}">
                    <a16:creationId xmlns:a16="http://schemas.microsoft.com/office/drawing/2014/main" id="{BC53779D-F965-2C7D-DF5B-152CA1C9004A}"/>
                  </a:ext>
                </a:extLst>
              </p:cNvPr>
              <p:cNvSpPr>
                <a:spLocks/>
              </p:cNvSpPr>
              <p:nvPr/>
            </p:nvSpPr>
            <p:spPr bwMode="auto">
              <a:xfrm>
                <a:off x="2703513" y="5145088"/>
                <a:ext cx="296862" cy="188913"/>
              </a:xfrm>
              <a:custGeom>
                <a:avLst/>
                <a:gdLst/>
                <a:ahLst/>
                <a:cxnLst>
                  <a:cxn ang="0">
                    <a:pos x="307" y="208"/>
                  </a:cxn>
                  <a:cxn ang="0">
                    <a:pos x="307" y="208"/>
                  </a:cxn>
                  <a:cxn ang="0">
                    <a:pos x="309" y="183"/>
                  </a:cxn>
                  <a:cxn ang="0">
                    <a:pos x="312" y="159"/>
                  </a:cxn>
                  <a:cxn ang="0">
                    <a:pos x="317" y="137"/>
                  </a:cxn>
                  <a:cxn ang="0">
                    <a:pos x="324" y="115"/>
                  </a:cxn>
                  <a:cxn ang="0">
                    <a:pos x="335" y="93"/>
                  </a:cxn>
                  <a:cxn ang="0">
                    <a:pos x="346" y="72"/>
                  </a:cxn>
                  <a:cxn ang="0">
                    <a:pos x="359" y="54"/>
                  </a:cxn>
                  <a:cxn ang="0">
                    <a:pos x="373" y="36"/>
                  </a:cxn>
                  <a:cxn ang="0">
                    <a:pos x="373" y="19"/>
                  </a:cxn>
                  <a:cxn ang="0">
                    <a:pos x="373" y="19"/>
                  </a:cxn>
                  <a:cxn ang="0">
                    <a:pos x="373" y="15"/>
                  </a:cxn>
                  <a:cxn ang="0">
                    <a:pos x="372" y="12"/>
                  </a:cxn>
                  <a:cxn ang="0">
                    <a:pos x="370" y="8"/>
                  </a:cxn>
                  <a:cxn ang="0">
                    <a:pos x="368" y="6"/>
                  </a:cxn>
                  <a:cxn ang="0">
                    <a:pos x="365" y="3"/>
                  </a:cxn>
                  <a:cxn ang="0">
                    <a:pos x="361" y="1"/>
                  </a:cxn>
                  <a:cxn ang="0">
                    <a:pos x="357" y="0"/>
                  </a:cxn>
                  <a:cxn ang="0">
                    <a:pos x="353" y="0"/>
                  </a:cxn>
                  <a:cxn ang="0">
                    <a:pos x="20" y="0"/>
                  </a:cxn>
                  <a:cxn ang="0">
                    <a:pos x="20" y="0"/>
                  </a:cxn>
                  <a:cxn ang="0">
                    <a:pos x="16" y="0"/>
                  </a:cxn>
                  <a:cxn ang="0">
                    <a:pos x="12" y="1"/>
                  </a:cxn>
                  <a:cxn ang="0">
                    <a:pos x="9" y="3"/>
                  </a:cxn>
                  <a:cxn ang="0">
                    <a:pos x="6" y="6"/>
                  </a:cxn>
                  <a:cxn ang="0">
                    <a:pos x="4" y="8"/>
                  </a:cxn>
                  <a:cxn ang="0">
                    <a:pos x="1" y="12"/>
                  </a:cxn>
                  <a:cxn ang="0">
                    <a:pos x="0" y="15"/>
                  </a:cxn>
                  <a:cxn ang="0">
                    <a:pos x="0" y="19"/>
                  </a:cxn>
                  <a:cxn ang="0">
                    <a:pos x="0" y="219"/>
                  </a:cxn>
                  <a:cxn ang="0">
                    <a:pos x="0" y="219"/>
                  </a:cxn>
                  <a:cxn ang="0">
                    <a:pos x="0" y="222"/>
                  </a:cxn>
                  <a:cxn ang="0">
                    <a:pos x="1" y="226"/>
                  </a:cxn>
                  <a:cxn ang="0">
                    <a:pos x="4" y="229"/>
                  </a:cxn>
                  <a:cxn ang="0">
                    <a:pos x="6" y="232"/>
                  </a:cxn>
                  <a:cxn ang="0">
                    <a:pos x="9" y="235"/>
                  </a:cxn>
                  <a:cxn ang="0">
                    <a:pos x="12" y="236"/>
                  </a:cxn>
                  <a:cxn ang="0">
                    <a:pos x="16" y="238"/>
                  </a:cxn>
                  <a:cxn ang="0">
                    <a:pos x="20" y="238"/>
                  </a:cxn>
                  <a:cxn ang="0">
                    <a:pos x="309" y="238"/>
                  </a:cxn>
                  <a:cxn ang="0">
                    <a:pos x="309" y="238"/>
                  </a:cxn>
                  <a:cxn ang="0">
                    <a:pos x="308" y="224"/>
                  </a:cxn>
                  <a:cxn ang="0">
                    <a:pos x="307" y="208"/>
                  </a:cxn>
                  <a:cxn ang="0">
                    <a:pos x="307" y="208"/>
                  </a:cxn>
                </a:cxnLst>
                <a:rect l="0" t="0" r="r" b="b"/>
                <a:pathLst>
                  <a:path w="373" h="238">
                    <a:moveTo>
                      <a:pt x="307" y="208"/>
                    </a:moveTo>
                    <a:lnTo>
                      <a:pt x="307" y="208"/>
                    </a:lnTo>
                    <a:lnTo>
                      <a:pt x="309" y="183"/>
                    </a:lnTo>
                    <a:lnTo>
                      <a:pt x="312" y="159"/>
                    </a:lnTo>
                    <a:lnTo>
                      <a:pt x="317" y="137"/>
                    </a:lnTo>
                    <a:lnTo>
                      <a:pt x="324" y="115"/>
                    </a:lnTo>
                    <a:lnTo>
                      <a:pt x="335" y="93"/>
                    </a:lnTo>
                    <a:lnTo>
                      <a:pt x="346" y="72"/>
                    </a:lnTo>
                    <a:lnTo>
                      <a:pt x="359" y="54"/>
                    </a:lnTo>
                    <a:lnTo>
                      <a:pt x="373" y="36"/>
                    </a:lnTo>
                    <a:lnTo>
                      <a:pt x="373" y="19"/>
                    </a:lnTo>
                    <a:lnTo>
                      <a:pt x="373" y="19"/>
                    </a:lnTo>
                    <a:lnTo>
                      <a:pt x="373" y="15"/>
                    </a:lnTo>
                    <a:lnTo>
                      <a:pt x="372" y="12"/>
                    </a:lnTo>
                    <a:lnTo>
                      <a:pt x="370" y="8"/>
                    </a:lnTo>
                    <a:lnTo>
                      <a:pt x="368" y="6"/>
                    </a:lnTo>
                    <a:lnTo>
                      <a:pt x="365" y="3"/>
                    </a:lnTo>
                    <a:lnTo>
                      <a:pt x="361" y="1"/>
                    </a:lnTo>
                    <a:lnTo>
                      <a:pt x="357" y="0"/>
                    </a:lnTo>
                    <a:lnTo>
                      <a:pt x="353" y="0"/>
                    </a:lnTo>
                    <a:lnTo>
                      <a:pt x="20" y="0"/>
                    </a:lnTo>
                    <a:lnTo>
                      <a:pt x="20" y="0"/>
                    </a:lnTo>
                    <a:lnTo>
                      <a:pt x="16" y="0"/>
                    </a:lnTo>
                    <a:lnTo>
                      <a:pt x="12" y="1"/>
                    </a:lnTo>
                    <a:lnTo>
                      <a:pt x="9" y="3"/>
                    </a:lnTo>
                    <a:lnTo>
                      <a:pt x="6" y="6"/>
                    </a:lnTo>
                    <a:lnTo>
                      <a:pt x="4" y="8"/>
                    </a:lnTo>
                    <a:lnTo>
                      <a:pt x="1" y="12"/>
                    </a:lnTo>
                    <a:lnTo>
                      <a:pt x="0" y="15"/>
                    </a:lnTo>
                    <a:lnTo>
                      <a:pt x="0" y="19"/>
                    </a:lnTo>
                    <a:lnTo>
                      <a:pt x="0" y="219"/>
                    </a:lnTo>
                    <a:lnTo>
                      <a:pt x="0" y="219"/>
                    </a:lnTo>
                    <a:lnTo>
                      <a:pt x="0" y="222"/>
                    </a:lnTo>
                    <a:lnTo>
                      <a:pt x="1" y="226"/>
                    </a:lnTo>
                    <a:lnTo>
                      <a:pt x="4" y="229"/>
                    </a:lnTo>
                    <a:lnTo>
                      <a:pt x="6" y="232"/>
                    </a:lnTo>
                    <a:lnTo>
                      <a:pt x="9" y="235"/>
                    </a:lnTo>
                    <a:lnTo>
                      <a:pt x="12" y="236"/>
                    </a:lnTo>
                    <a:lnTo>
                      <a:pt x="16" y="238"/>
                    </a:lnTo>
                    <a:lnTo>
                      <a:pt x="20" y="238"/>
                    </a:lnTo>
                    <a:lnTo>
                      <a:pt x="309" y="238"/>
                    </a:lnTo>
                    <a:lnTo>
                      <a:pt x="309" y="238"/>
                    </a:lnTo>
                    <a:lnTo>
                      <a:pt x="308" y="224"/>
                    </a:lnTo>
                    <a:lnTo>
                      <a:pt x="307" y="208"/>
                    </a:lnTo>
                    <a:lnTo>
                      <a:pt x="307" y="2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sp>
            <p:nvSpPr>
              <p:cNvPr id="16" name="Freeform 46">
                <a:extLst>
                  <a:ext uri="{FF2B5EF4-FFF2-40B4-BE49-F238E27FC236}">
                    <a16:creationId xmlns:a16="http://schemas.microsoft.com/office/drawing/2014/main" id="{A004323E-94AF-57D2-FBFB-C530C435536C}"/>
                  </a:ext>
                </a:extLst>
              </p:cNvPr>
              <p:cNvSpPr>
                <a:spLocks/>
              </p:cNvSpPr>
              <p:nvPr/>
            </p:nvSpPr>
            <p:spPr bwMode="auto">
              <a:xfrm>
                <a:off x="2814638" y="5041900"/>
                <a:ext cx="73025" cy="84138"/>
              </a:xfrm>
              <a:custGeom>
                <a:avLst/>
                <a:gdLst/>
                <a:ahLst/>
                <a:cxnLst>
                  <a:cxn ang="0">
                    <a:pos x="45" y="0"/>
                  </a:cxn>
                  <a:cxn ang="0">
                    <a:pos x="0" y="46"/>
                  </a:cxn>
                  <a:cxn ang="0">
                    <a:pos x="35" y="81"/>
                  </a:cxn>
                  <a:cxn ang="0">
                    <a:pos x="30" y="106"/>
                  </a:cxn>
                  <a:cxn ang="0">
                    <a:pos x="62" y="106"/>
                  </a:cxn>
                  <a:cxn ang="0">
                    <a:pos x="57" y="81"/>
                  </a:cxn>
                  <a:cxn ang="0">
                    <a:pos x="91" y="46"/>
                  </a:cxn>
                  <a:cxn ang="0">
                    <a:pos x="45" y="0"/>
                  </a:cxn>
                </a:cxnLst>
                <a:rect l="0" t="0" r="r" b="b"/>
                <a:pathLst>
                  <a:path w="91" h="106">
                    <a:moveTo>
                      <a:pt x="45" y="0"/>
                    </a:moveTo>
                    <a:lnTo>
                      <a:pt x="0" y="46"/>
                    </a:lnTo>
                    <a:lnTo>
                      <a:pt x="35" y="81"/>
                    </a:lnTo>
                    <a:lnTo>
                      <a:pt x="30" y="106"/>
                    </a:lnTo>
                    <a:lnTo>
                      <a:pt x="62" y="106"/>
                    </a:lnTo>
                    <a:lnTo>
                      <a:pt x="57" y="81"/>
                    </a:lnTo>
                    <a:lnTo>
                      <a:pt x="91" y="46"/>
                    </a:lnTo>
                    <a:lnTo>
                      <a:pt x="4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sp>
            <p:nvSpPr>
              <p:cNvPr id="17" name="Freeform 47">
                <a:extLst>
                  <a:ext uri="{FF2B5EF4-FFF2-40B4-BE49-F238E27FC236}">
                    <a16:creationId xmlns:a16="http://schemas.microsoft.com/office/drawing/2014/main" id="{628B6480-309E-397C-385C-7610284D0783}"/>
                  </a:ext>
                </a:extLst>
              </p:cNvPr>
              <p:cNvSpPr>
                <a:spLocks/>
              </p:cNvSpPr>
              <p:nvPr/>
            </p:nvSpPr>
            <p:spPr bwMode="auto">
              <a:xfrm>
                <a:off x="2933700" y="5041900"/>
                <a:ext cx="111125" cy="114300"/>
              </a:xfrm>
              <a:custGeom>
                <a:avLst/>
                <a:gdLst/>
                <a:ahLst/>
                <a:cxnLst>
                  <a:cxn ang="0">
                    <a:pos x="34" y="0"/>
                  </a:cxn>
                  <a:cxn ang="0">
                    <a:pos x="34" y="0"/>
                  </a:cxn>
                  <a:cxn ang="0">
                    <a:pos x="0" y="0"/>
                  </a:cxn>
                  <a:cxn ang="0">
                    <a:pos x="0" y="106"/>
                  </a:cxn>
                  <a:cxn ang="0">
                    <a:pos x="63" y="106"/>
                  </a:cxn>
                  <a:cxn ang="0">
                    <a:pos x="63" y="106"/>
                  </a:cxn>
                  <a:cxn ang="0">
                    <a:pos x="71" y="107"/>
                  </a:cxn>
                  <a:cxn ang="0">
                    <a:pos x="79" y="109"/>
                  </a:cxn>
                  <a:cxn ang="0">
                    <a:pos x="85" y="112"/>
                  </a:cxn>
                  <a:cxn ang="0">
                    <a:pos x="91" y="117"/>
                  </a:cxn>
                  <a:cxn ang="0">
                    <a:pos x="97" y="122"/>
                  </a:cxn>
                  <a:cxn ang="0">
                    <a:pos x="101" y="129"/>
                  </a:cxn>
                  <a:cxn ang="0">
                    <a:pos x="104" y="136"/>
                  </a:cxn>
                  <a:cxn ang="0">
                    <a:pos x="105" y="143"/>
                  </a:cxn>
                  <a:cxn ang="0">
                    <a:pos x="105" y="143"/>
                  </a:cxn>
                  <a:cxn ang="0">
                    <a:pos x="121" y="130"/>
                  </a:cxn>
                  <a:cxn ang="0">
                    <a:pos x="139" y="118"/>
                  </a:cxn>
                  <a:cxn ang="0">
                    <a:pos x="139" y="118"/>
                  </a:cxn>
                  <a:cxn ang="0">
                    <a:pos x="105" y="75"/>
                  </a:cxn>
                  <a:cxn ang="0">
                    <a:pos x="74" y="37"/>
                  </a:cxn>
                  <a:cxn ang="0">
                    <a:pos x="60" y="22"/>
                  </a:cxn>
                  <a:cxn ang="0">
                    <a:pos x="49" y="10"/>
                  </a:cxn>
                  <a:cxn ang="0">
                    <a:pos x="41" y="3"/>
                  </a:cxn>
                  <a:cxn ang="0">
                    <a:pos x="36" y="1"/>
                  </a:cxn>
                  <a:cxn ang="0">
                    <a:pos x="34" y="0"/>
                  </a:cxn>
                  <a:cxn ang="0">
                    <a:pos x="34" y="0"/>
                  </a:cxn>
                </a:cxnLst>
                <a:rect l="0" t="0" r="r" b="b"/>
                <a:pathLst>
                  <a:path w="139" h="143">
                    <a:moveTo>
                      <a:pt x="34" y="0"/>
                    </a:moveTo>
                    <a:lnTo>
                      <a:pt x="34" y="0"/>
                    </a:lnTo>
                    <a:lnTo>
                      <a:pt x="0" y="0"/>
                    </a:lnTo>
                    <a:lnTo>
                      <a:pt x="0" y="106"/>
                    </a:lnTo>
                    <a:lnTo>
                      <a:pt x="63" y="106"/>
                    </a:lnTo>
                    <a:lnTo>
                      <a:pt x="63" y="106"/>
                    </a:lnTo>
                    <a:lnTo>
                      <a:pt x="71" y="107"/>
                    </a:lnTo>
                    <a:lnTo>
                      <a:pt x="79" y="109"/>
                    </a:lnTo>
                    <a:lnTo>
                      <a:pt x="85" y="112"/>
                    </a:lnTo>
                    <a:lnTo>
                      <a:pt x="91" y="117"/>
                    </a:lnTo>
                    <a:lnTo>
                      <a:pt x="97" y="122"/>
                    </a:lnTo>
                    <a:lnTo>
                      <a:pt x="101" y="129"/>
                    </a:lnTo>
                    <a:lnTo>
                      <a:pt x="104" y="136"/>
                    </a:lnTo>
                    <a:lnTo>
                      <a:pt x="105" y="143"/>
                    </a:lnTo>
                    <a:lnTo>
                      <a:pt x="105" y="143"/>
                    </a:lnTo>
                    <a:lnTo>
                      <a:pt x="121" y="130"/>
                    </a:lnTo>
                    <a:lnTo>
                      <a:pt x="139" y="118"/>
                    </a:lnTo>
                    <a:lnTo>
                      <a:pt x="139" y="118"/>
                    </a:lnTo>
                    <a:lnTo>
                      <a:pt x="105" y="75"/>
                    </a:lnTo>
                    <a:lnTo>
                      <a:pt x="74" y="37"/>
                    </a:lnTo>
                    <a:lnTo>
                      <a:pt x="60" y="22"/>
                    </a:lnTo>
                    <a:lnTo>
                      <a:pt x="49" y="10"/>
                    </a:lnTo>
                    <a:lnTo>
                      <a:pt x="41" y="3"/>
                    </a:lnTo>
                    <a:lnTo>
                      <a:pt x="36" y="1"/>
                    </a:lnTo>
                    <a:lnTo>
                      <a:pt x="34" y="0"/>
                    </a:lnTo>
                    <a:lnTo>
                      <a:pt x="3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sp>
            <p:nvSpPr>
              <p:cNvPr id="18" name="Freeform 48">
                <a:extLst>
                  <a:ext uri="{FF2B5EF4-FFF2-40B4-BE49-F238E27FC236}">
                    <a16:creationId xmlns:a16="http://schemas.microsoft.com/office/drawing/2014/main" id="{11CA72C1-80BA-3041-FBDF-02EBBEE65044}"/>
                  </a:ext>
                </a:extLst>
              </p:cNvPr>
              <p:cNvSpPr>
                <a:spLocks/>
              </p:cNvSpPr>
              <p:nvPr/>
            </p:nvSpPr>
            <p:spPr bwMode="auto">
              <a:xfrm>
                <a:off x="2573338" y="5041900"/>
                <a:ext cx="195262" cy="292100"/>
              </a:xfrm>
              <a:custGeom>
                <a:avLst/>
                <a:gdLst/>
                <a:ahLst/>
                <a:cxnLst>
                  <a:cxn ang="0">
                    <a:pos x="185" y="106"/>
                  </a:cxn>
                  <a:cxn ang="0">
                    <a:pos x="247" y="106"/>
                  </a:cxn>
                  <a:cxn ang="0">
                    <a:pos x="247" y="0"/>
                  </a:cxn>
                  <a:cxn ang="0">
                    <a:pos x="247" y="0"/>
                  </a:cxn>
                  <a:cxn ang="0">
                    <a:pos x="214" y="0"/>
                  </a:cxn>
                  <a:cxn ang="0">
                    <a:pos x="214" y="0"/>
                  </a:cxn>
                  <a:cxn ang="0">
                    <a:pos x="211" y="1"/>
                  </a:cxn>
                  <a:cxn ang="0">
                    <a:pos x="209" y="3"/>
                  </a:cxn>
                  <a:cxn ang="0">
                    <a:pos x="201" y="9"/>
                  </a:cxn>
                  <a:cxn ang="0">
                    <a:pos x="190" y="20"/>
                  </a:cxn>
                  <a:cxn ang="0">
                    <a:pos x="178" y="33"/>
                  </a:cxn>
                  <a:cxn ang="0">
                    <a:pos x="150" y="67"/>
                  </a:cxn>
                  <a:cxn ang="0">
                    <a:pos x="118" y="107"/>
                  </a:cxn>
                  <a:cxn ang="0">
                    <a:pos x="87" y="148"/>
                  </a:cxn>
                  <a:cxn ang="0">
                    <a:pos x="57" y="187"/>
                  </a:cxn>
                  <a:cxn ang="0">
                    <a:pos x="35" y="219"/>
                  </a:cxn>
                  <a:cxn ang="0">
                    <a:pos x="20" y="241"/>
                  </a:cxn>
                  <a:cxn ang="0">
                    <a:pos x="20" y="241"/>
                  </a:cxn>
                  <a:cxn ang="0">
                    <a:pos x="15" y="250"/>
                  </a:cxn>
                  <a:cxn ang="0">
                    <a:pos x="10" y="260"/>
                  </a:cxn>
                  <a:cxn ang="0">
                    <a:pos x="6" y="271"/>
                  </a:cxn>
                  <a:cxn ang="0">
                    <a:pos x="2" y="281"/>
                  </a:cxn>
                  <a:cxn ang="0">
                    <a:pos x="0" y="293"/>
                  </a:cxn>
                  <a:cxn ang="0">
                    <a:pos x="0" y="304"/>
                  </a:cxn>
                  <a:cxn ang="0">
                    <a:pos x="2" y="315"/>
                  </a:cxn>
                  <a:cxn ang="0">
                    <a:pos x="5" y="321"/>
                  </a:cxn>
                  <a:cxn ang="0">
                    <a:pos x="8" y="326"/>
                  </a:cxn>
                  <a:cxn ang="0">
                    <a:pos x="8" y="326"/>
                  </a:cxn>
                  <a:cxn ang="0">
                    <a:pos x="12" y="333"/>
                  </a:cxn>
                  <a:cxn ang="0">
                    <a:pos x="16" y="338"/>
                  </a:cxn>
                  <a:cxn ang="0">
                    <a:pos x="22" y="343"/>
                  </a:cxn>
                  <a:cxn ang="0">
                    <a:pos x="27" y="348"/>
                  </a:cxn>
                  <a:cxn ang="0">
                    <a:pos x="34" y="352"/>
                  </a:cxn>
                  <a:cxn ang="0">
                    <a:pos x="41" y="355"/>
                  </a:cxn>
                  <a:cxn ang="0">
                    <a:pos x="54" y="360"/>
                  </a:cxn>
                  <a:cxn ang="0">
                    <a:pos x="69" y="363"/>
                  </a:cxn>
                  <a:cxn ang="0">
                    <a:pos x="83" y="365"/>
                  </a:cxn>
                  <a:cxn ang="0">
                    <a:pos x="111" y="367"/>
                  </a:cxn>
                  <a:cxn ang="0">
                    <a:pos x="111" y="367"/>
                  </a:cxn>
                  <a:cxn ang="0">
                    <a:pos x="148" y="367"/>
                  </a:cxn>
                  <a:cxn ang="0">
                    <a:pos x="148" y="367"/>
                  </a:cxn>
                  <a:cxn ang="0">
                    <a:pos x="146" y="362"/>
                  </a:cxn>
                  <a:cxn ang="0">
                    <a:pos x="144" y="358"/>
                  </a:cxn>
                  <a:cxn ang="0">
                    <a:pos x="143" y="353"/>
                  </a:cxn>
                  <a:cxn ang="0">
                    <a:pos x="143" y="348"/>
                  </a:cxn>
                  <a:cxn ang="0">
                    <a:pos x="143" y="148"/>
                  </a:cxn>
                  <a:cxn ang="0">
                    <a:pos x="143" y="148"/>
                  </a:cxn>
                  <a:cxn ang="0">
                    <a:pos x="144" y="140"/>
                  </a:cxn>
                  <a:cxn ang="0">
                    <a:pos x="146" y="132"/>
                  </a:cxn>
                  <a:cxn ang="0">
                    <a:pos x="150" y="124"/>
                  </a:cxn>
                  <a:cxn ang="0">
                    <a:pos x="155" y="118"/>
                  </a:cxn>
                  <a:cxn ang="0">
                    <a:pos x="161" y="113"/>
                  </a:cxn>
                  <a:cxn ang="0">
                    <a:pos x="169" y="110"/>
                  </a:cxn>
                  <a:cxn ang="0">
                    <a:pos x="177" y="107"/>
                  </a:cxn>
                  <a:cxn ang="0">
                    <a:pos x="185" y="106"/>
                  </a:cxn>
                  <a:cxn ang="0">
                    <a:pos x="185" y="106"/>
                  </a:cxn>
                </a:cxnLst>
                <a:rect l="0" t="0" r="r" b="b"/>
                <a:pathLst>
                  <a:path w="247" h="367">
                    <a:moveTo>
                      <a:pt x="185" y="106"/>
                    </a:moveTo>
                    <a:lnTo>
                      <a:pt x="247" y="106"/>
                    </a:lnTo>
                    <a:lnTo>
                      <a:pt x="247" y="0"/>
                    </a:lnTo>
                    <a:lnTo>
                      <a:pt x="247" y="0"/>
                    </a:lnTo>
                    <a:lnTo>
                      <a:pt x="214" y="0"/>
                    </a:lnTo>
                    <a:lnTo>
                      <a:pt x="214" y="0"/>
                    </a:lnTo>
                    <a:lnTo>
                      <a:pt x="211" y="1"/>
                    </a:lnTo>
                    <a:lnTo>
                      <a:pt x="209" y="3"/>
                    </a:lnTo>
                    <a:lnTo>
                      <a:pt x="201" y="9"/>
                    </a:lnTo>
                    <a:lnTo>
                      <a:pt x="190" y="20"/>
                    </a:lnTo>
                    <a:lnTo>
                      <a:pt x="178" y="33"/>
                    </a:lnTo>
                    <a:lnTo>
                      <a:pt x="150" y="67"/>
                    </a:lnTo>
                    <a:lnTo>
                      <a:pt x="118" y="107"/>
                    </a:lnTo>
                    <a:lnTo>
                      <a:pt x="87" y="148"/>
                    </a:lnTo>
                    <a:lnTo>
                      <a:pt x="57" y="187"/>
                    </a:lnTo>
                    <a:lnTo>
                      <a:pt x="35" y="219"/>
                    </a:lnTo>
                    <a:lnTo>
                      <a:pt x="20" y="241"/>
                    </a:lnTo>
                    <a:lnTo>
                      <a:pt x="20" y="241"/>
                    </a:lnTo>
                    <a:lnTo>
                      <a:pt x="15" y="250"/>
                    </a:lnTo>
                    <a:lnTo>
                      <a:pt x="10" y="260"/>
                    </a:lnTo>
                    <a:lnTo>
                      <a:pt x="6" y="271"/>
                    </a:lnTo>
                    <a:lnTo>
                      <a:pt x="2" y="281"/>
                    </a:lnTo>
                    <a:lnTo>
                      <a:pt x="0" y="293"/>
                    </a:lnTo>
                    <a:lnTo>
                      <a:pt x="0" y="304"/>
                    </a:lnTo>
                    <a:lnTo>
                      <a:pt x="2" y="315"/>
                    </a:lnTo>
                    <a:lnTo>
                      <a:pt x="5" y="321"/>
                    </a:lnTo>
                    <a:lnTo>
                      <a:pt x="8" y="326"/>
                    </a:lnTo>
                    <a:lnTo>
                      <a:pt x="8" y="326"/>
                    </a:lnTo>
                    <a:lnTo>
                      <a:pt x="12" y="333"/>
                    </a:lnTo>
                    <a:lnTo>
                      <a:pt x="16" y="338"/>
                    </a:lnTo>
                    <a:lnTo>
                      <a:pt x="22" y="343"/>
                    </a:lnTo>
                    <a:lnTo>
                      <a:pt x="27" y="348"/>
                    </a:lnTo>
                    <a:lnTo>
                      <a:pt x="34" y="352"/>
                    </a:lnTo>
                    <a:lnTo>
                      <a:pt x="41" y="355"/>
                    </a:lnTo>
                    <a:lnTo>
                      <a:pt x="54" y="360"/>
                    </a:lnTo>
                    <a:lnTo>
                      <a:pt x="69" y="363"/>
                    </a:lnTo>
                    <a:lnTo>
                      <a:pt x="83" y="365"/>
                    </a:lnTo>
                    <a:lnTo>
                      <a:pt x="111" y="367"/>
                    </a:lnTo>
                    <a:lnTo>
                      <a:pt x="111" y="367"/>
                    </a:lnTo>
                    <a:lnTo>
                      <a:pt x="148" y="367"/>
                    </a:lnTo>
                    <a:lnTo>
                      <a:pt x="148" y="367"/>
                    </a:lnTo>
                    <a:lnTo>
                      <a:pt x="146" y="362"/>
                    </a:lnTo>
                    <a:lnTo>
                      <a:pt x="144" y="358"/>
                    </a:lnTo>
                    <a:lnTo>
                      <a:pt x="143" y="353"/>
                    </a:lnTo>
                    <a:lnTo>
                      <a:pt x="143" y="348"/>
                    </a:lnTo>
                    <a:lnTo>
                      <a:pt x="143" y="148"/>
                    </a:lnTo>
                    <a:lnTo>
                      <a:pt x="143" y="148"/>
                    </a:lnTo>
                    <a:lnTo>
                      <a:pt x="144" y="140"/>
                    </a:lnTo>
                    <a:lnTo>
                      <a:pt x="146" y="132"/>
                    </a:lnTo>
                    <a:lnTo>
                      <a:pt x="150" y="124"/>
                    </a:lnTo>
                    <a:lnTo>
                      <a:pt x="155" y="118"/>
                    </a:lnTo>
                    <a:lnTo>
                      <a:pt x="161" y="113"/>
                    </a:lnTo>
                    <a:lnTo>
                      <a:pt x="169" y="110"/>
                    </a:lnTo>
                    <a:lnTo>
                      <a:pt x="177" y="107"/>
                    </a:lnTo>
                    <a:lnTo>
                      <a:pt x="185" y="106"/>
                    </a:lnTo>
                    <a:lnTo>
                      <a:pt x="185" y="10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sp>
            <p:nvSpPr>
              <p:cNvPr id="19" name="Freeform 49">
                <a:extLst>
                  <a:ext uri="{FF2B5EF4-FFF2-40B4-BE49-F238E27FC236}">
                    <a16:creationId xmlns:a16="http://schemas.microsoft.com/office/drawing/2014/main" id="{9D899132-8B4D-241A-3855-93BAEDB3690F}"/>
                  </a:ext>
                </a:extLst>
              </p:cNvPr>
              <p:cNvSpPr>
                <a:spLocks/>
              </p:cNvSpPr>
              <p:nvPr/>
            </p:nvSpPr>
            <p:spPr bwMode="auto">
              <a:xfrm>
                <a:off x="3328988" y="4776788"/>
                <a:ext cx="249237" cy="249238"/>
              </a:xfrm>
              <a:custGeom>
                <a:avLst/>
                <a:gdLst/>
                <a:ahLst/>
                <a:cxnLst>
                  <a:cxn ang="0">
                    <a:pos x="157" y="313"/>
                  </a:cxn>
                  <a:cxn ang="0">
                    <a:pos x="189" y="310"/>
                  </a:cxn>
                  <a:cxn ang="0">
                    <a:pos x="218" y="302"/>
                  </a:cxn>
                  <a:cxn ang="0">
                    <a:pos x="245" y="287"/>
                  </a:cxn>
                  <a:cxn ang="0">
                    <a:pos x="268" y="267"/>
                  </a:cxn>
                  <a:cxn ang="0">
                    <a:pos x="288" y="245"/>
                  </a:cxn>
                  <a:cxn ang="0">
                    <a:pos x="302" y="218"/>
                  </a:cxn>
                  <a:cxn ang="0">
                    <a:pos x="312" y="189"/>
                  </a:cxn>
                  <a:cxn ang="0">
                    <a:pos x="315" y="156"/>
                  </a:cxn>
                  <a:cxn ang="0">
                    <a:pos x="314" y="141"/>
                  </a:cxn>
                  <a:cxn ang="0">
                    <a:pos x="307" y="110"/>
                  </a:cxn>
                  <a:cxn ang="0">
                    <a:pos x="295" y="82"/>
                  </a:cxn>
                  <a:cxn ang="0">
                    <a:pos x="278" y="57"/>
                  </a:cxn>
                  <a:cxn ang="0">
                    <a:pos x="258" y="35"/>
                  </a:cxn>
                  <a:cxn ang="0">
                    <a:pos x="232" y="18"/>
                  </a:cxn>
                  <a:cxn ang="0">
                    <a:pos x="204" y="7"/>
                  </a:cxn>
                  <a:cxn ang="0">
                    <a:pos x="174" y="1"/>
                  </a:cxn>
                  <a:cxn ang="0">
                    <a:pos x="157" y="0"/>
                  </a:cxn>
                  <a:cxn ang="0">
                    <a:pos x="126" y="3"/>
                  </a:cxn>
                  <a:cxn ang="0">
                    <a:pos x="96" y="12"/>
                  </a:cxn>
                  <a:cxn ang="0">
                    <a:pos x="70" y="27"/>
                  </a:cxn>
                  <a:cxn ang="0">
                    <a:pos x="46" y="45"/>
                  </a:cxn>
                  <a:cxn ang="0">
                    <a:pos x="27" y="69"/>
                  </a:cxn>
                  <a:cxn ang="0">
                    <a:pos x="13" y="95"/>
                  </a:cxn>
                  <a:cxn ang="0">
                    <a:pos x="3" y="125"/>
                  </a:cxn>
                  <a:cxn ang="0">
                    <a:pos x="0" y="156"/>
                  </a:cxn>
                  <a:cxn ang="0">
                    <a:pos x="1" y="173"/>
                  </a:cxn>
                  <a:cxn ang="0">
                    <a:pos x="7" y="203"/>
                  </a:cxn>
                  <a:cxn ang="0">
                    <a:pos x="19" y="231"/>
                  </a:cxn>
                  <a:cxn ang="0">
                    <a:pos x="37" y="256"/>
                  </a:cxn>
                  <a:cxn ang="0">
                    <a:pos x="57" y="278"/>
                  </a:cxn>
                  <a:cxn ang="0">
                    <a:pos x="82" y="294"/>
                  </a:cxn>
                  <a:cxn ang="0">
                    <a:pos x="110" y="307"/>
                  </a:cxn>
                  <a:cxn ang="0">
                    <a:pos x="141" y="313"/>
                  </a:cxn>
                  <a:cxn ang="0">
                    <a:pos x="157" y="313"/>
                  </a:cxn>
                </a:cxnLst>
                <a:rect l="0" t="0" r="r" b="b"/>
                <a:pathLst>
                  <a:path w="315" h="313">
                    <a:moveTo>
                      <a:pt x="157" y="313"/>
                    </a:moveTo>
                    <a:lnTo>
                      <a:pt x="157" y="313"/>
                    </a:lnTo>
                    <a:lnTo>
                      <a:pt x="174" y="313"/>
                    </a:lnTo>
                    <a:lnTo>
                      <a:pt x="189" y="310"/>
                    </a:lnTo>
                    <a:lnTo>
                      <a:pt x="204" y="307"/>
                    </a:lnTo>
                    <a:lnTo>
                      <a:pt x="218" y="302"/>
                    </a:lnTo>
                    <a:lnTo>
                      <a:pt x="232" y="294"/>
                    </a:lnTo>
                    <a:lnTo>
                      <a:pt x="245" y="287"/>
                    </a:lnTo>
                    <a:lnTo>
                      <a:pt x="258" y="278"/>
                    </a:lnTo>
                    <a:lnTo>
                      <a:pt x="268" y="267"/>
                    </a:lnTo>
                    <a:lnTo>
                      <a:pt x="278" y="256"/>
                    </a:lnTo>
                    <a:lnTo>
                      <a:pt x="288" y="245"/>
                    </a:lnTo>
                    <a:lnTo>
                      <a:pt x="295" y="231"/>
                    </a:lnTo>
                    <a:lnTo>
                      <a:pt x="302" y="218"/>
                    </a:lnTo>
                    <a:lnTo>
                      <a:pt x="307" y="203"/>
                    </a:lnTo>
                    <a:lnTo>
                      <a:pt x="312" y="189"/>
                    </a:lnTo>
                    <a:lnTo>
                      <a:pt x="314" y="173"/>
                    </a:lnTo>
                    <a:lnTo>
                      <a:pt x="315" y="156"/>
                    </a:lnTo>
                    <a:lnTo>
                      <a:pt x="315" y="156"/>
                    </a:lnTo>
                    <a:lnTo>
                      <a:pt x="314" y="141"/>
                    </a:lnTo>
                    <a:lnTo>
                      <a:pt x="312" y="125"/>
                    </a:lnTo>
                    <a:lnTo>
                      <a:pt x="307" y="110"/>
                    </a:lnTo>
                    <a:lnTo>
                      <a:pt x="302" y="95"/>
                    </a:lnTo>
                    <a:lnTo>
                      <a:pt x="295" y="82"/>
                    </a:lnTo>
                    <a:lnTo>
                      <a:pt x="288" y="69"/>
                    </a:lnTo>
                    <a:lnTo>
                      <a:pt x="278" y="57"/>
                    </a:lnTo>
                    <a:lnTo>
                      <a:pt x="268" y="45"/>
                    </a:lnTo>
                    <a:lnTo>
                      <a:pt x="258" y="35"/>
                    </a:lnTo>
                    <a:lnTo>
                      <a:pt x="245" y="27"/>
                    </a:lnTo>
                    <a:lnTo>
                      <a:pt x="232" y="18"/>
                    </a:lnTo>
                    <a:lnTo>
                      <a:pt x="218" y="12"/>
                    </a:lnTo>
                    <a:lnTo>
                      <a:pt x="204" y="7"/>
                    </a:lnTo>
                    <a:lnTo>
                      <a:pt x="189" y="3"/>
                    </a:lnTo>
                    <a:lnTo>
                      <a:pt x="174" y="1"/>
                    </a:lnTo>
                    <a:lnTo>
                      <a:pt x="157" y="0"/>
                    </a:lnTo>
                    <a:lnTo>
                      <a:pt x="157" y="0"/>
                    </a:lnTo>
                    <a:lnTo>
                      <a:pt x="141" y="1"/>
                    </a:lnTo>
                    <a:lnTo>
                      <a:pt x="126" y="3"/>
                    </a:lnTo>
                    <a:lnTo>
                      <a:pt x="110" y="7"/>
                    </a:lnTo>
                    <a:lnTo>
                      <a:pt x="96" y="12"/>
                    </a:lnTo>
                    <a:lnTo>
                      <a:pt x="82" y="18"/>
                    </a:lnTo>
                    <a:lnTo>
                      <a:pt x="70" y="27"/>
                    </a:lnTo>
                    <a:lnTo>
                      <a:pt x="57" y="35"/>
                    </a:lnTo>
                    <a:lnTo>
                      <a:pt x="46" y="45"/>
                    </a:lnTo>
                    <a:lnTo>
                      <a:pt x="37" y="57"/>
                    </a:lnTo>
                    <a:lnTo>
                      <a:pt x="27" y="69"/>
                    </a:lnTo>
                    <a:lnTo>
                      <a:pt x="19" y="82"/>
                    </a:lnTo>
                    <a:lnTo>
                      <a:pt x="13" y="95"/>
                    </a:lnTo>
                    <a:lnTo>
                      <a:pt x="7" y="110"/>
                    </a:lnTo>
                    <a:lnTo>
                      <a:pt x="3" y="125"/>
                    </a:lnTo>
                    <a:lnTo>
                      <a:pt x="1" y="141"/>
                    </a:lnTo>
                    <a:lnTo>
                      <a:pt x="0" y="156"/>
                    </a:lnTo>
                    <a:lnTo>
                      <a:pt x="0" y="156"/>
                    </a:lnTo>
                    <a:lnTo>
                      <a:pt x="1" y="173"/>
                    </a:lnTo>
                    <a:lnTo>
                      <a:pt x="3" y="189"/>
                    </a:lnTo>
                    <a:lnTo>
                      <a:pt x="7" y="203"/>
                    </a:lnTo>
                    <a:lnTo>
                      <a:pt x="13" y="218"/>
                    </a:lnTo>
                    <a:lnTo>
                      <a:pt x="19" y="231"/>
                    </a:lnTo>
                    <a:lnTo>
                      <a:pt x="27" y="245"/>
                    </a:lnTo>
                    <a:lnTo>
                      <a:pt x="37" y="256"/>
                    </a:lnTo>
                    <a:lnTo>
                      <a:pt x="46" y="267"/>
                    </a:lnTo>
                    <a:lnTo>
                      <a:pt x="57" y="278"/>
                    </a:lnTo>
                    <a:lnTo>
                      <a:pt x="70" y="287"/>
                    </a:lnTo>
                    <a:lnTo>
                      <a:pt x="82" y="294"/>
                    </a:lnTo>
                    <a:lnTo>
                      <a:pt x="96" y="302"/>
                    </a:lnTo>
                    <a:lnTo>
                      <a:pt x="110" y="307"/>
                    </a:lnTo>
                    <a:lnTo>
                      <a:pt x="126" y="310"/>
                    </a:lnTo>
                    <a:lnTo>
                      <a:pt x="141" y="313"/>
                    </a:lnTo>
                    <a:lnTo>
                      <a:pt x="157" y="313"/>
                    </a:lnTo>
                    <a:lnTo>
                      <a:pt x="157" y="3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sp>
            <p:nvSpPr>
              <p:cNvPr id="20" name="Freeform 51">
                <a:extLst>
                  <a:ext uri="{FF2B5EF4-FFF2-40B4-BE49-F238E27FC236}">
                    <a16:creationId xmlns:a16="http://schemas.microsoft.com/office/drawing/2014/main" id="{F051F890-1921-1C69-2438-469DBD97E31B}"/>
                  </a:ext>
                </a:extLst>
              </p:cNvPr>
              <p:cNvSpPr>
                <a:spLocks/>
              </p:cNvSpPr>
              <p:nvPr/>
            </p:nvSpPr>
            <p:spPr bwMode="auto">
              <a:xfrm>
                <a:off x="3416300" y="5041900"/>
                <a:ext cx="73025" cy="84138"/>
              </a:xfrm>
              <a:custGeom>
                <a:avLst/>
                <a:gdLst/>
                <a:ahLst/>
                <a:cxnLst>
                  <a:cxn ang="0">
                    <a:pos x="46" y="0"/>
                  </a:cxn>
                  <a:cxn ang="0">
                    <a:pos x="0" y="46"/>
                  </a:cxn>
                  <a:cxn ang="0">
                    <a:pos x="36" y="81"/>
                  </a:cxn>
                  <a:cxn ang="0">
                    <a:pos x="30" y="106"/>
                  </a:cxn>
                  <a:cxn ang="0">
                    <a:pos x="63" y="106"/>
                  </a:cxn>
                  <a:cxn ang="0">
                    <a:pos x="57" y="81"/>
                  </a:cxn>
                  <a:cxn ang="0">
                    <a:pos x="92" y="46"/>
                  </a:cxn>
                  <a:cxn ang="0">
                    <a:pos x="46" y="0"/>
                  </a:cxn>
                </a:cxnLst>
                <a:rect l="0" t="0" r="r" b="b"/>
                <a:pathLst>
                  <a:path w="92" h="106">
                    <a:moveTo>
                      <a:pt x="46" y="0"/>
                    </a:moveTo>
                    <a:lnTo>
                      <a:pt x="0" y="46"/>
                    </a:lnTo>
                    <a:lnTo>
                      <a:pt x="36" y="81"/>
                    </a:lnTo>
                    <a:lnTo>
                      <a:pt x="30" y="106"/>
                    </a:lnTo>
                    <a:lnTo>
                      <a:pt x="63" y="106"/>
                    </a:lnTo>
                    <a:lnTo>
                      <a:pt x="57" y="81"/>
                    </a:lnTo>
                    <a:lnTo>
                      <a:pt x="92" y="46"/>
                    </a:lnTo>
                    <a:lnTo>
                      <a:pt x="4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sp>
            <p:nvSpPr>
              <p:cNvPr id="21" name="Freeform 53">
                <a:extLst>
                  <a:ext uri="{FF2B5EF4-FFF2-40B4-BE49-F238E27FC236}">
                    <a16:creationId xmlns:a16="http://schemas.microsoft.com/office/drawing/2014/main" id="{2809707E-7CE3-8890-A2E8-67113A7C765B}"/>
                  </a:ext>
                </a:extLst>
              </p:cNvPr>
              <p:cNvSpPr>
                <a:spLocks/>
              </p:cNvSpPr>
              <p:nvPr/>
            </p:nvSpPr>
            <p:spPr bwMode="auto">
              <a:xfrm>
                <a:off x="3260725" y="5041900"/>
                <a:ext cx="109537" cy="114300"/>
              </a:xfrm>
              <a:custGeom>
                <a:avLst/>
                <a:gdLst/>
                <a:ahLst/>
                <a:cxnLst>
                  <a:cxn ang="0">
                    <a:pos x="76" y="106"/>
                  </a:cxn>
                  <a:cxn ang="0">
                    <a:pos x="138" y="106"/>
                  </a:cxn>
                  <a:cxn ang="0">
                    <a:pos x="138" y="0"/>
                  </a:cxn>
                  <a:cxn ang="0">
                    <a:pos x="138" y="0"/>
                  </a:cxn>
                  <a:cxn ang="0">
                    <a:pos x="105" y="0"/>
                  </a:cxn>
                  <a:cxn ang="0">
                    <a:pos x="105" y="0"/>
                  </a:cxn>
                  <a:cxn ang="0">
                    <a:pos x="102" y="1"/>
                  </a:cxn>
                  <a:cxn ang="0">
                    <a:pos x="99" y="3"/>
                  </a:cxn>
                  <a:cxn ang="0">
                    <a:pos x="90" y="10"/>
                  </a:cxn>
                  <a:cxn ang="0">
                    <a:pos x="79" y="22"/>
                  </a:cxn>
                  <a:cxn ang="0">
                    <a:pos x="65" y="37"/>
                  </a:cxn>
                  <a:cxn ang="0">
                    <a:pos x="34" y="75"/>
                  </a:cxn>
                  <a:cxn ang="0">
                    <a:pos x="0" y="118"/>
                  </a:cxn>
                  <a:cxn ang="0">
                    <a:pos x="0" y="118"/>
                  </a:cxn>
                  <a:cxn ang="0">
                    <a:pos x="18" y="130"/>
                  </a:cxn>
                  <a:cxn ang="0">
                    <a:pos x="33" y="143"/>
                  </a:cxn>
                  <a:cxn ang="0">
                    <a:pos x="33" y="143"/>
                  </a:cxn>
                  <a:cxn ang="0">
                    <a:pos x="35" y="136"/>
                  </a:cxn>
                  <a:cxn ang="0">
                    <a:pos x="39" y="129"/>
                  </a:cxn>
                  <a:cxn ang="0">
                    <a:pos x="43" y="122"/>
                  </a:cxn>
                  <a:cxn ang="0">
                    <a:pos x="48" y="117"/>
                  </a:cxn>
                  <a:cxn ang="0">
                    <a:pos x="54" y="112"/>
                  </a:cxn>
                  <a:cxn ang="0">
                    <a:pos x="60" y="109"/>
                  </a:cxn>
                  <a:cxn ang="0">
                    <a:pos x="68" y="107"/>
                  </a:cxn>
                  <a:cxn ang="0">
                    <a:pos x="76" y="106"/>
                  </a:cxn>
                  <a:cxn ang="0">
                    <a:pos x="76" y="106"/>
                  </a:cxn>
                </a:cxnLst>
                <a:rect l="0" t="0" r="r" b="b"/>
                <a:pathLst>
                  <a:path w="138" h="143">
                    <a:moveTo>
                      <a:pt x="76" y="106"/>
                    </a:moveTo>
                    <a:lnTo>
                      <a:pt x="138" y="106"/>
                    </a:lnTo>
                    <a:lnTo>
                      <a:pt x="138" y="0"/>
                    </a:lnTo>
                    <a:lnTo>
                      <a:pt x="138" y="0"/>
                    </a:lnTo>
                    <a:lnTo>
                      <a:pt x="105" y="0"/>
                    </a:lnTo>
                    <a:lnTo>
                      <a:pt x="105" y="0"/>
                    </a:lnTo>
                    <a:lnTo>
                      <a:pt x="102" y="1"/>
                    </a:lnTo>
                    <a:lnTo>
                      <a:pt x="99" y="3"/>
                    </a:lnTo>
                    <a:lnTo>
                      <a:pt x="90" y="10"/>
                    </a:lnTo>
                    <a:lnTo>
                      <a:pt x="79" y="22"/>
                    </a:lnTo>
                    <a:lnTo>
                      <a:pt x="65" y="37"/>
                    </a:lnTo>
                    <a:lnTo>
                      <a:pt x="34" y="75"/>
                    </a:lnTo>
                    <a:lnTo>
                      <a:pt x="0" y="118"/>
                    </a:lnTo>
                    <a:lnTo>
                      <a:pt x="0" y="118"/>
                    </a:lnTo>
                    <a:lnTo>
                      <a:pt x="18" y="130"/>
                    </a:lnTo>
                    <a:lnTo>
                      <a:pt x="33" y="143"/>
                    </a:lnTo>
                    <a:lnTo>
                      <a:pt x="33" y="143"/>
                    </a:lnTo>
                    <a:lnTo>
                      <a:pt x="35" y="136"/>
                    </a:lnTo>
                    <a:lnTo>
                      <a:pt x="39" y="129"/>
                    </a:lnTo>
                    <a:lnTo>
                      <a:pt x="43" y="122"/>
                    </a:lnTo>
                    <a:lnTo>
                      <a:pt x="48" y="117"/>
                    </a:lnTo>
                    <a:lnTo>
                      <a:pt x="54" y="112"/>
                    </a:lnTo>
                    <a:lnTo>
                      <a:pt x="60" y="109"/>
                    </a:lnTo>
                    <a:lnTo>
                      <a:pt x="68" y="107"/>
                    </a:lnTo>
                    <a:lnTo>
                      <a:pt x="76" y="106"/>
                    </a:lnTo>
                    <a:lnTo>
                      <a:pt x="76" y="10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grpSp>
        <p:sp>
          <p:nvSpPr>
            <p:cNvPr id="10" name="Freeform 52">
              <a:extLst>
                <a:ext uri="{FF2B5EF4-FFF2-40B4-BE49-F238E27FC236}">
                  <a16:creationId xmlns:a16="http://schemas.microsoft.com/office/drawing/2014/main" id="{8608191B-D2DF-C92C-E138-72271F140CEC}"/>
                </a:ext>
              </a:extLst>
            </p:cNvPr>
            <p:cNvSpPr>
              <a:spLocks/>
            </p:cNvSpPr>
            <p:nvPr/>
          </p:nvSpPr>
          <p:spPr bwMode="auto">
            <a:xfrm>
              <a:off x="3529712" y="5038343"/>
              <a:ext cx="196850" cy="292100"/>
            </a:xfrm>
            <a:custGeom>
              <a:avLst/>
              <a:gdLst/>
              <a:ahLst/>
              <a:cxnLst>
                <a:cxn ang="0">
                  <a:pos x="228" y="241"/>
                </a:cxn>
                <a:cxn ang="0">
                  <a:pos x="228" y="241"/>
                </a:cxn>
                <a:cxn ang="0">
                  <a:pos x="214" y="219"/>
                </a:cxn>
                <a:cxn ang="0">
                  <a:pos x="191" y="187"/>
                </a:cxn>
                <a:cxn ang="0">
                  <a:pos x="162" y="148"/>
                </a:cxn>
                <a:cxn ang="0">
                  <a:pos x="129" y="107"/>
                </a:cxn>
                <a:cxn ang="0">
                  <a:pos x="98" y="67"/>
                </a:cxn>
                <a:cxn ang="0">
                  <a:pos x="69" y="33"/>
                </a:cxn>
                <a:cxn ang="0">
                  <a:pos x="58" y="20"/>
                </a:cxn>
                <a:cxn ang="0">
                  <a:pos x="47" y="9"/>
                </a:cxn>
                <a:cxn ang="0">
                  <a:pos x="39" y="3"/>
                </a:cxn>
                <a:cxn ang="0">
                  <a:pos x="36" y="1"/>
                </a:cxn>
                <a:cxn ang="0">
                  <a:pos x="34" y="0"/>
                </a:cxn>
                <a:cxn ang="0">
                  <a:pos x="34" y="0"/>
                </a:cxn>
                <a:cxn ang="0">
                  <a:pos x="0" y="0"/>
                </a:cxn>
                <a:cxn ang="0">
                  <a:pos x="0" y="106"/>
                </a:cxn>
                <a:cxn ang="0">
                  <a:pos x="63" y="106"/>
                </a:cxn>
                <a:cxn ang="0">
                  <a:pos x="63" y="106"/>
                </a:cxn>
                <a:cxn ang="0">
                  <a:pos x="71" y="107"/>
                </a:cxn>
                <a:cxn ang="0">
                  <a:pos x="80" y="110"/>
                </a:cxn>
                <a:cxn ang="0">
                  <a:pos x="87" y="113"/>
                </a:cxn>
                <a:cxn ang="0">
                  <a:pos x="93" y="118"/>
                </a:cxn>
                <a:cxn ang="0">
                  <a:pos x="98" y="124"/>
                </a:cxn>
                <a:cxn ang="0">
                  <a:pos x="101" y="132"/>
                </a:cxn>
                <a:cxn ang="0">
                  <a:pos x="105" y="140"/>
                </a:cxn>
                <a:cxn ang="0">
                  <a:pos x="106" y="148"/>
                </a:cxn>
                <a:cxn ang="0">
                  <a:pos x="106" y="348"/>
                </a:cxn>
                <a:cxn ang="0">
                  <a:pos x="106" y="348"/>
                </a:cxn>
                <a:cxn ang="0">
                  <a:pos x="105" y="353"/>
                </a:cxn>
                <a:cxn ang="0">
                  <a:pos x="104" y="358"/>
                </a:cxn>
                <a:cxn ang="0">
                  <a:pos x="102" y="362"/>
                </a:cxn>
                <a:cxn ang="0">
                  <a:pos x="100" y="367"/>
                </a:cxn>
                <a:cxn ang="0">
                  <a:pos x="100" y="367"/>
                </a:cxn>
                <a:cxn ang="0">
                  <a:pos x="137" y="367"/>
                </a:cxn>
                <a:cxn ang="0">
                  <a:pos x="137" y="367"/>
                </a:cxn>
                <a:cxn ang="0">
                  <a:pos x="164" y="365"/>
                </a:cxn>
                <a:cxn ang="0">
                  <a:pos x="178" y="363"/>
                </a:cxn>
                <a:cxn ang="0">
                  <a:pos x="193" y="360"/>
                </a:cxn>
                <a:cxn ang="0">
                  <a:pos x="207" y="355"/>
                </a:cxn>
                <a:cxn ang="0">
                  <a:pos x="214" y="352"/>
                </a:cxn>
                <a:cxn ang="0">
                  <a:pos x="220" y="348"/>
                </a:cxn>
                <a:cxn ang="0">
                  <a:pos x="226" y="343"/>
                </a:cxn>
                <a:cxn ang="0">
                  <a:pos x="231" y="338"/>
                </a:cxn>
                <a:cxn ang="0">
                  <a:pos x="236" y="333"/>
                </a:cxn>
                <a:cxn ang="0">
                  <a:pos x="241" y="326"/>
                </a:cxn>
                <a:cxn ang="0">
                  <a:pos x="241" y="326"/>
                </a:cxn>
                <a:cxn ang="0">
                  <a:pos x="243" y="321"/>
                </a:cxn>
                <a:cxn ang="0">
                  <a:pos x="245" y="315"/>
                </a:cxn>
                <a:cxn ang="0">
                  <a:pos x="248" y="304"/>
                </a:cxn>
                <a:cxn ang="0">
                  <a:pos x="248" y="293"/>
                </a:cxn>
                <a:cxn ang="0">
                  <a:pos x="246" y="281"/>
                </a:cxn>
                <a:cxn ang="0">
                  <a:pos x="243" y="271"/>
                </a:cxn>
                <a:cxn ang="0">
                  <a:pos x="238" y="260"/>
                </a:cxn>
                <a:cxn ang="0">
                  <a:pos x="233" y="250"/>
                </a:cxn>
                <a:cxn ang="0">
                  <a:pos x="228" y="241"/>
                </a:cxn>
                <a:cxn ang="0">
                  <a:pos x="228" y="241"/>
                </a:cxn>
              </a:cxnLst>
              <a:rect l="0" t="0" r="r" b="b"/>
              <a:pathLst>
                <a:path w="248" h="367">
                  <a:moveTo>
                    <a:pt x="228" y="241"/>
                  </a:moveTo>
                  <a:lnTo>
                    <a:pt x="228" y="241"/>
                  </a:lnTo>
                  <a:lnTo>
                    <a:pt x="214" y="219"/>
                  </a:lnTo>
                  <a:lnTo>
                    <a:pt x="191" y="187"/>
                  </a:lnTo>
                  <a:lnTo>
                    <a:pt x="162" y="148"/>
                  </a:lnTo>
                  <a:lnTo>
                    <a:pt x="129" y="107"/>
                  </a:lnTo>
                  <a:lnTo>
                    <a:pt x="98" y="67"/>
                  </a:lnTo>
                  <a:lnTo>
                    <a:pt x="69" y="33"/>
                  </a:lnTo>
                  <a:lnTo>
                    <a:pt x="58" y="20"/>
                  </a:lnTo>
                  <a:lnTo>
                    <a:pt x="47" y="9"/>
                  </a:lnTo>
                  <a:lnTo>
                    <a:pt x="39" y="3"/>
                  </a:lnTo>
                  <a:lnTo>
                    <a:pt x="36" y="1"/>
                  </a:lnTo>
                  <a:lnTo>
                    <a:pt x="34" y="0"/>
                  </a:lnTo>
                  <a:lnTo>
                    <a:pt x="34" y="0"/>
                  </a:lnTo>
                  <a:lnTo>
                    <a:pt x="0" y="0"/>
                  </a:lnTo>
                  <a:lnTo>
                    <a:pt x="0" y="106"/>
                  </a:lnTo>
                  <a:lnTo>
                    <a:pt x="63" y="106"/>
                  </a:lnTo>
                  <a:lnTo>
                    <a:pt x="63" y="106"/>
                  </a:lnTo>
                  <a:lnTo>
                    <a:pt x="71" y="107"/>
                  </a:lnTo>
                  <a:lnTo>
                    <a:pt x="80" y="110"/>
                  </a:lnTo>
                  <a:lnTo>
                    <a:pt x="87" y="113"/>
                  </a:lnTo>
                  <a:lnTo>
                    <a:pt x="93" y="118"/>
                  </a:lnTo>
                  <a:lnTo>
                    <a:pt x="98" y="124"/>
                  </a:lnTo>
                  <a:lnTo>
                    <a:pt x="101" y="132"/>
                  </a:lnTo>
                  <a:lnTo>
                    <a:pt x="105" y="140"/>
                  </a:lnTo>
                  <a:lnTo>
                    <a:pt x="106" y="148"/>
                  </a:lnTo>
                  <a:lnTo>
                    <a:pt x="106" y="348"/>
                  </a:lnTo>
                  <a:lnTo>
                    <a:pt x="106" y="348"/>
                  </a:lnTo>
                  <a:lnTo>
                    <a:pt x="105" y="353"/>
                  </a:lnTo>
                  <a:lnTo>
                    <a:pt x="104" y="358"/>
                  </a:lnTo>
                  <a:lnTo>
                    <a:pt x="102" y="362"/>
                  </a:lnTo>
                  <a:lnTo>
                    <a:pt x="100" y="367"/>
                  </a:lnTo>
                  <a:lnTo>
                    <a:pt x="100" y="367"/>
                  </a:lnTo>
                  <a:lnTo>
                    <a:pt x="137" y="367"/>
                  </a:lnTo>
                  <a:lnTo>
                    <a:pt x="137" y="367"/>
                  </a:lnTo>
                  <a:lnTo>
                    <a:pt x="164" y="365"/>
                  </a:lnTo>
                  <a:lnTo>
                    <a:pt x="178" y="363"/>
                  </a:lnTo>
                  <a:lnTo>
                    <a:pt x="193" y="360"/>
                  </a:lnTo>
                  <a:lnTo>
                    <a:pt x="207" y="355"/>
                  </a:lnTo>
                  <a:lnTo>
                    <a:pt x="214" y="352"/>
                  </a:lnTo>
                  <a:lnTo>
                    <a:pt x="220" y="348"/>
                  </a:lnTo>
                  <a:lnTo>
                    <a:pt x="226" y="343"/>
                  </a:lnTo>
                  <a:lnTo>
                    <a:pt x="231" y="338"/>
                  </a:lnTo>
                  <a:lnTo>
                    <a:pt x="236" y="333"/>
                  </a:lnTo>
                  <a:lnTo>
                    <a:pt x="241" y="326"/>
                  </a:lnTo>
                  <a:lnTo>
                    <a:pt x="241" y="326"/>
                  </a:lnTo>
                  <a:lnTo>
                    <a:pt x="243" y="321"/>
                  </a:lnTo>
                  <a:lnTo>
                    <a:pt x="245" y="315"/>
                  </a:lnTo>
                  <a:lnTo>
                    <a:pt x="248" y="304"/>
                  </a:lnTo>
                  <a:lnTo>
                    <a:pt x="248" y="293"/>
                  </a:lnTo>
                  <a:lnTo>
                    <a:pt x="246" y="281"/>
                  </a:lnTo>
                  <a:lnTo>
                    <a:pt x="243" y="271"/>
                  </a:lnTo>
                  <a:lnTo>
                    <a:pt x="238" y="260"/>
                  </a:lnTo>
                  <a:lnTo>
                    <a:pt x="233" y="250"/>
                  </a:lnTo>
                  <a:lnTo>
                    <a:pt x="228" y="241"/>
                  </a:lnTo>
                  <a:lnTo>
                    <a:pt x="228" y="24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grpSp>
      <p:sp>
        <p:nvSpPr>
          <p:cNvPr id="43" name="副标题 6">
            <a:extLst>
              <a:ext uri="{FF2B5EF4-FFF2-40B4-BE49-F238E27FC236}">
                <a16:creationId xmlns:a16="http://schemas.microsoft.com/office/drawing/2014/main" id="{F7C2A51A-2533-1164-6852-DE7B00CA65E8}"/>
              </a:ext>
            </a:extLst>
          </p:cNvPr>
          <p:cNvSpPr>
            <a:spLocks noGrp="1"/>
          </p:cNvSpPr>
          <p:nvPr>
            <p:ph type="subTitle" idx="1"/>
          </p:nvPr>
        </p:nvSpPr>
        <p:spPr>
          <a:xfrm>
            <a:off x="365125" y="694950"/>
            <a:ext cx="11460164" cy="352800"/>
          </a:xfrm>
        </p:spPr>
        <p:txBody>
          <a:bodyPr/>
          <a:lstStyle/>
          <a:p>
            <a:r>
              <a:rPr lang="zh-CN" altLang="en-US" dirty="0">
                <a:cs typeface="Arial" panose="020B0604020202020204" pitchFamily="34" charset="0"/>
              </a:rPr>
              <a:t>披露利益冲突的责任与具体流程</a:t>
            </a:r>
          </a:p>
        </p:txBody>
      </p:sp>
      <p:grpSp>
        <p:nvGrpSpPr>
          <p:cNvPr id="102" name="组合 101">
            <a:extLst>
              <a:ext uri="{FF2B5EF4-FFF2-40B4-BE49-F238E27FC236}">
                <a16:creationId xmlns:a16="http://schemas.microsoft.com/office/drawing/2014/main" id="{B7E0B6C5-F615-9D23-A9C8-CCE5E954CF8A}"/>
              </a:ext>
            </a:extLst>
          </p:cNvPr>
          <p:cNvGrpSpPr/>
          <p:nvPr/>
        </p:nvGrpSpPr>
        <p:grpSpPr>
          <a:xfrm>
            <a:off x="9151622" y="1796631"/>
            <a:ext cx="2644105" cy="3764633"/>
            <a:chOff x="9151621" y="1941844"/>
            <a:chExt cx="2680599" cy="3363057"/>
          </a:xfrm>
        </p:grpSpPr>
        <p:sp>
          <p:nvSpPr>
            <p:cNvPr id="22" name="矩形: 圆角 21">
              <a:extLst>
                <a:ext uri="{FF2B5EF4-FFF2-40B4-BE49-F238E27FC236}">
                  <a16:creationId xmlns:a16="http://schemas.microsoft.com/office/drawing/2014/main" id="{248F0F30-E8AC-6150-B542-8B03C060D2FF}"/>
                </a:ext>
              </a:extLst>
            </p:cNvPr>
            <p:cNvSpPr/>
            <p:nvPr/>
          </p:nvSpPr>
          <p:spPr bwMode="auto">
            <a:xfrm>
              <a:off x="9151621" y="1941844"/>
              <a:ext cx="1249680" cy="494306"/>
            </a:xfrm>
            <a:prstGeom prst="roundRect">
              <a:avLst/>
            </a:prstGeom>
            <a:solidFill>
              <a:schemeClr val="tx2">
                <a:lumMod val="20000"/>
                <a:lumOff val="80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spcBef>
                  <a:spcPts val="300"/>
                </a:spcBef>
                <a:spcAft>
                  <a:spcPts val="300"/>
                </a:spcAft>
                <a:buClr>
                  <a:schemeClr val="tx2"/>
                </a:buClr>
                <a:buSzPct val="110000"/>
              </a:pPr>
              <a:r>
                <a:rPr lang="zh-CN" altLang="en-US" sz="1200" kern="0" dirty="0">
                  <a:solidFill>
                    <a:schemeClr val="tx1"/>
                  </a:solidFill>
                  <a:latin typeface="Arial" panose="020B0604020202020204" pitchFamily="34" charset="0"/>
                  <a:ea typeface="微软雅黑" panose="020B0503020204020204" pitchFamily="34" charset="-122"/>
                  <a:cs typeface="Arial" panose="020B0604020202020204" pitchFamily="34" charset="0"/>
                </a:rPr>
                <a:t>登录工具</a:t>
              </a:r>
              <a:endParaRPr lang="en-GB" sz="1200" kern="0" dirty="0" err="1">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23" name="矩形: 圆角 22">
              <a:extLst>
                <a:ext uri="{FF2B5EF4-FFF2-40B4-BE49-F238E27FC236}">
                  <a16:creationId xmlns:a16="http://schemas.microsoft.com/office/drawing/2014/main" id="{39AE096F-4A15-6A08-291E-BF96D8F93EE3}"/>
                </a:ext>
              </a:extLst>
            </p:cNvPr>
            <p:cNvSpPr/>
            <p:nvPr/>
          </p:nvSpPr>
          <p:spPr bwMode="auto">
            <a:xfrm>
              <a:off x="9151621" y="2581924"/>
              <a:ext cx="1249680" cy="494306"/>
            </a:xfrm>
            <a:prstGeom prst="round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spcBef>
                  <a:spcPts val="300"/>
                </a:spcBef>
                <a:spcAft>
                  <a:spcPts val="300"/>
                </a:spcAft>
                <a:buClr>
                  <a:schemeClr val="tx2"/>
                </a:buClr>
                <a:buSzPct val="110000"/>
              </a:pPr>
              <a:r>
                <a:rPr lang="zh-CN" altLang="en-US" sz="1200" kern="0" dirty="0">
                  <a:solidFill>
                    <a:schemeClr val="tx1"/>
                  </a:solidFill>
                  <a:latin typeface="Arial" panose="020B0604020202020204" pitchFamily="34" charset="0"/>
                  <a:ea typeface="微软雅黑" panose="020B0503020204020204" pitchFamily="34" charset="-122"/>
                  <a:cs typeface="Arial" panose="020B0604020202020204" pitchFamily="34" charset="0"/>
                </a:rPr>
                <a:t>选择类别并描述记录</a:t>
              </a:r>
              <a:endParaRPr lang="en-GB" altLang="zh-CN" sz="1200" kern="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25" name="矩形: 圆角 24">
              <a:extLst>
                <a:ext uri="{FF2B5EF4-FFF2-40B4-BE49-F238E27FC236}">
                  <a16:creationId xmlns:a16="http://schemas.microsoft.com/office/drawing/2014/main" id="{063CF219-8DE3-F9B6-B09D-E7C45DE92C05}"/>
                </a:ext>
              </a:extLst>
            </p:cNvPr>
            <p:cNvSpPr/>
            <p:nvPr/>
          </p:nvSpPr>
          <p:spPr bwMode="auto">
            <a:xfrm>
              <a:off x="9151621" y="3856714"/>
              <a:ext cx="1249680" cy="494306"/>
            </a:xfrm>
            <a:prstGeom prst="round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spcBef>
                  <a:spcPts val="300"/>
                </a:spcBef>
                <a:spcAft>
                  <a:spcPts val="300"/>
                </a:spcAft>
                <a:buClr>
                  <a:schemeClr val="tx2"/>
                </a:buClr>
                <a:buSzPct val="110000"/>
              </a:pPr>
              <a:r>
                <a:rPr lang="zh-CN" altLang="en-US" sz="1200" kern="0" dirty="0">
                  <a:solidFill>
                    <a:schemeClr val="tx1"/>
                  </a:solidFill>
                  <a:latin typeface="Arial" panose="020B0604020202020204" pitchFamily="34" charset="0"/>
                  <a:ea typeface="微软雅黑" panose="020B0503020204020204" pitchFamily="34" charset="-122"/>
                  <a:cs typeface="Arial" panose="020B0604020202020204" pitchFamily="34" charset="0"/>
                </a:rPr>
                <a:t>上传文档</a:t>
              </a:r>
              <a:endParaRPr lang="en-GB" altLang="zh-CN" sz="1200" kern="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33" name="矩形: 圆角 32">
              <a:extLst>
                <a:ext uri="{FF2B5EF4-FFF2-40B4-BE49-F238E27FC236}">
                  <a16:creationId xmlns:a16="http://schemas.microsoft.com/office/drawing/2014/main" id="{9AEF8B3F-D4B8-6588-8FE0-E04EB45F7FA2}"/>
                </a:ext>
              </a:extLst>
            </p:cNvPr>
            <p:cNvSpPr/>
            <p:nvPr/>
          </p:nvSpPr>
          <p:spPr bwMode="auto">
            <a:xfrm>
              <a:off x="10582540" y="4333655"/>
              <a:ext cx="1249680" cy="494306"/>
            </a:xfrm>
            <a:prstGeom prst="round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spcBef>
                  <a:spcPts val="300"/>
                </a:spcBef>
                <a:spcAft>
                  <a:spcPts val="300"/>
                </a:spcAft>
                <a:buClr>
                  <a:schemeClr val="tx2"/>
                </a:buClr>
                <a:buSzPct val="110000"/>
              </a:pPr>
              <a:r>
                <a:rPr lang="zh-CN" altLang="en-US" sz="1200" kern="0" dirty="0">
                  <a:solidFill>
                    <a:schemeClr val="tx1"/>
                  </a:solidFill>
                  <a:latin typeface="Arial" panose="020B0604020202020204" pitchFamily="34" charset="0"/>
                  <a:ea typeface="微软雅黑" panose="020B0503020204020204" pitchFamily="34" charset="-122"/>
                  <a:cs typeface="Arial" panose="020B0604020202020204" pitchFamily="34" charset="0"/>
                </a:rPr>
                <a:t>额外批准</a:t>
              </a:r>
              <a:r>
                <a:rPr lang="en-GB" altLang="zh-CN" sz="1200" kern="0" dirty="0">
                  <a:solidFill>
                    <a:schemeClr val="tx1"/>
                  </a:solidFill>
                  <a:latin typeface="Arial" panose="020B0604020202020204" pitchFamily="34" charset="0"/>
                  <a:ea typeface="微软雅黑" panose="020B0503020204020204" pitchFamily="34" charset="-122"/>
                  <a:cs typeface="Arial" panose="020B0604020202020204" pitchFamily="34" charset="0"/>
                </a:rPr>
                <a:t>*</a:t>
              </a:r>
            </a:p>
          </p:txBody>
        </p:sp>
        <p:sp>
          <p:nvSpPr>
            <p:cNvPr id="34" name="矩形: 圆角 33">
              <a:extLst>
                <a:ext uri="{FF2B5EF4-FFF2-40B4-BE49-F238E27FC236}">
                  <a16:creationId xmlns:a16="http://schemas.microsoft.com/office/drawing/2014/main" id="{A91AE0CA-41F9-63A9-EE9C-E75FEDED87C9}"/>
                </a:ext>
              </a:extLst>
            </p:cNvPr>
            <p:cNvSpPr/>
            <p:nvPr/>
          </p:nvSpPr>
          <p:spPr bwMode="auto">
            <a:xfrm>
              <a:off x="9151621" y="4810595"/>
              <a:ext cx="1249680" cy="494306"/>
            </a:xfrm>
            <a:prstGeom prst="roundRect">
              <a:avLst/>
            </a:prstGeom>
            <a:solidFill>
              <a:schemeClr val="tx2">
                <a:lumMod val="20000"/>
                <a:lumOff val="80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spcBef>
                  <a:spcPts val="300"/>
                </a:spcBef>
                <a:spcAft>
                  <a:spcPts val="300"/>
                </a:spcAft>
                <a:buClr>
                  <a:schemeClr val="tx2"/>
                </a:buClr>
                <a:buSzPct val="110000"/>
              </a:pPr>
              <a:r>
                <a:rPr lang="zh-CN" altLang="en-US" sz="1200" kern="0" dirty="0">
                  <a:solidFill>
                    <a:schemeClr val="tx1"/>
                  </a:solidFill>
                  <a:latin typeface="Arial" panose="020B0604020202020204" pitchFamily="34" charset="0"/>
                  <a:ea typeface="微软雅黑" panose="020B0503020204020204" pitchFamily="34" charset="-122"/>
                  <a:cs typeface="Arial" panose="020B0604020202020204" pitchFamily="34" charset="0"/>
                </a:rPr>
                <a:t>完成披露</a:t>
              </a:r>
              <a:endParaRPr lang="en-GB" altLang="zh-CN" sz="1200" kern="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40" name="直接箭头连接符 39">
              <a:extLst>
                <a:ext uri="{FF2B5EF4-FFF2-40B4-BE49-F238E27FC236}">
                  <a16:creationId xmlns:a16="http://schemas.microsoft.com/office/drawing/2014/main" id="{F2177637-0B72-5ACC-3210-5A04DAAE7F56}"/>
                </a:ext>
              </a:extLst>
            </p:cNvPr>
            <p:cNvCxnSpPr>
              <a:cxnSpLocks/>
              <a:stCxn id="22" idx="2"/>
              <a:endCxn id="23" idx="0"/>
            </p:cNvCxnSpPr>
            <p:nvPr/>
          </p:nvCxnSpPr>
          <p:spPr>
            <a:xfrm>
              <a:off x="9776461" y="2436150"/>
              <a:ext cx="0" cy="145774"/>
            </a:xfrm>
            <a:prstGeom prst="straightConnector1">
              <a:avLst/>
            </a:prstGeom>
            <a:ln w="19050"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a16="http://schemas.microsoft.com/office/drawing/2014/main" id="{00AF9263-7F10-755A-0480-1F0EE01E3936}"/>
                </a:ext>
              </a:extLst>
            </p:cNvPr>
            <p:cNvCxnSpPr>
              <a:cxnSpLocks/>
              <a:stCxn id="23" idx="2"/>
              <a:endCxn id="60" idx="0"/>
            </p:cNvCxnSpPr>
            <p:nvPr/>
          </p:nvCxnSpPr>
          <p:spPr>
            <a:xfrm>
              <a:off x="9776461" y="3076230"/>
              <a:ext cx="0" cy="145774"/>
            </a:xfrm>
            <a:prstGeom prst="straightConnector1">
              <a:avLst/>
            </a:prstGeom>
            <a:ln w="19050"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a:extLst>
                <a:ext uri="{FF2B5EF4-FFF2-40B4-BE49-F238E27FC236}">
                  <a16:creationId xmlns:a16="http://schemas.microsoft.com/office/drawing/2014/main" id="{464E9845-10B0-722E-525F-8E86E0457F12}"/>
                </a:ext>
              </a:extLst>
            </p:cNvPr>
            <p:cNvCxnSpPr>
              <a:cxnSpLocks/>
              <a:stCxn id="25" idx="2"/>
              <a:endCxn id="34" idx="0"/>
            </p:cNvCxnSpPr>
            <p:nvPr/>
          </p:nvCxnSpPr>
          <p:spPr>
            <a:xfrm>
              <a:off x="9776461" y="4351020"/>
              <a:ext cx="0" cy="459575"/>
            </a:xfrm>
            <a:prstGeom prst="straightConnector1">
              <a:avLst/>
            </a:prstGeom>
            <a:ln w="19050"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连接符: 肘形 52">
              <a:extLst>
                <a:ext uri="{FF2B5EF4-FFF2-40B4-BE49-F238E27FC236}">
                  <a16:creationId xmlns:a16="http://schemas.microsoft.com/office/drawing/2014/main" id="{8CD7DBCB-CBE0-B42C-A658-188D766B7C69}"/>
                </a:ext>
              </a:extLst>
            </p:cNvPr>
            <p:cNvCxnSpPr>
              <a:cxnSpLocks/>
              <a:stCxn id="25" idx="3"/>
              <a:endCxn id="33" idx="0"/>
            </p:cNvCxnSpPr>
            <p:nvPr/>
          </p:nvCxnSpPr>
          <p:spPr>
            <a:xfrm>
              <a:off x="10401301" y="4103867"/>
              <a:ext cx="806079" cy="229788"/>
            </a:xfrm>
            <a:prstGeom prst="bentConnector2">
              <a:avLst/>
            </a:prstGeom>
            <a:ln w="19050" cap="rnd">
              <a:solidFill>
                <a:schemeClr val="tx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4" name="连接符: 肘形 53">
              <a:extLst>
                <a:ext uri="{FF2B5EF4-FFF2-40B4-BE49-F238E27FC236}">
                  <a16:creationId xmlns:a16="http://schemas.microsoft.com/office/drawing/2014/main" id="{5BE40A54-207A-DAFB-0E62-DA1A6E130406}"/>
                </a:ext>
              </a:extLst>
            </p:cNvPr>
            <p:cNvCxnSpPr>
              <a:cxnSpLocks/>
              <a:stCxn id="33" idx="2"/>
              <a:endCxn id="34" idx="3"/>
            </p:cNvCxnSpPr>
            <p:nvPr/>
          </p:nvCxnSpPr>
          <p:spPr>
            <a:xfrm rot="5400000">
              <a:off x="10689448" y="4539815"/>
              <a:ext cx="229787" cy="806079"/>
            </a:xfrm>
            <a:prstGeom prst="bentConnector2">
              <a:avLst/>
            </a:prstGeom>
            <a:ln w="19050" cap="rnd">
              <a:solidFill>
                <a:schemeClr val="tx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0" name="矩形: 圆角 59">
              <a:extLst>
                <a:ext uri="{FF2B5EF4-FFF2-40B4-BE49-F238E27FC236}">
                  <a16:creationId xmlns:a16="http://schemas.microsoft.com/office/drawing/2014/main" id="{07E9E6FD-EB84-CE7E-019F-9F7AD025129D}"/>
                </a:ext>
              </a:extLst>
            </p:cNvPr>
            <p:cNvSpPr/>
            <p:nvPr/>
          </p:nvSpPr>
          <p:spPr bwMode="auto">
            <a:xfrm>
              <a:off x="9151621" y="3222004"/>
              <a:ext cx="1249680" cy="494306"/>
            </a:xfrm>
            <a:prstGeom prst="round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spcBef>
                  <a:spcPts val="300"/>
                </a:spcBef>
                <a:spcAft>
                  <a:spcPts val="300"/>
                </a:spcAft>
                <a:buClr>
                  <a:schemeClr val="tx2"/>
                </a:buClr>
                <a:buSzPct val="110000"/>
              </a:pPr>
              <a:r>
                <a:rPr lang="zh-CN" altLang="en-US" sz="1200" kern="0" dirty="0">
                  <a:solidFill>
                    <a:schemeClr val="tx1"/>
                  </a:solidFill>
                  <a:latin typeface="Arial" panose="020B0604020202020204" pitchFamily="34" charset="0"/>
                  <a:ea typeface="微软雅黑" panose="020B0503020204020204" pitchFamily="34" charset="-122"/>
                  <a:cs typeface="Arial" panose="020B0604020202020204" pitchFamily="34" charset="0"/>
                </a:rPr>
                <a:t>商定缓解计划并记录</a:t>
              </a:r>
              <a:endParaRPr lang="en-GB" altLang="zh-CN" sz="1200" kern="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63" name="直接箭头连接符 62">
              <a:extLst>
                <a:ext uri="{FF2B5EF4-FFF2-40B4-BE49-F238E27FC236}">
                  <a16:creationId xmlns:a16="http://schemas.microsoft.com/office/drawing/2014/main" id="{A74FF6B3-1506-F653-867E-A4F9F8D4B8E1}"/>
                </a:ext>
              </a:extLst>
            </p:cNvPr>
            <p:cNvCxnSpPr>
              <a:cxnSpLocks/>
              <a:stCxn id="60" idx="2"/>
              <a:endCxn id="25" idx="0"/>
            </p:cNvCxnSpPr>
            <p:nvPr/>
          </p:nvCxnSpPr>
          <p:spPr>
            <a:xfrm>
              <a:off x="9776461" y="3716310"/>
              <a:ext cx="0" cy="140404"/>
            </a:xfrm>
            <a:prstGeom prst="straightConnector1">
              <a:avLst/>
            </a:prstGeom>
            <a:ln w="19050"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1" name="矩形 100">
              <a:extLst>
                <a:ext uri="{FF2B5EF4-FFF2-40B4-BE49-F238E27FC236}">
                  <a16:creationId xmlns:a16="http://schemas.microsoft.com/office/drawing/2014/main" id="{E25B1954-579C-8074-35C9-E5246C011354}"/>
                </a:ext>
              </a:extLst>
            </p:cNvPr>
            <p:cNvSpPr/>
            <p:nvPr/>
          </p:nvSpPr>
          <p:spPr bwMode="auto">
            <a:xfrm>
              <a:off x="10401301" y="3840343"/>
              <a:ext cx="977636" cy="275830"/>
            </a:xfrm>
            <a:prstGeom prst="rect">
              <a:avLst/>
            </a:prstGeom>
            <a:noFill/>
            <a:ln w="38100">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spcBef>
                  <a:spcPts val="300"/>
                </a:spcBef>
                <a:spcAft>
                  <a:spcPts val="300"/>
                </a:spcAft>
                <a:buClr>
                  <a:schemeClr val="tx2"/>
                </a:buClr>
                <a:buSzPct val="110000"/>
              </a:pPr>
              <a:r>
                <a:rPr lang="zh-CN" altLang="en-US" sz="1000" kern="0" dirty="0">
                  <a:solidFill>
                    <a:schemeClr val="tx1"/>
                  </a:solidFill>
                  <a:latin typeface="Arial" panose="020B0604020202020204" pitchFamily="34" charset="0"/>
                  <a:ea typeface="微软雅黑" panose="020B0503020204020204" pitchFamily="34" charset="-122"/>
                  <a:cs typeface="Arial" panose="020B0604020202020204" pitchFamily="34" charset="0"/>
                </a:rPr>
                <a:t>外部董事会成员</a:t>
              </a:r>
              <a:endParaRPr lang="en-GB" sz="1000" kern="0" dirty="0" err="1">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03" name="Content Placeholder 21">
            <a:extLst>
              <a:ext uri="{FF2B5EF4-FFF2-40B4-BE49-F238E27FC236}">
                <a16:creationId xmlns:a16="http://schemas.microsoft.com/office/drawing/2014/main" id="{61D3C809-7106-8537-7662-6B4B459FD7E4}"/>
              </a:ext>
            </a:extLst>
          </p:cNvPr>
          <p:cNvSpPr txBox="1">
            <a:spLocks/>
          </p:cNvSpPr>
          <p:nvPr/>
        </p:nvSpPr>
        <p:spPr>
          <a:xfrm>
            <a:off x="396273" y="5486890"/>
            <a:ext cx="8549608" cy="605935"/>
          </a:xfrm>
          <a:prstGeom prst="rect">
            <a:avLst/>
          </a:prstGeom>
        </p:spPr>
        <p:txBody>
          <a:bodyPr vert="horz" wrap="square" lIns="0" tIns="45720" rIns="0" bIns="45720" rtlCol="0" anchor="t">
            <a:spAutoFit/>
          </a:bodyPr>
          <a:lstStyle>
            <a:lvl1pPr marL="274320" indent="-274320" algn="l" defTabSz="1219170" rtl="0" eaLnBrk="1" latinLnBrk="0" hangingPunct="1">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1pPr>
            <a:lvl2pPr marL="548640" indent="-274320" algn="l" defTabSz="121917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82296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3pPr>
            <a:lvl4pPr marL="109728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1371600" indent="-274320" algn="l" defTabSz="1219170" rtl="0" eaLnBrk="1" latinLnBrk="0" hangingPunct="1">
              <a:spcBef>
                <a:spcPts val="0"/>
              </a:spcBef>
              <a:spcAft>
                <a:spcPts val="600"/>
              </a:spcAft>
              <a:buFont typeface="Arial" panose="020B0604020202020204" pitchFamily="34" charset="0"/>
              <a:buChar char="•"/>
              <a:defRPr sz="1100" b="0" kern="120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lnSpc>
                <a:spcPct val="125000"/>
              </a:lnSpc>
              <a:buClr>
                <a:schemeClr val="tx1"/>
              </a:buClr>
              <a:buNone/>
            </a:pPr>
            <a:r>
              <a:rPr lang="zh-CN" altLang="en-US" sz="1400" u="sng"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rPr>
              <a:t>利益冲突披露工具</a:t>
            </a:r>
            <a:r>
              <a:rPr lang="zh-CN" altLang="en-US" sz="1400" dirty="0">
                <a:latin typeface="Arial" panose="020B0604020202020204" pitchFamily="34" charset="0"/>
                <a:ea typeface="微软雅黑" panose="020B0503020204020204" pitchFamily="34" charset="-122"/>
                <a:cs typeface="Arial" panose="020B0604020202020204" pitchFamily="34" charset="0"/>
                <a:sym typeface="+mn-lt"/>
              </a:rPr>
              <a:t>将提示所有进行了披露的</a:t>
            </a:r>
            <a:r>
              <a:rPr lang="en-US" altLang="zh-CN" sz="1400" dirty="0">
                <a:latin typeface="Arial" panose="020B0604020202020204" pitchFamily="34" charset="0"/>
                <a:ea typeface="微软雅黑" panose="020B0503020204020204" pitchFamily="34" charset="-122"/>
                <a:cs typeface="Arial" panose="020B0604020202020204" pitchFamily="34" charset="0"/>
                <a:sym typeface="+mn-lt"/>
              </a:rPr>
              <a:t>GSK</a:t>
            </a:r>
            <a:r>
              <a:rPr lang="zh-CN" altLang="en-US" sz="1400" dirty="0">
                <a:latin typeface="Arial" panose="020B0604020202020204" pitchFamily="34" charset="0"/>
                <a:ea typeface="微软雅黑" panose="020B0503020204020204" pitchFamily="34" charset="-122"/>
                <a:cs typeface="Arial" panose="020B0604020202020204" pitchFamily="34" charset="0"/>
                <a:sym typeface="+mn-lt"/>
              </a:rPr>
              <a:t>员工每年对披露进行审查，确保其保持准确和最新。如果您的情况发生变化，现有的利益冲突披露不再准确或完整，您可以随时更改您的声明。</a:t>
            </a:r>
            <a:endParaRPr lang="en-GB" altLang="zh-CN" sz="1400" dirty="0">
              <a:latin typeface="Arial" panose="020B0604020202020204" pitchFamily="34" charset="0"/>
              <a:ea typeface="微软雅黑" panose="020B0503020204020204" pitchFamily="34" charset="-122"/>
              <a:cs typeface="Arial" panose="020B0604020202020204" pitchFamily="34" charset="0"/>
              <a:sym typeface="+mn-lt"/>
            </a:endParaRPr>
          </a:p>
        </p:txBody>
      </p:sp>
      <p:graphicFrame>
        <p:nvGraphicFramePr>
          <p:cNvPr id="105" name="Table 8">
            <a:extLst>
              <a:ext uri="{FF2B5EF4-FFF2-40B4-BE49-F238E27FC236}">
                <a16:creationId xmlns:a16="http://schemas.microsoft.com/office/drawing/2014/main" id="{BF7006B1-0EAF-3937-EB1F-5497312B9DC9}"/>
              </a:ext>
            </a:extLst>
          </p:cNvPr>
          <p:cNvGraphicFramePr>
            <a:graphicFrameLocks noGrp="1"/>
          </p:cNvGraphicFramePr>
          <p:nvPr/>
        </p:nvGraphicFramePr>
        <p:xfrm>
          <a:off x="9151620" y="1304386"/>
          <a:ext cx="2055759" cy="396240"/>
        </p:xfrm>
        <a:graphic>
          <a:graphicData uri="http://schemas.openxmlformats.org/drawingml/2006/table">
            <a:tbl>
              <a:tblPr firstRow="1" bandRow="1">
                <a:tableStyleId>{9D7B26C5-4107-4FEC-AEDC-1716B250A1EF}</a:tableStyleId>
              </a:tblPr>
              <a:tblGrid>
                <a:gridCol w="2055759">
                  <a:extLst>
                    <a:ext uri="{9D8B030D-6E8A-4147-A177-3AD203B41FA5}">
                      <a16:colId xmlns:a16="http://schemas.microsoft.com/office/drawing/2014/main" val="3344843492"/>
                    </a:ext>
                  </a:extLst>
                </a:gridCol>
              </a:tblGrid>
              <a:tr h="370840">
                <a:tc>
                  <a:txBody>
                    <a:bodyPr/>
                    <a:lstStyle/>
                    <a:p>
                      <a:r>
                        <a:rPr lang="zh-CN" altLang="en-US" sz="2000" b="1" dirty="0">
                          <a:solidFill>
                            <a:schemeClr val="tx2"/>
                          </a:solidFill>
                          <a:latin typeface="微软雅黑" panose="020B0503020204020204" pitchFamily="34" charset="-122"/>
                          <a:ea typeface="微软雅黑" panose="020B0503020204020204" pitchFamily="34" charset="-122"/>
                        </a:rPr>
                        <a:t>具体披露流程</a:t>
                      </a:r>
                      <a:endParaRPr lang="en-GB" sz="2000" b="1" dirty="0">
                        <a:solidFill>
                          <a:schemeClr val="tx2"/>
                        </a:solidFill>
                        <a:latin typeface="微软雅黑" panose="020B0503020204020204" pitchFamily="34" charset="-122"/>
                        <a:ea typeface="微软雅黑" panose="020B0503020204020204" pitchFamily="34" charset="-122"/>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82481907"/>
                  </a:ext>
                </a:extLst>
              </a:tr>
            </a:tbl>
          </a:graphicData>
        </a:graphic>
      </p:graphicFrame>
      <p:sp>
        <p:nvSpPr>
          <p:cNvPr id="3" name="Content Placeholder 21">
            <a:extLst>
              <a:ext uri="{FF2B5EF4-FFF2-40B4-BE49-F238E27FC236}">
                <a16:creationId xmlns:a16="http://schemas.microsoft.com/office/drawing/2014/main" id="{B78B3C3D-9A60-7923-4960-7A7BAC17A24A}"/>
              </a:ext>
            </a:extLst>
          </p:cNvPr>
          <p:cNvSpPr txBox="1">
            <a:spLocks/>
          </p:cNvSpPr>
          <p:nvPr/>
        </p:nvSpPr>
        <p:spPr>
          <a:xfrm>
            <a:off x="396272" y="4548218"/>
            <a:ext cx="11263487" cy="338554"/>
          </a:xfrm>
          <a:prstGeom prst="rect">
            <a:avLst/>
          </a:prstGeom>
        </p:spPr>
        <p:txBody>
          <a:bodyPr vert="horz" lIns="0" tIns="45720" rIns="0" bIns="45720" rtlCol="0" anchor="ctr">
            <a:spAutoFit/>
          </a:bodyPr>
          <a:lstStyle>
            <a:lvl1pPr marL="274320" indent="-274320" algn="l" defTabSz="1219170" rtl="0" eaLnBrk="1" latinLnBrk="0" hangingPunct="1">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1pPr>
            <a:lvl2pPr marL="548640" indent="-274320" algn="l" defTabSz="121917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82296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3pPr>
            <a:lvl4pPr marL="109728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1371600" indent="-274320" algn="l" defTabSz="1219170" rtl="0" eaLnBrk="1" latinLnBrk="0" hangingPunct="1">
              <a:spcBef>
                <a:spcPts val="0"/>
              </a:spcBef>
              <a:spcAft>
                <a:spcPts val="600"/>
              </a:spcAft>
              <a:buFont typeface="Arial" panose="020B0604020202020204" pitchFamily="34" charset="0"/>
              <a:buChar char="•"/>
              <a:defRPr sz="1100" b="0" kern="120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buClr>
                <a:schemeClr val="tx1"/>
              </a:buClr>
              <a:buNone/>
            </a:pPr>
            <a:r>
              <a:rPr lang="zh-CN" altLang="en-US"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rPr>
              <a:t>您可以通过点击查看更多内容</a:t>
            </a:r>
            <a:endParaRPr lang="en-IN" dirty="0">
              <a:solidFill>
                <a:schemeClr val="accent6"/>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4" name="Rectangle 27">
            <a:extLst>
              <a:ext uri="{FF2B5EF4-FFF2-40B4-BE49-F238E27FC236}">
                <a16:creationId xmlns:a16="http://schemas.microsoft.com/office/drawing/2014/main" id="{59D7C8B9-63C0-68F3-ACC3-64E8A23A167A}"/>
              </a:ext>
            </a:extLst>
          </p:cNvPr>
          <p:cNvSpPr/>
          <p:nvPr/>
        </p:nvSpPr>
        <p:spPr bwMode="auto">
          <a:xfrm>
            <a:off x="411020" y="4919432"/>
            <a:ext cx="1981199" cy="534200"/>
          </a:xfrm>
          <a:prstGeom prst="rect">
            <a:avLst/>
          </a:prstGeom>
          <a:solidFill>
            <a:schemeClr val="tx2"/>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97200" bIns="72000" numCol="1" spcCol="0" rtlCol="0" fromWordArt="0" anchor="ctr" anchorCtr="0" forceAA="0" compatLnSpc="1">
            <a:prstTxWarp prst="textNoShape">
              <a:avLst/>
            </a:prstTxWarp>
            <a:noAutofit/>
          </a:bodyPr>
          <a:lstStyle/>
          <a:p>
            <a:pPr algn="ctr"/>
            <a:r>
              <a:rPr lang="zh-CN" altLang="en-US" sz="1400" b="1" u="sng" dirty="0">
                <a:latin typeface="Arial" panose="020B0604020202020204" pitchFamily="34" charset="0"/>
                <a:ea typeface="微软雅黑" panose="020B0503020204020204" pitchFamily="34" charset="-122"/>
                <a:cs typeface="Arial" panose="020B0604020202020204" pitchFamily="34" charset="0"/>
                <a:sym typeface="+mn-lt"/>
              </a:rPr>
              <a:t>利益冲突披露工具</a:t>
            </a:r>
            <a:endParaRPr lang="en-GB" altLang="zh-CN" sz="1400" b="1" u="sng" dirty="0">
              <a:latin typeface="Arial" panose="020B0604020202020204" pitchFamily="34" charset="0"/>
              <a:ea typeface="微软雅黑" panose="020B0503020204020204" pitchFamily="34" charset="-122"/>
              <a:cs typeface="Arial" panose="020B0604020202020204" pitchFamily="34" charset="0"/>
              <a:sym typeface="+mn-lt"/>
            </a:endParaRPr>
          </a:p>
          <a:p>
            <a:pPr algn="ctr"/>
            <a:r>
              <a:rPr lang="zh-CN" altLang="en-US" sz="1400" b="1" dirty="0">
                <a:latin typeface="Arial" panose="020B0604020202020204" pitchFamily="34" charset="0"/>
                <a:ea typeface="微软雅黑" panose="020B0503020204020204" pitchFamily="34" charset="-122"/>
                <a:cs typeface="Arial" panose="020B0604020202020204" pitchFamily="34" charset="0"/>
                <a:sym typeface="+mn-lt"/>
              </a:rPr>
              <a:t>填写指引</a:t>
            </a:r>
          </a:p>
        </p:txBody>
      </p:sp>
      <p:sp>
        <p:nvSpPr>
          <p:cNvPr id="24" name="Content Placeholder 21">
            <a:extLst>
              <a:ext uri="{FF2B5EF4-FFF2-40B4-BE49-F238E27FC236}">
                <a16:creationId xmlns:a16="http://schemas.microsoft.com/office/drawing/2014/main" id="{B48E0B47-160A-9528-428C-9EC73511AC23}"/>
              </a:ext>
            </a:extLst>
          </p:cNvPr>
          <p:cNvSpPr txBox="1">
            <a:spLocks/>
          </p:cNvSpPr>
          <p:nvPr/>
        </p:nvSpPr>
        <p:spPr>
          <a:xfrm>
            <a:off x="396273" y="6090596"/>
            <a:ext cx="8549608" cy="284309"/>
          </a:xfrm>
          <a:prstGeom prst="rect">
            <a:avLst/>
          </a:prstGeom>
        </p:spPr>
        <p:txBody>
          <a:bodyPr vert="horz" wrap="square" lIns="0" tIns="45720" rIns="0" bIns="45720" rtlCol="0" anchor="t">
            <a:spAutoFit/>
          </a:bodyPr>
          <a:lstStyle>
            <a:lvl1pPr marL="274320" indent="-274320" algn="l" defTabSz="1219170" rtl="0" eaLnBrk="1" latinLnBrk="0" hangingPunct="1">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1pPr>
            <a:lvl2pPr marL="548640" indent="-274320" algn="l" defTabSz="121917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82296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3pPr>
            <a:lvl4pPr marL="109728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1371600" indent="-274320" algn="l" defTabSz="1219170" rtl="0" eaLnBrk="1" latinLnBrk="0" hangingPunct="1">
              <a:spcBef>
                <a:spcPts val="0"/>
              </a:spcBef>
              <a:spcAft>
                <a:spcPts val="600"/>
              </a:spcAft>
              <a:buFont typeface="Arial" panose="020B0604020202020204" pitchFamily="34" charset="0"/>
              <a:buChar char="•"/>
              <a:defRPr sz="1100" b="0" kern="120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lnSpc>
                <a:spcPct val="125000"/>
              </a:lnSpc>
              <a:buClr>
                <a:schemeClr val="tx1"/>
              </a:buClr>
              <a:buNone/>
            </a:pPr>
            <a:r>
              <a:rPr lang="zh-CN" altLang="en-US" sz="1100" i="1" dirty="0">
                <a:latin typeface="Arial" panose="020B0604020202020204" pitchFamily="34" charset="0"/>
                <a:ea typeface="微软雅黑" panose="020B0503020204020204" pitchFamily="34" charset="-122"/>
                <a:cs typeface="Arial" panose="020B0604020202020204" pitchFamily="34" charset="0"/>
                <a:sym typeface="+mn-lt"/>
              </a:rPr>
              <a:t>注：请参见第</a:t>
            </a:r>
            <a:r>
              <a:rPr lang="en-GB" altLang="zh-CN" sz="1100" i="1" dirty="0">
                <a:latin typeface="Arial" panose="020B0604020202020204" pitchFamily="34" charset="0"/>
                <a:ea typeface="微软雅黑" panose="020B0503020204020204" pitchFamily="34" charset="-122"/>
                <a:cs typeface="Arial" panose="020B0604020202020204" pitchFamily="34" charset="0"/>
                <a:sym typeface="+mn-lt"/>
              </a:rPr>
              <a:t>4</a:t>
            </a:r>
            <a:r>
              <a:rPr lang="zh-CN" altLang="en-US" sz="1100" i="1" dirty="0">
                <a:latin typeface="Arial" panose="020B0604020202020204" pitchFamily="34" charset="0"/>
                <a:ea typeface="微软雅黑" panose="020B0503020204020204" pitchFamily="34" charset="-122"/>
                <a:cs typeface="Arial" panose="020B0604020202020204" pitchFamily="34" charset="0"/>
                <a:sym typeface="+mn-lt"/>
              </a:rPr>
              <a:t>节</a:t>
            </a:r>
            <a:r>
              <a:rPr lang="zh-CN" altLang="en-US" sz="1100" i="1" u="sng" dirty="0">
                <a:latin typeface="Arial" panose="020B0604020202020204" pitchFamily="34" charset="0"/>
                <a:ea typeface="微软雅黑" panose="020B0503020204020204" pitchFamily="34" charset="-122"/>
                <a:cs typeface="Arial" panose="020B0604020202020204" pitchFamily="34" charset="0"/>
                <a:sym typeface="+mn-lt"/>
              </a:rPr>
              <a:t>“外部董事会角色所需的额外批准”</a:t>
            </a:r>
            <a:endParaRPr lang="en-GB" altLang="zh-CN" sz="1100" i="1" dirty="0">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74" name="Group 829">
            <a:extLst>
              <a:ext uri="{FF2B5EF4-FFF2-40B4-BE49-F238E27FC236}">
                <a16:creationId xmlns:a16="http://schemas.microsoft.com/office/drawing/2014/main" id="{E015112B-F73D-984F-2C29-0DF7E952A4AE}"/>
              </a:ext>
            </a:extLst>
          </p:cNvPr>
          <p:cNvGrpSpPr/>
          <p:nvPr/>
        </p:nvGrpSpPr>
        <p:grpSpPr>
          <a:xfrm rot="725816">
            <a:off x="3140273" y="1504549"/>
            <a:ext cx="437458" cy="518845"/>
            <a:chOff x="1158875" y="769938"/>
            <a:chExt cx="2457450" cy="2914652"/>
          </a:xfrm>
        </p:grpSpPr>
        <p:sp>
          <p:nvSpPr>
            <p:cNvPr id="75" name="Freeform 11">
              <a:extLst>
                <a:ext uri="{FF2B5EF4-FFF2-40B4-BE49-F238E27FC236}">
                  <a16:creationId xmlns:a16="http://schemas.microsoft.com/office/drawing/2014/main" id="{9E43AAB9-1CE6-1890-DD08-7BE547E2DA84}"/>
                </a:ext>
              </a:extLst>
            </p:cNvPr>
            <p:cNvSpPr>
              <a:spLocks/>
            </p:cNvSpPr>
            <p:nvPr/>
          </p:nvSpPr>
          <p:spPr bwMode="auto">
            <a:xfrm>
              <a:off x="1158875" y="769938"/>
              <a:ext cx="2457450" cy="2457450"/>
            </a:xfrm>
            <a:custGeom>
              <a:avLst/>
              <a:gdLst/>
              <a:ahLst/>
              <a:cxnLst>
                <a:cxn ang="0">
                  <a:pos x="1548" y="814"/>
                </a:cxn>
                <a:cxn ang="0">
                  <a:pos x="1532" y="930"/>
                </a:cxn>
                <a:cxn ang="0">
                  <a:pos x="1502" y="1040"/>
                </a:cxn>
                <a:cxn ang="0">
                  <a:pos x="1454" y="1142"/>
                </a:cxn>
                <a:cxn ang="0">
                  <a:pos x="1394" y="1236"/>
                </a:cxn>
                <a:cxn ang="0">
                  <a:pos x="1322" y="1320"/>
                </a:cxn>
                <a:cxn ang="0">
                  <a:pos x="1238" y="1394"/>
                </a:cxn>
                <a:cxn ang="0">
                  <a:pos x="1144" y="1454"/>
                </a:cxn>
                <a:cxn ang="0">
                  <a:pos x="1040" y="1500"/>
                </a:cxn>
                <a:cxn ang="0">
                  <a:pos x="930" y="1532"/>
                </a:cxn>
                <a:cxn ang="0">
                  <a:pos x="814" y="1546"/>
                </a:cxn>
                <a:cxn ang="0">
                  <a:pos x="734" y="1546"/>
                </a:cxn>
                <a:cxn ang="0">
                  <a:pos x="618" y="1532"/>
                </a:cxn>
                <a:cxn ang="0">
                  <a:pos x="508" y="1500"/>
                </a:cxn>
                <a:cxn ang="0">
                  <a:pos x="406" y="1454"/>
                </a:cxn>
                <a:cxn ang="0">
                  <a:pos x="312" y="1394"/>
                </a:cxn>
                <a:cxn ang="0">
                  <a:pos x="228" y="1320"/>
                </a:cxn>
                <a:cxn ang="0">
                  <a:pos x="154" y="1236"/>
                </a:cxn>
                <a:cxn ang="0">
                  <a:pos x="94" y="1142"/>
                </a:cxn>
                <a:cxn ang="0">
                  <a:pos x="48" y="1040"/>
                </a:cxn>
                <a:cxn ang="0">
                  <a:pos x="16" y="930"/>
                </a:cxn>
                <a:cxn ang="0">
                  <a:pos x="2" y="814"/>
                </a:cxn>
                <a:cxn ang="0">
                  <a:pos x="2" y="734"/>
                </a:cxn>
                <a:cxn ang="0">
                  <a:pos x="16" y="618"/>
                </a:cxn>
                <a:cxn ang="0">
                  <a:pos x="48" y="508"/>
                </a:cxn>
                <a:cxn ang="0">
                  <a:pos x="94" y="404"/>
                </a:cxn>
                <a:cxn ang="0">
                  <a:pos x="154" y="310"/>
                </a:cxn>
                <a:cxn ang="0">
                  <a:pos x="228" y="226"/>
                </a:cxn>
                <a:cxn ang="0">
                  <a:pos x="312" y="154"/>
                </a:cxn>
                <a:cxn ang="0">
                  <a:pos x="406" y="94"/>
                </a:cxn>
                <a:cxn ang="0">
                  <a:pos x="508" y="46"/>
                </a:cxn>
                <a:cxn ang="0">
                  <a:pos x="618" y="16"/>
                </a:cxn>
                <a:cxn ang="0">
                  <a:pos x="734" y="0"/>
                </a:cxn>
                <a:cxn ang="0">
                  <a:pos x="814" y="0"/>
                </a:cxn>
                <a:cxn ang="0">
                  <a:pos x="930" y="16"/>
                </a:cxn>
                <a:cxn ang="0">
                  <a:pos x="1040" y="46"/>
                </a:cxn>
                <a:cxn ang="0">
                  <a:pos x="1144" y="94"/>
                </a:cxn>
                <a:cxn ang="0">
                  <a:pos x="1238" y="154"/>
                </a:cxn>
                <a:cxn ang="0">
                  <a:pos x="1322" y="226"/>
                </a:cxn>
                <a:cxn ang="0">
                  <a:pos x="1394" y="310"/>
                </a:cxn>
                <a:cxn ang="0">
                  <a:pos x="1454" y="404"/>
                </a:cxn>
                <a:cxn ang="0">
                  <a:pos x="1502" y="508"/>
                </a:cxn>
                <a:cxn ang="0">
                  <a:pos x="1532" y="618"/>
                </a:cxn>
                <a:cxn ang="0">
                  <a:pos x="1548" y="734"/>
                </a:cxn>
              </a:cxnLst>
              <a:rect l="0" t="0" r="r" b="b"/>
              <a:pathLst>
                <a:path w="1548" h="1548">
                  <a:moveTo>
                    <a:pt x="1548" y="774"/>
                  </a:moveTo>
                  <a:lnTo>
                    <a:pt x="1548" y="774"/>
                  </a:lnTo>
                  <a:lnTo>
                    <a:pt x="1548" y="814"/>
                  </a:lnTo>
                  <a:lnTo>
                    <a:pt x="1544" y="852"/>
                  </a:lnTo>
                  <a:lnTo>
                    <a:pt x="1540" y="892"/>
                  </a:lnTo>
                  <a:lnTo>
                    <a:pt x="1532" y="930"/>
                  </a:lnTo>
                  <a:lnTo>
                    <a:pt x="1524" y="966"/>
                  </a:lnTo>
                  <a:lnTo>
                    <a:pt x="1514" y="1004"/>
                  </a:lnTo>
                  <a:lnTo>
                    <a:pt x="1502" y="1040"/>
                  </a:lnTo>
                  <a:lnTo>
                    <a:pt x="1488" y="1074"/>
                  </a:lnTo>
                  <a:lnTo>
                    <a:pt x="1472" y="1108"/>
                  </a:lnTo>
                  <a:lnTo>
                    <a:pt x="1454" y="1142"/>
                  </a:lnTo>
                  <a:lnTo>
                    <a:pt x="1436" y="1174"/>
                  </a:lnTo>
                  <a:lnTo>
                    <a:pt x="1416" y="1206"/>
                  </a:lnTo>
                  <a:lnTo>
                    <a:pt x="1394" y="1236"/>
                  </a:lnTo>
                  <a:lnTo>
                    <a:pt x="1372" y="1266"/>
                  </a:lnTo>
                  <a:lnTo>
                    <a:pt x="1348" y="1294"/>
                  </a:lnTo>
                  <a:lnTo>
                    <a:pt x="1322" y="1320"/>
                  </a:lnTo>
                  <a:lnTo>
                    <a:pt x="1294" y="1346"/>
                  </a:lnTo>
                  <a:lnTo>
                    <a:pt x="1266" y="1370"/>
                  </a:lnTo>
                  <a:lnTo>
                    <a:pt x="1238" y="1394"/>
                  </a:lnTo>
                  <a:lnTo>
                    <a:pt x="1206" y="1416"/>
                  </a:lnTo>
                  <a:lnTo>
                    <a:pt x="1176" y="1436"/>
                  </a:lnTo>
                  <a:lnTo>
                    <a:pt x="1144" y="1454"/>
                  </a:lnTo>
                  <a:lnTo>
                    <a:pt x="1110" y="1472"/>
                  </a:lnTo>
                  <a:lnTo>
                    <a:pt x="1076" y="1486"/>
                  </a:lnTo>
                  <a:lnTo>
                    <a:pt x="1040" y="1500"/>
                  </a:lnTo>
                  <a:lnTo>
                    <a:pt x="1004" y="1512"/>
                  </a:lnTo>
                  <a:lnTo>
                    <a:pt x="968" y="1522"/>
                  </a:lnTo>
                  <a:lnTo>
                    <a:pt x="930" y="1532"/>
                  </a:lnTo>
                  <a:lnTo>
                    <a:pt x="892" y="1538"/>
                  </a:lnTo>
                  <a:lnTo>
                    <a:pt x="854" y="1544"/>
                  </a:lnTo>
                  <a:lnTo>
                    <a:pt x="814" y="1546"/>
                  </a:lnTo>
                  <a:lnTo>
                    <a:pt x="774" y="1548"/>
                  </a:lnTo>
                  <a:lnTo>
                    <a:pt x="774" y="1548"/>
                  </a:lnTo>
                  <a:lnTo>
                    <a:pt x="734" y="1546"/>
                  </a:lnTo>
                  <a:lnTo>
                    <a:pt x="696" y="1544"/>
                  </a:lnTo>
                  <a:lnTo>
                    <a:pt x="656" y="1538"/>
                  </a:lnTo>
                  <a:lnTo>
                    <a:pt x="618" y="1532"/>
                  </a:lnTo>
                  <a:lnTo>
                    <a:pt x="580" y="1522"/>
                  </a:lnTo>
                  <a:lnTo>
                    <a:pt x="544" y="1512"/>
                  </a:lnTo>
                  <a:lnTo>
                    <a:pt x="508" y="1500"/>
                  </a:lnTo>
                  <a:lnTo>
                    <a:pt x="474" y="1486"/>
                  </a:lnTo>
                  <a:lnTo>
                    <a:pt x="438" y="1472"/>
                  </a:lnTo>
                  <a:lnTo>
                    <a:pt x="406" y="1454"/>
                  </a:lnTo>
                  <a:lnTo>
                    <a:pt x="372" y="1436"/>
                  </a:lnTo>
                  <a:lnTo>
                    <a:pt x="342" y="1416"/>
                  </a:lnTo>
                  <a:lnTo>
                    <a:pt x="312" y="1394"/>
                  </a:lnTo>
                  <a:lnTo>
                    <a:pt x="282" y="1370"/>
                  </a:lnTo>
                  <a:lnTo>
                    <a:pt x="254" y="1346"/>
                  </a:lnTo>
                  <a:lnTo>
                    <a:pt x="228" y="1320"/>
                  </a:lnTo>
                  <a:lnTo>
                    <a:pt x="202" y="1294"/>
                  </a:lnTo>
                  <a:lnTo>
                    <a:pt x="178" y="1266"/>
                  </a:lnTo>
                  <a:lnTo>
                    <a:pt x="154" y="1236"/>
                  </a:lnTo>
                  <a:lnTo>
                    <a:pt x="132" y="1206"/>
                  </a:lnTo>
                  <a:lnTo>
                    <a:pt x="112" y="1174"/>
                  </a:lnTo>
                  <a:lnTo>
                    <a:pt x="94" y="1142"/>
                  </a:lnTo>
                  <a:lnTo>
                    <a:pt x="76" y="1108"/>
                  </a:lnTo>
                  <a:lnTo>
                    <a:pt x="62" y="1074"/>
                  </a:lnTo>
                  <a:lnTo>
                    <a:pt x="48" y="1040"/>
                  </a:lnTo>
                  <a:lnTo>
                    <a:pt x="36" y="1004"/>
                  </a:lnTo>
                  <a:lnTo>
                    <a:pt x="24" y="966"/>
                  </a:lnTo>
                  <a:lnTo>
                    <a:pt x="16" y="930"/>
                  </a:lnTo>
                  <a:lnTo>
                    <a:pt x="10" y="892"/>
                  </a:lnTo>
                  <a:lnTo>
                    <a:pt x="4" y="852"/>
                  </a:lnTo>
                  <a:lnTo>
                    <a:pt x="2" y="814"/>
                  </a:lnTo>
                  <a:lnTo>
                    <a:pt x="0" y="774"/>
                  </a:lnTo>
                  <a:lnTo>
                    <a:pt x="0" y="774"/>
                  </a:lnTo>
                  <a:lnTo>
                    <a:pt x="2" y="734"/>
                  </a:lnTo>
                  <a:lnTo>
                    <a:pt x="4" y="694"/>
                  </a:lnTo>
                  <a:lnTo>
                    <a:pt x="10" y="656"/>
                  </a:lnTo>
                  <a:lnTo>
                    <a:pt x="16" y="618"/>
                  </a:lnTo>
                  <a:lnTo>
                    <a:pt x="24" y="580"/>
                  </a:lnTo>
                  <a:lnTo>
                    <a:pt x="36" y="544"/>
                  </a:lnTo>
                  <a:lnTo>
                    <a:pt x="48" y="508"/>
                  </a:lnTo>
                  <a:lnTo>
                    <a:pt x="62" y="472"/>
                  </a:lnTo>
                  <a:lnTo>
                    <a:pt x="76" y="438"/>
                  </a:lnTo>
                  <a:lnTo>
                    <a:pt x="94" y="404"/>
                  </a:lnTo>
                  <a:lnTo>
                    <a:pt x="112" y="372"/>
                  </a:lnTo>
                  <a:lnTo>
                    <a:pt x="132" y="340"/>
                  </a:lnTo>
                  <a:lnTo>
                    <a:pt x="154" y="310"/>
                  </a:lnTo>
                  <a:lnTo>
                    <a:pt x="178" y="282"/>
                  </a:lnTo>
                  <a:lnTo>
                    <a:pt x="202" y="254"/>
                  </a:lnTo>
                  <a:lnTo>
                    <a:pt x="228" y="226"/>
                  </a:lnTo>
                  <a:lnTo>
                    <a:pt x="254" y="200"/>
                  </a:lnTo>
                  <a:lnTo>
                    <a:pt x="282" y="176"/>
                  </a:lnTo>
                  <a:lnTo>
                    <a:pt x="312" y="154"/>
                  </a:lnTo>
                  <a:lnTo>
                    <a:pt x="342" y="132"/>
                  </a:lnTo>
                  <a:lnTo>
                    <a:pt x="372" y="112"/>
                  </a:lnTo>
                  <a:lnTo>
                    <a:pt x="406" y="94"/>
                  </a:lnTo>
                  <a:lnTo>
                    <a:pt x="438" y="76"/>
                  </a:lnTo>
                  <a:lnTo>
                    <a:pt x="474" y="60"/>
                  </a:lnTo>
                  <a:lnTo>
                    <a:pt x="508" y="46"/>
                  </a:lnTo>
                  <a:lnTo>
                    <a:pt x="544" y="34"/>
                  </a:lnTo>
                  <a:lnTo>
                    <a:pt x="580" y="24"/>
                  </a:lnTo>
                  <a:lnTo>
                    <a:pt x="618" y="16"/>
                  </a:lnTo>
                  <a:lnTo>
                    <a:pt x="656" y="8"/>
                  </a:lnTo>
                  <a:lnTo>
                    <a:pt x="696" y="4"/>
                  </a:lnTo>
                  <a:lnTo>
                    <a:pt x="734" y="0"/>
                  </a:lnTo>
                  <a:lnTo>
                    <a:pt x="774" y="0"/>
                  </a:lnTo>
                  <a:lnTo>
                    <a:pt x="774" y="0"/>
                  </a:lnTo>
                  <a:lnTo>
                    <a:pt x="814" y="0"/>
                  </a:lnTo>
                  <a:lnTo>
                    <a:pt x="854" y="4"/>
                  </a:lnTo>
                  <a:lnTo>
                    <a:pt x="892" y="8"/>
                  </a:lnTo>
                  <a:lnTo>
                    <a:pt x="930" y="16"/>
                  </a:lnTo>
                  <a:lnTo>
                    <a:pt x="968" y="24"/>
                  </a:lnTo>
                  <a:lnTo>
                    <a:pt x="1004" y="34"/>
                  </a:lnTo>
                  <a:lnTo>
                    <a:pt x="1040" y="46"/>
                  </a:lnTo>
                  <a:lnTo>
                    <a:pt x="1076" y="60"/>
                  </a:lnTo>
                  <a:lnTo>
                    <a:pt x="1110" y="76"/>
                  </a:lnTo>
                  <a:lnTo>
                    <a:pt x="1144" y="94"/>
                  </a:lnTo>
                  <a:lnTo>
                    <a:pt x="1176" y="112"/>
                  </a:lnTo>
                  <a:lnTo>
                    <a:pt x="1206" y="132"/>
                  </a:lnTo>
                  <a:lnTo>
                    <a:pt x="1238" y="154"/>
                  </a:lnTo>
                  <a:lnTo>
                    <a:pt x="1266" y="176"/>
                  </a:lnTo>
                  <a:lnTo>
                    <a:pt x="1294" y="200"/>
                  </a:lnTo>
                  <a:lnTo>
                    <a:pt x="1322" y="226"/>
                  </a:lnTo>
                  <a:lnTo>
                    <a:pt x="1348" y="254"/>
                  </a:lnTo>
                  <a:lnTo>
                    <a:pt x="1372" y="282"/>
                  </a:lnTo>
                  <a:lnTo>
                    <a:pt x="1394" y="310"/>
                  </a:lnTo>
                  <a:lnTo>
                    <a:pt x="1416" y="340"/>
                  </a:lnTo>
                  <a:lnTo>
                    <a:pt x="1436" y="372"/>
                  </a:lnTo>
                  <a:lnTo>
                    <a:pt x="1454" y="404"/>
                  </a:lnTo>
                  <a:lnTo>
                    <a:pt x="1472" y="438"/>
                  </a:lnTo>
                  <a:lnTo>
                    <a:pt x="1488" y="472"/>
                  </a:lnTo>
                  <a:lnTo>
                    <a:pt x="1502" y="508"/>
                  </a:lnTo>
                  <a:lnTo>
                    <a:pt x="1514" y="544"/>
                  </a:lnTo>
                  <a:lnTo>
                    <a:pt x="1524" y="580"/>
                  </a:lnTo>
                  <a:lnTo>
                    <a:pt x="1532" y="618"/>
                  </a:lnTo>
                  <a:lnTo>
                    <a:pt x="1540" y="656"/>
                  </a:lnTo>
                  <a:lnTo>
                    <a:pt x="1544" y="694"/>
                  </a:lnTo>
                  <a:lnTo>
                    <a:pt x="1548" y="734"/>
                  </a:lnTo>
                  <a:lnTo>
                    <a:pt x="1548" y="774"/>
                  </a:lnTo>
                  <a:close/>
                </a:path>
              </a:pathLst>
            </a:custGeom>
            <a:solidFill>
              <a:srgbClr val="C7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76" name="Freeform 12">
              <a:extLst>
                <a:ext uri="{FF2B5EF4-FFF2-40B4-BE49-F238E27FC236}">
                  <a16:creationId xmlns:a16="http://schemas.microsoft.com/office/drawing/2014/main" id="{0F60163B-1350-9367-D677-2934E9AE0A22}"/>
                </a:ext>
              </a:extLst>
            </p:cNvPr>
            <p:cNvSpPr>
              <a:spLocks/>
            </p:cNvSpPr>
            <p:nvPr/>
          </p:nvSpPr>
          <p:spPr bwMode="auto">
            <a:xfrm>
              <a:off x="1158875" y="769938"/>
              <a:ext cx="2457450" cy="2457450"/>
            </a:xfrm>
            <a:custGeom>
              <a:avLst/>
              <a:gdLst/>
              <a:ahLst/>
              <a:cxnLst>
                <a:cxn ang="0">
                  <a:pos x="1548" y="814"/>
                </a:cxn>
                <a:cxn ang="0">
                  <a:pos x="1532" y="930"/>
                </a:cxn>
                <a:cxn ang="0">
                  <a:pos x="1502" y="1040"/>
                </a:cxn>
                <a:cxn ang="0">
                  <a:pos x="1454" y="1142"/>
                </a:cxn>
                <a:cxn ang="0">
                  <a:pos x="1394" y="1236"/>
                </a:cxn>
                <a:cxn ang="0">
                  <a:pos x="1322" y="1320"/>
                </a:cxn>
                <a:cxn ang="0">
                  <a:pos x="1238" y="1394"/>
                </a:cxn>
                <a:cxn ang="0">
                  <a:pos x="1144" y="1454"/>
                </a:cxn>
                <a:cxn ang="0">
                  <a:pos x="1040" y="1500"/>
                </a:cxn>
                <a:cxn ang="0">
                  <a:pos x="930" y="1532"/>
                </a:cxn>
                <a:cxn ang="0">
                  <a:pos x="814" y="1546"/>
                </a:cxn>
                <a:cxn ang="0">
                  <a:pos x="734" y="1546"/>
                </a:cxn>
                <a:cxn ang="0">
                  <a:pos x="618" y="1532"/>
                </a:cxn>
                <a:cxn ang="0">
                  <a:pos x="508" y="1500"/>
                </a:cxn>
                <a:cxn ang="0">
                  <a:pos x="406" y="1454"/>
                </a:cxn>
                <a:cxn ang="0">
                  <a:pos x="312" y="1394"/>
                </a:cxn>
                <a:cxn ang="0">
                  <a:pos x="228" y="1320"/>
                </a:cxn>
                <a:cxn ang="0">
                  <a:pos x="154" y="1236"/>
                </a:cxn>
                <a:cxn ang="0">
                  <a:pos x="94" y="1142"/>
                </a:cxn>
                <a:cxn ang="0">
                  <a:pos x="48" y="1040"/>
                </a:cxn>
                <a:cxn ang="0">
                  <a:pos x="16" y="930"/>
                </a:cxn>
                <a:cxn ang="0">
                  <a:pos x="2" y="814"/>
                </a:cxn>
                <a:cxn ang="0">
                  <a:pos x="2" y="734"/>
                </a:cxn>
                <a:cxn ang="0">
                  <a:pos x="16" y="618"/>
                </a:cxn>
                <a:cxn ang="0">
                  <a:pos x="48" y="508"/>
                </a:cxn>
                <a:cxn ang="0">
                  <a:pos x="94" y="404"/>
                </a:cxn>
                <a:cxn ang="0">
                  <a:pos x="154" y="310"/>
                </a:cxn>
                <a:cxn ang="0">
                  <a:pos x="228" y="226"/>
                </a:cxn>
                <a:cxn ang="0">
                  <a:pos x="312" y="154"/>
                </a:cxn>
                <a:cxn ang="0">
                  <a:pos x="406" y="94"/>
                </a:cxn>
                <a:cxn ang="0">
                  <a:pos x="508" y="46"/>
                </a:cxn>
                <a:cxn ang="0">
                  <a:pos x="618" y="16"/>
                </a:cxn>
                <a:cxn ang="0">
                  <a:pos x="734" y="0"/>
                </a:cxn>
                <a:cxn ang="0">
                  <a:pos x="814" y="0"/>
                </a:cxn>
                <a:cxn ang="0">
                  <a:pos x="930" y="16"/>
                </a:cxn>
                <a:cxn ang="0">
                  <a:pos x="1040" y="46"/>
                </a:cxn>
                <a:cxn ang="0">
                  <a:pos x="1144" y="94"/>
                </a:cxn>
                <a:cxn ang="0">
                  <a:pos x="1238" y="154"/>
                </a:cxn>
                <a:cxn ang="0">
                  <a:pos x="1322" y="226"/>
                </a:cxn>
                <a:cxn ang="0">
                  <a:pos x="1394" y="310"/>
                </a:cxn>
                <a:cxn ang="0">
                  <a:pos x="1454" y="404"/>
                </a:cxn>
                <a:cxn ang="0">
                  <a:pos x="1502" y="508"/>
                </a:cxn>
                <a:cxn ang="0">
                  <a:pos x="1532" y="618"/>
                </a:cxn>
                <a:cxn ang="0">
                  <a:pos x="1548" y="734"/>
                </a:cxn>
              </a:cxnLst>
              <a:rect l="0" t="0" r="r" b="b"/>
              <a:pathLst>
                <a:path w="1548" h="1548">
                  <a:moveTo>
                    <a:pt x="1548" y="774"/>
                  </a:moveTo>
                  <a:lnTo>
                    <a:pt x="1548" y="774"/>
                  </a:lnTo>
                  <a:lnTo>
                    <a:pt x="1548" y="814"/>
                  </a:lnTo>
                  <a:lnTo>
                    <a:pt x="1544" y="852"/>
                  </a:lnTo>
                  <a:lnTo>
                    <a:pt x="1540" y="892"/>
                  </a:lnTo>
                  <a:lnTo>
                    <a:pt x="1532" y="930"/>
                  </a:lnTo>
                  <a:lnTo>
                    <a:pt x="1524" y="966"/>
                  </a:lnTo>
                  <a:lnTo>
                    <a:pt x="1514" y="1004"/>
                  </a:lnTo>
                  <a:lnTo>
                    <a:pt x="1502" y="1040"/>
                  </a:lnTo>
                  <a:lnTo>
                    <a:pt x="1488" y="1074"/>
                  </a:lnTo>
                  <a:lnTo>
                    <a:pt x="1472" y="1108"/>
                  </a:lnTo>
                  <a:lnTo>
                    <a:pt x="1454" y="1142"/>
                  </a:lnTo>
                  <a:lnTo>
                    <a:pt x="1436" y="1174"/>
                  </a:lnTo>
                  <a:lnTo>
                    <a:pt x="1416" y="1206"/>
                  </a:lnTo>
                  <a:lnTo>
                    <a:pt x="1394" y="1236"/>
                  </a:lnTo>
                  <a:lnTo>
                    <a:pt x="1372" y="1266"/>
                  </a:lnTo>
                  <a:lnTo>
                    <a:pt x="1348" y="1294"/>
                  </a:lnTo>
                  <a:lnTo>
                    <a:pt x="1322" y="1320"/>
                  </a:lnTo>
                  <a:lnTo>
                    <a:pt x="1294" y="1346"/>
                  </a:lnTo>
                  <a:lnTo>
                    <a:pt x="1266" y="1370"/>
                  </a:lnTo>
                  <a:lnTo>
                    <a:pt x="1238" y="1394"/>
                  </a:lnTo>
                  <a:lnTo>
                    <a:pt x="1206" y="1416"/>
                  </a:lnTo>
                  <a:lnTo>
                    <a:pt x="1176" y="1436"/>
                  </a:lnTo>
                  <a:lnTo>
                    <a:pt x="1144" y="1454"/>
                  </a:lnTo>
                  <a:lnTo>
                    <a:pt x="1110" y="1472"/>
                  </a:lnTo>
                  <a:lnTo>
                    <a:pt x="1076" y="1486"/>
                  </a:lnTo>
                  <a:lnTo>
                    <a:pt x="1040" y="1500"/>
                  </a:lnTo>
                  <a:lnTo>
                    <a:pt x="1004" y="1512"/>
                  </a:lnTo>
                  <a:lnTo>
                    <a:pt x="968" y="1522"/>
                  </a:lnTo>
                  <a:lnTo>
                    <a:pt x="930" y="1532"/>
                  </a:lnTo>
                  <a:lnTo>
                    <a:pt x="892" y="1538"/>
                  </a:lnTo>
                  <a:lnTo>
                    <a:pt x="854" y="1544"/>
                  </a:lnTo>
                  <a:lnTo>
                    <a:pt x="814" y="1546"/>
                  </a:lnTo>
                  <a:lnTo>
                    <a:pt x="774" y="1548"/>
                  </a:lnTo>
                  <a:lnTo>
                    <a:pt x="774" y="1548"/>
                  </a:lnTo>
                  <a:lnTo>
                    <a:pt x="734" y="1546"/>
                  </a:lnTo>
                  <a:lnTo>
                    <a:pt x="696" y="1544"/>
                  </a:lnTo>
                  <a:lnTo>
                    <a:pt x="656" y="1538"/>
                  </a:lnTo>
                  <a:lnTo>
                    <a:pt x="618" y="1532"/>
                  </a:lnTo>
                  <a:lnTo>
                    <a:pt x="580" y="1522"/>
                  </a:lnTo>
                  <a:lnTo>
                    <a:pt x="544" y="1512"/>
                  </a:lnTo>
                  <a:lnTo>
                    <a:pt x="508" y="1500"/>
                  </a:lnTo>
                  <a:lnTo>
                    <a:pt x="474" y="1486"/>
                  </a:lnTo>
                  <a:lnTo>
                    <a:pt x="438" y="1472"/>
                  </a:lnTo>
                  <a:lnTo>
                    <a:pt x="406" y="1454"/>
                  </a:lnTo>
                  <a:lnTo>
                    <a:pt x="372" y="1436"/>
                  </a:lnTo>
                  <a:lnTo>
                    <a:pt x="342" y="1416"/>
                  </a:lnTo>
                  <a:lnTo>
                    <a:pt x="312" y="1394"/>
                  </a:lnTo>
                  <a:lnTo>
                    <a:pt x="282" y="1370"/>
                  </a:lnTo>
                  <a:lnTo>
                    <a:pt x="254" y="1346"/>
                  </a:lnTo>
                  <a:lnTo>
                    <a:pt x="228" y="1320"/>
                  </a:lnTo>
                  <a:lnTo>
                    <a:pt x="202" y="1294"/>
                  </a:lnTo>
                  <a:lnTo>
                    <a:pt x="178" y="1266"/>
                  </a:lnTo>
                  <a:lnTo>
                    <a:pt x="154" y="1236"/>
                  </a:lnTo>
                  <a:lnTo>
                    <a:pt x="132" y="1206"/>
                  </a:lnTo>
                  <a:lnTo>
                    <a:pt x="112" y="1174"/>
                  </a:lnTo>
                  <a:lnTo>
                    <a:pt x="94" y="1142"/>
                  </a:lnTo>
                  <a:lnTo>
                    <a:pt x="76" y="1108"/>
                  </a:lnTo>
                  <a:lnTo>
                    <a:pt x="62" y="1074"/>
                  </a:lnTo>
                  <a:lnTo>
                    <a:pt x="48" y="1040"/>
                  </a:lnTo>
                  <a:lnTo>
                    <a:pt x="36" y="1004"/>
                  </a:lnTo>
                  <a:lnTo>
                    <a:pt x="24" y="966"/>
                  </a:lnTo>
                  <a:lnTo>
                    <a:pt x="16" y="930"/>
                  </a:lnTo>
                  <a:lnTo>
                    <a:pt x="10" y="892"/>
                  </a:lnTo>
                  <a:lnTo>
                    <a:pt x="4" y="852"/>
                  </a:lnTo>
                  <a:lnTo>
                    <a:pt x="2" y="814"/>
                  </a:lnTo>
                  <a:lnTo>
                    <a:pt x="0" y="774"/>
                  </a:lnTo>
                  <a:lnTo>
                    <a:pt x="0" y="774"/>
                  </a:lnTo>
                  <a:lnTo>
                    <a:pt x="2" y="734"/>
                  </a:lnTo>
                  <a:lnTo>
                    <a:pt x="4" y="694"/>
                  </a:lnTo>
                  <a:lnTo>
                    <a:pt x="10" y="656"/>
                  </a:lnTo>
                  <a:lnTo>
                    <a:pt x="16" y="618"/>
                  </a:lnTo>
                  <a:lnTo>
                    <a:pt x="24" y="580"/>
                  </a:lnTo>
                  <a:lnTo>
                    <a:pt x="36" y="544"/>
                  </a:lnTo>
                  <a:lnTo>
                    <a:pt x="48" y="508"/>
                  </a:lnTo>
                  <a:lnTo>
                    <a:pt x="62" y="472"/>
                  </a:lnTo>
                  <a:lnTo>
                    <a:pt x="76" y="438"/>
                  </a:lnTo>
                  <a:lnTo>
                    <a:pt x="94" y="404"/>
                  </a:lnTo>
                  <a:lnTo>
                    <a:pt x="112" y="372"/>
                  </a:lnTo>
                  <a:lnTo>
                    <a:pt x="132" y="340"/>
                  </a:lnTo>
                  <a:lnTo>
                    <a:pt x="154" y="310"/>
                  </a:lnTo>
                  <a:lnTo>
                    <a:pt x="178" y="282"/>
                  </a:lnTo>
                  <a:lnTo>
                    <a:pt x="202" y="254"/>
                  </a:lnTo>
                  <a:lnTo>
                    <a:pt x="228" y="226"/>
                  </a:lnTo>
                  <a:lnTo>
                    <a:pt x="254" y="200"/>
                  </a:lnTo>
                  <a:lnTo>
                    <a:pt x="282" y="176"/>
                  </a:lnTo>
                  <a:lnTo>
                    <a:pt x="312" y="154"/>
                  </a:lnTo>
                  <a:lnTo>
                    <a:pt x="342" y="132"/>
                  </a:lnTo>
                  <a:lnTo>
                    <a:pt x="372" y="112"/>
                  </a:lnTo>
                  <a:lnTo>
                    <a:pt x="406" y="94"/>
                  </a:lnTo>
                  <a:lnTo>
                    <a:pt x="438" y="76"/>
                  </a:lnTo>
                  <a:lnTo>
                    <a:pt x="474" y="60"/>
                  </a:lnTo>
                  <a:lnTo>
                    <a:pt x="508" y="46"/>
                  </a:lnTo>
                  <a:lnTo>
                    <a:pt x="544" y="34"/>
                  </a:lnTo>
                  <a:lnTo>
                    <a:pt x="580" y="24"/>
                  </a:lnTo>
                  <a:lnTo>
                    <a:pt x="618" y="16"/>
                  </a:lnTo>
                  <a:lnTo>
                    <a:pt x="656" y="8"/>
                  </a:lnTo>
                  <a:lnTo>
                    <a:pt x="696" y="4"/>
                  </a:lnTo>
                  <a:lnTo>
                    <a:pt x="734" y="0"/>
                  </a:lnTo>
                  <a:lnTo>
                    <a:pt x="774" y="0"/>
                  </a:lnTo>
                  <a:lnTo>
                    <a:pt x="774" y="0"/>
                  </a:lnTo>
                  <a:lnTo>
                    <a:pt x="814" y="0"/>
                  </a:lnTo>
                  <a:lnTo>
                    <a:pt x="854" y="4"/>
                  </a:lnTo>
                  <a:lnTo>
                    <a:pt x="892" y="8"/>
                  </a:lnTo>
                  <a:lnTo>
                    <a:pt x="930" y="16"/>
                  </a:lnTo>
                  <a:lnTo>
                    <a:pt x="968" y="24"/>
                  </a:lnTo>
                  <a:lnTo>
                    <a:pt x="1004" y="34"/>
                  </a:lnTo>
                  <a:lnTo>
                    <a:pt x="1040" y="46"/>
                  </a:lnTo>
                  <a:lnTo>
                    <a:pt x="1076" y="60"/>
                  </a:lnTo>
                  <a:lnTo>
                    <a:pt x="1110" y="76"/>
                  </a:lnTo>
                  <a:lnTo>
                    <a:pt x="1144" y="94"/>
                  </a:lnTo>
                  <a:lnTo>
                    <a:pt x="1176" y="112"/>
                  </a:lnTo>
                  <a:lnTo>
                    <a:pt x="1206" y="132"/>
                  </a:lnTo>
                  <a:lnTo>
                    <a:pt x="1238" y="154"/>
                  </a:lnTo>
                  <a:lnTo>
                    <a:pt x="1266" y="176"/>
                  </a:lnTo>
                  <a:lnTo>
                    <a:pt x="1294" y="200"/>
                  </a:lnTo>
                  <a:lnTo>
                    <a:pt x="1322" y="226"/>
                  </a:lnTo>
                  <a:lnTo>
                    <a:pt x="1348" y="254"/>
                  </a:lnTo>
                  <a:lnTo>
                    <a:pt x="1372" y="282"/>
                  </a:lnTo>
                  <a:lnTo>
                    <a:pt x="1394" y="310"/>
                  </a:lnTo>
                  <a:lnTo>
                    <a:pt x="1416" y="340"/>
                  </a:lnTo>
                  <a:lnTo>
                    <a:pt x="1436" y="372"/>
                  </a:lnTo>
                  <a:lnTo>
                    <a:pt x="1454" y="404"/>
                  </a:lnTo>
                  <a:lnTo>
                    <a:pt x="1472" y="438"/>
                  </a:lnTo>
                  <a:lnTo>
                    <a:pt x="1488" y="472"/>
                  </a:lnTo>
                  <a:lnTo>
                    <a:pt x="1502" y="508"/>
                  </a:lnTo>
                  <a:lnTo>
                    <a:pt x="1514" y="544"/>
                  </a:lnTo>
                  <a:lnTo>
                    <a:pt x="1524" y="580"/>
                  </a:lnTo>
                  <a:lnTo>
                    <a:pt x="1532" y="618"/>
                  </a:lnTo>
                  <a:lnTo>
                    <a:pt x="1540" y="656"/>
                  </a:lnTo>
                  <a:lnTo>
                    <a:pt x="1544" y="694"/>
                  </a:lnTo>
                  <a:lnTo>
                    <a:pt x="1548" y="734"/>
                  </a:lnTo>
                  <a:lnTo>
                    <a:pt x="1548" y="774"/>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77" name="Freeform 13">
              <a:extLst>
                <a:ext uri="{FF2B5EF4-FFF2-40B4-BE49-F238E27FC236}">
                  <a16:creationId xmlns:a16="http://schemas.microsoft.com/office/drawing/2014/main" id="{483723AF-0386-4D20-507E-3F4147AED235}"/>
                </a:ext>
              </a:extLst>
            </p:cNvPr>
            <p:cNvSpPr>
              <a:spLocks/>
            </p:cNvSpPr>
            <p:nvPr/>
          </p:nvSpPr>
          <p:spPr bwMode="auto">
            <a:xfrm>
              <a:off x="1358900" y="969963"/>
              <a:ext cx="2057400" cy="2057400"/>
            </a:xfrm>
            <a:custGeom>
              <a:avLst/>
              <a:gdLst/>
              <a:ahLst/>
              <a:cxnLst>
                <a:cxn ang="0">
                  <a:pos x="1296" y="680"/>
                </a:cxn>
                <a:cxn ang="0">
                  <a:pos x="1282" y="778"/>
                </a:cxn>
                <a:cxn ang="0">
                  <a:pos x="1256" y="870"/>
                </a:cxn>
                <a:cxn ang="0">
                  <a:pos x="1218" y="956"/>
                </a:cxn>
                <a:cxn ang="0">
                  <a:pos x="1168" y="1036"/>
                </a:cxn>
                <a:cxn ang="0">
                  <a:pos x="1106" y="1106"/>
                </a:cxn>
                <a:cxn ang="0">
                  <a:pos x="1036" y="1166"/>
                </a:cxn>
                <a:cxn ang="0">
                  <a:pos x="958" y="1218"/>
                </a:cxn>
                <a:cxn ang="0">
                  <a:pos x="872" y="1256"/>
                </a:cxn>
                <a:cxn ang="0">
                  <a:pos x="778" y="1282"/>
                </a:cxn>
                <a:cxn ang="0">
                  <a:pos x="682" y="1294"/>
                </a:cxn>
                <a:cxn ang="0">
                  <a:pos x="614" y="1294"/>
                </a:cxn>
                <a:cxn ang="0">
                  <a:pos x="518" y="1282"/>
                </a:cxn>
                <a:cxn ang="0">
                  <a:pos x="426" y="1256"/>
                </a:cxn>
                <a:cxn ang="0">
                  <a:pos x="340" y="1218"/>
                </a:cxn>
                <a:cxn ang="0">
                  <a:pos x="260" y="1166"/>
                </a:cxn>
                <a:cxn ang="0">
                  <a:pos x="190" y="1106"/>
                </a:cxn>
                <a:cxn ang="0">
                  <a:pos x="130" y="1036"/>
                </a:cxn>
                <a:cxn ang="0">
                  <a:pos x="78" y="956"/>
                </a:cxn>
                <a:cxn ang="0">
                  <a:pos x="40" y="870"/>
                </a:cxn>
                <a:cxn ang="0">
                  <a:pos x="14" y="778"/>
                </a:cxn>
                <a:cxn ang="0">
                  <a:pos x="2" y="680"/>
                </a:cxn>
                <a:cxn ang="0">
                  <a:pos x="2" y="614"/>
                </a:cxn>
                <a:cxn ang="0">
                  <a:pos x="14" y="516"/>
                </a:cxn>
                <a:cxn ang="0">
                  <a:pos x="40" y="424"/>
                </a:cxn>
                <a:cxn ang="0">
                  <a:pos x="78" y="338"/>
                </a:cxn>
                <a:cxn ang="0">
                  <a:pos x="130" y="260"/>
                </a:cxn>
                <a:cxn ang="0">
                  <a:pos x="190" y="190"/>
                </a:cxn>
                <a:cxn ang="0">
                  <a:pos x="260" y="128"/>
                </a:cxn>
                <a:cxn ang="0">
                  <a:pos x="340" y="78"/>
                </a:cxn>
                <a:cxn ang="0">
                  <a:pos x="426" y="38"/>
                </a:cxn>
                <a:cxn ang="0">
                  <a:pos x="518" y="12"/>
                </a:cxn>
                <a:cxn ang="0">
                  <a:pos x="614" y="0"/>
                </a:cxn>
                <a:cxn ang="0">
                  <a:pos x="682" y="0"/>
                </a:cxn>
                <a:cxn ang="0">
                  <a:pos x="778" y="12"/>
                </a:cxn>
                <a:cxn ang="0">
                  <a:pos x="872" y="38"/>
                </a:cxn>
                <a:cxn ang="0">
                  <a:pos x="958" y="78"/>
                </a:cxn>
                <a:cxn ang="0">
                  <a:pos x="1036" y="128"/>
                </a:cxn>
                <a:cxn ang="0">
                  <a:pos x="1106" y="190"/>
                </a:cxn>
                <a:cxn ang="0">
                  <a:pos x="1168" y="260"/>
                </a:cxn>
                <a:cxn ang="0">
                  <a:pos x="1218" y="338"/>
                </a:cxn>
                <a:cxn ang="0">
                  <a:pos x="1256" y="424"/>
                </a:cxn>
                <a:cxn ang="0">
                  <a:pos x="1282" y="516"/>
                </a:cxn>
                <a:cxn ang="0">
                  <a:pos x="1296" y="614"/>
                </a:cxn>
              </a:cxnLst>
              <a:rect l="0" t="0" r="r" b="b"/>
              <a:pathLst>
                <a:path w="1296" h="1296">
                  <a:moveTo>
                    <a:pt x="1296" y="648"/>
                  </a:moveTo>
                  <a:lnTo>
                    <a:pt x="1296" y="648"/>
                  </a:lnTo>
                  <a:lnTo>
                    <a:pt x="1296" y="680"/>
                  </a:lnTo>
                  <a:lnTo>
                    <a:pt x="1292" y="714"/>
                  </a:lnTo>
                  <a:lnTo>
                    <a:pt x="1288" y="746"/>
                  </a:lnTo>
                  <a:lnTo>
                    <a:pt x="1282" y="778"/>
                  </a:lnTo>
                  <a:lnTo>
                    <a:pt x="1276" y="810"/>
                  </a:lnTo>
                  <a:lnTo>
                    <a:pt x="1268" y="840"/>
                  </a:lnTo>
                  <a:lnTo>
                    <a:pt x="1256" y="870"/>
                  </a:lnTo>
                  <a:lnTo>
                    <a:pt x="1246" y="900"/>
                  </a:lnTo>
                  <a:lnTo>
                    <a:pt x="1232" y="928"/>
                  </a:lnTo>
                  <a:lnTo>
                    <a:pt x="1218" y="956"/>
                  </a:lnTo>
                  <a:lnTo>
                    <a:pt x="1202" y="984"/>
                  </a:lnTo>
                  <a:lnTo>
                    <a:pt x="1186" y="1010"/>
                  </a:lnTo>
                  <a:lnTo>
                    <a:pt x="1168" y="1036"/>
                  </a:lnTo>
                  <a:lnTo>
                    <a:pt x="1148" y="1060"/>
                  </a:lnTo>
                  <a:lnTo>
                    <a:pt x="1128" y="1084"/>
                  </a:lnTo>
                  <a:lnTo>
                    <a:pt x="1106" y="1106"/>
                  </a:lnTo>
                  <a:lnTo>
                    <a:pt x="1084" y="1128"/>
                  </a:lnTo>
                  <a:lnTo>
                    <a:pt x="1060" y="1148"/>
                  </a:lnTo>
                  <a:lnTo>
                    <a:pt x="1036" y="1166"/>
                  </a:lnTo>
                  <a:lnTo>
                    <a:pt x="1010" y="1184"/>
                  </a:lnTo>
                  <a:lnTo>
                    <a:pt x="984" y="1202"/>
                  </a:lnTo>
                  <a:lnTo>
                    <a:pt x="958" y="1218"/>
                  </a:lnTo>
                  <a:lnTo>
                    <a:pt x="930" y="1232"/>
                  </a:lnTo>
                  <a:lnTo>
                    <a:pt x="900" y="1244"/>
                  </a:lnTo>
                  <a:lnTo>
                    <a:pt x="872" y="1256"/>
                  </a:lnTo>
                  <a:lnTo>
                    <a:pt x="840" y="1266"/>
                  </a:lnTo>
                  <a:lnTo>
                    <a:pt x="810" y="1274"/>
                  </a:lnTo>
                  <a:lnTo>
                    <a:pt x="778" y="1282"/>
                  </a:lnTo>
                  <a:lnTo>
                    <a:pt x="746" y="1288"/>
                  </a:lnTo>
                  <a:lnTo>
                    <a:pt x="714" y="1292"/>
                  </a:lnTo>
                  <a:lnTo>
                    <a:pt x="682" y="1294"/>
                  </a:lnTo>
                  <a:lnTo>
                    <a:pt x="648" y="1296"/>
                  </a:lnTo>
                  <a:lnTo>
                    <a:pt x="648" y="1296"/>
                  </a:lnTo>
                  <a:lnTo>
                    <a:pt x="614" y="1294"/>
                  </a:lnTo>
                  <a:lnTo>
                    <a:pt x="582" y="1292"/>
                  </a:lnTo>
                  <a:lnTo>
                    <a:pt x="550" y="1288"/>
                  </a:lnTo>
                  <a:lnTo>
                    <a:pt x="518" y="1282"/>
                  </a:lnTo>
                  <a:lnTo>
                    <a:pt x="486" y="1274"/>
                  </a:lnTo>
                  <a:lnTo>
                    <a:pt x="456" y="1266"/>
                  </a:lnTo>
                  <a:lnTo>
                    <a:pt x="426" y="1256"/>
                  </a:lnTo>
                  <a:lnTo>
                    <a:pt x="396" y="1244"/>
                  </a:lnTo>
                  <a:lnTo>
                    <a:pt x="368" y="1232"/>
                  </a:lnTo>
                  <a:lnTo>
                    <a:pt x="340" y="1218"/>
                  </a:lnTo>
                  <a:lnTo>
                    <a:pt x="312" y="1202"/>
                  </a:lnTo>
                  <a:lnTo>
                    <a:pt x="286" y="1184"/>
                  </a:lnTo>
                  <a:lnTo>
                    <a:pt x="260" y="1166"/>
                  </a:lnTo>
                  <a:lnTo>
                    <a:pt x="236" y="1148"/>
                  </a:lnTo>
                  <a:lnTo>
                    <a:pt x="212" y="1128"/>
                  </a:lnTo>
                  <a:lnTo>
                    <a:pt x="190" y="1106"/>
                  </a:lnTo>
                  <a:lnTo>
                    <a:pt x="168" y="1084"/>
                  </a:lnTo>
                  <a:lnTo>
                    <a:pt x="148" y="1060"/>
                  </a:lnTo>
                  <a:lnTo>
                    <a:pt x="130" y="1036"/>
                  </a:lnTo>
                  <a:lnTo>
                    <a:pt x="112" y="1010"/>
                  </a:lnTo>
                  <a:lnTo>
                    <a:pt x="94" y="984"/>
                  </a:lnTo>
                  <a:lnTo>
                    <a:pt x="78" y="956"/>
                  </a:lnTo>
                  <a:lnTo>
                    <a:pt x="64" y="928"/>
                  </a:lnTo>
                  <a:lnTo>
                    <a:pt x="52" y="900"/>
                  </a:lnTo>
                  <a:lnTo>
                    <a:pt x="40" y="870"/>
                  </a:lnTo>
                  <a:lnTo>
                    <a:pt x="30" y="840"/>
                  </a:lnTo>
                  <a:lnTo>
                    <a:pt x="20" y="810"/>
                  </a:lnTo>
                  <a:lnTo>
                    <a:pt x="14" y="778"/>
                  </a:lnTo>
                  <a:lnTo>
                    <a:pt x="8" y="746"/>
                  </a:lnTo>
                  <a:lnTo>
                    <a:pt x="4" y="714"/>
                  </a:lnTo>
                  <a:lnTo>
                    <a:pt x="2" y="680"/>
                  </a:lnTo>
                  <a:lnTo>
                    <a:pt x="0" y="648"/>
                  </a:lnTo>
                  <a:lnTo>
                    <a:pt x="0" y="648"/>
                  </a:lnTo>
                  <a:lnTo>
                    <a:pt x="2" y="614"/>
                  </a:lnTo>
                  <a:lnTo>
                    <a:pt x="4" y="582"/>
                  </a:lnTo>
                  <a:lnTo>
                    <a:pt x="8" y="548"/>
                  </a:lnTo>
                  <a:lnTo>
                    <a:pt x="14" y="516"/>
                  </a:lnTo>
                  <a:lnTo>
                    <a:pt x="20" y="486"/>
                  </a:lnTo>
                  <a:lnTo>
                    <a:pt x="30" y="454"/>
                  </a:lnTo>
                  <a:lnTo>
                    <a:pt x="40" y="424"/>
                  </a:lnTo>
                  <a:lnTo>
                    <a:pt x="52" y="396"/>
                  </a:lnTo>
                  <a:lnTo>
                    <a:pt x="64" y="366"/>
                  </a:lnTo>
                  <a:lnTo>
                    <a:pt x="78" y="338"/>
                  </a:lnTo>
                  <a:lnTo>
                    <a:pt x="94" y="312"/>
                  </a:lnTo>
                  <a:lnTo>
                    <a:pt x="112" y="286"/>
                  </a:lnTo>
                  <a:lnTo>
                    <a:pt x="130" y="260"/>
                  </a:lnTo>
                  <a:lnTo>
                    <a:pt x="148" y="236"/>
                  </a:lnTo>
                  <a:lnTo>
                    <a:pt x="168" y="212"/>
                  </a:lnTo>
                  <a:lnTo>
                    <a:pt x="190" y="190"/>
                  </a:lnTo>
                  <a:lnTo>
                    <a:pt x="212" y="168"/>
                  </a:lnTo>
                  <a:lnTo>
                    <a:pt x="236" y="148"/>
                  </a:lnTo>
                  <a:lnTo>
                    <a:pt x="260" y="128"/>
                  </a:lnTo>
                  <a:lnTo>
                    <a:pt x="286" y="110"/>
                  </a:lnTo>
                  <a:lnTo>
                    <a:pt x="312" y="94"/>
                  </a:lnTo>
                  <a:lnTo>
                    <a:pt x="340" y="78"/>
                  </a:lnTo>
                  <a:lnTo>
                    <a:pt x="368" y="64"/>
                  </a:lnTo>
                  <a:lnTo>
                    <a:pt x="396" y="50"/>
                  </a:lnTo>
                  <a:lnTo>
                    <a:pt x="426" y="38"/>
                  </a:lnTo>
                  <a:lnTo>
                    <a:pt x="456" y="28"/>
                  </a:lnTo>
                  <a:lnTo>
                    <a:pt x="486" y="20"/>
                  </a:lnTo>
                  <a:lnTo>
                    <a:pt x="518" y="12"/>
                  </a:lnTo>
                  <a:lnTo>
                    <a:pt x="550" y="8"/>
                  </a:lnTo>
                  <a:lnTo>
                    <a:pt x="582" y="2"/>
                  </a:lnTo>
                  <a:lnTo>
                    <a:pt x="614" y="0"/>
                  </a:lnTo>
                  <a:lnTo>
                    <a:pt x="648" y="0"/>
                  </a:lnTo>
                  <a:lnTo>
                    <a:pt x="648" y="0"/>
                  </a:lnTo>
                  <a:lnTo>
                    <a:pt x="682" y="0"/>
                  </a:lnTo>
                  <a:lnTo>
                    <a:pt x="714" y="2"/>
                  </a:lnTo>
                  <a:lnTo>
                    <a:pt x="746" y="8"/>
                  </a:lnTo>
                  <a:lnTo>
                    <a:pt x="778" y="12"/>
                  </a:lnTo>
                  <a:lnTo>
                    <a:pt x="810" y="20"/>
                  </a:lnTo>
                  <a:lnTo>
                    <a:pt x="840" y="28"/>
                  </a:lnTo>
                  <a:lnTo>
                    <a:pt x="872" y="38"/>
                  </a:lnTo>
                  <a:lnTo>
                    <a:pt x="900" y="50"/>
                  </a:lnTo>
                  <a:lnTo>
                    <a:pt x="930" y="64"/>
                  </a:lnTo>
                  <a:lnTo>
                    <a:pt x="958" y="78"/>
                  </a:lnTo>
                  <a:lnTo>
                    <a:pt x="984" y="94"/>
                  </a:lnTo>
                  <a:lnTo>
                    <a:pt x="1010" y="110"/>
                  </a:lnTo>
                  <a:lnTo>
                    <a:pt x="1036" y="128"/>
                  </a:lnTo>
                  <a:lnTo>
                    <a:pt x="1060" y="148"/>
                  </a:lnTo>
                  <a:lnTo>
                    <a:pt x="1084" y="168"/>
                  </a:lnTo>
                  <a:lnTo>
                    <a:pt x="1106" y="190"/>
                  </a:lnTo>
                  <a:lnTo>
                    <a:pt x="1128" y="212"/>
                  </a:lnTo>
                  <a:lnTo>
                    <a:pt x="1148" y="236"/>
                  </a:lnTo>
                  <a:lnTo>
                    <a:pt x="1168" y="260"/>
                  </a:lnTo>
                  <a:lnTo>
                    <a:pt x="1186" y="286"/>
                  </a:lnTo>
                  <a:lnTo>
                    <a:pt x="1202" y="312"/>
                  </a:lnTo>
                  <a:lnTo>
                    <a:pt x="1218" y="338"/>
                  </a:lnTo>
                  <a:lnTo>
                    <a:pt x="1232" y="366"/>
                  </a:lnTo>
                  <a:lnTo>
                    <a:pt x="1246" y="396"/>
                  </a:lnTo>
                  <a:lnTo>
                    <a:pt x="1256" y="424"/>
                  </a:lnTo>
                  <a:lnTo>
                    <a:pt x="1268" y="454"/>
                  </a:lnTo>
                  <a:lnTo>
                    <a:pt x="1276" y="486"/>
                  </a:lnTo>
                  <a:lnTo>
                    <a:pt x="1282" y="516"/>
                  </a:lnTo>
                  <a:lnTo>
                    <a:pt x="1288" y="548"/>
                  </a:lnTo>
                  <a:lnTo>
                    <a:pt x="1292" y="582"/>
                  </a:lnTo>
                  <a:lnTo>
                    <a:pt x="1296" y="614"/>
                  </a:lnTo>
                  <a:lnTo>
                    <a:pt x="1296" y="648"/>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78" name="Freeform 14">
              <a:extLst>
                <a:ext uri="{FF2B5EF4-FFF2-40B4-BE49-F238E27FC236}">
                  <a16:creationId xmlns:a16="http://schemas.microsoft.com/office/drawing/2014/main" id="{FA1EC6D7-2866-1BDD-3770-0E1BAA09BD32}"/>
                </a:ext>
              </a:extLst>
            </p:cNvPr>
            <p:cNvSpPr>
              <a:spLocks/>
            </p:cNvSpPr>
            <p:nvPr/>
          </p:nvSpPr>
          <p:spPr bwMode="auto">
            <a:xfrm>
              <a:off x="1358900" y="969963"/>
              <a:ext cx="2057400" cy="2057400"/>
            </a:xfrm>
            <a:custGeom>
              <a:avLst/>
              <a:gdLst/>
              <a:ahLst/>
              <a:cxnLst>
                <a:cxn ang="0">
                  <a:pos x="1296" y="680"/>
                </a:cxn>
                <a:cxn ang="0">
                  <a:pos x="1282" y="778"/>
                </a:cxn>
                <a:cxn ang="0">
                  <a:pos x="1256" y="870"/>
                </a:cxn>
                <a:cxn ang="0">
                  <a:pos x="1218" y="956"/>
                </a:cxn>
                <a:cxn ang="0">
                  <a:pos x="1168" y="1036"/>
                </a:cxn>
                <a:cxn ang="0">
                  <a:pos x="1106" y="1106"/>
                </a:cxn>
                <a:cxn ang="0">
                  <a:pos x="1036" y="1166"/>
                </a:cxn>
                <a:cxn ang="0">
                  <a:pos x="958" y="1218"/>
                </a:cxn>
                <a:cxn ang="0">
                  <a:pos x="872" y="1256"/>
                </a:cxn>
                <a:cxn ang="0">
                  <a:pos x="778" y="1282"/>
                </a:cxn>
                <a:cxn ang="0">
                  <a:pos x="682" y="1294"/>
                </a:cxn>
                <a:cxn ang="0">
                  <a:pos x="614" y="1294"/>
                </a:cxn>
                <a:cxn ang="0">
                  <a:pos x="518" y="1282"/>
                </a:cxn>
                <a:cxn ang="0">
                  <a:pos x="426" y="1256"/>
                </a:cxn>
                <a:cxn ang="0">
                  <a:pos x="340" y="1218"/>
                </a:cxn>
                <a:cxn ang="0">
                  <a:pos x="260" y="1166"/>
                </a:cxn>
                <a:cxn ang="0">
                  <a:pos x="190" y="1106"/>
                </a:cxn>
                <a:cxn ang="0">
                  <a:pos x="130" y="1036"/>
                </a:cxn>
                <a:cxn ang="0">
                  <a:pos x="78" y="956"/>
                </a:cxn>
                <a:cxn ang="0">
                  <a:pos x="40" y="870"/>
                </a:cxn>
                <a:cxn ang="0">
                  <a:pos x="14" y="778"/>
                </a:cxn>
                <a:cxn ang="0">
                  <a:pos x="2" y="680"/>
                </a:cxn>
                <a:cxn ang="0">
                  <a:pos x="2" y="614"/>
                </a:cxn>
                <a:cxn ang="0">
                  <a:pos x="14" y="516"/>
                </a:cxn>
                <a:cxn ang="0">
                  <a:pos x="40" y="424"/>
                </a:cxn>
                <a:cxn ang="0">
                  <a:pos x="78" y="338"/>
                </a:cxn>
                <a:cxn ang="0">
                  <a:pos x="130" y="260"/>
                </a:cxn>
                <a:cxn ang="0">
                  <a:pos x="190" y="190"/>
                </a:cxn>
                <a:cxn ang="0">
                  <a:pos x="260" y="128"/>
                </a:cxn>
                <a:cxn ang="0">
                  <a:pos x="340" y="78"/>
                </a:cxn>
                <a:cxn ang="0">
                  <a:pos x="426" y="38"/>
                </a:cxn>
                <a:cxn ang="0">
                  <a:pos x="518" y="12"/>
                </a:cxn>
                <a:cxn ang="0">
                  <a:pos x="614" y="0"/>
                </a:cxn>
                <a:cxn ang="0">
                  <a:pos x="682" y="0"/>
                </a:cxn>
                <a:cxn ang="0">
                  <a:pos x="778" y="12"/>
                </a:cxn>
                <a:cxn ang="0">
                  <a:pos x="872" y="38"/>
                </a:cxn>
                <a:cxn ang="0">
                  <a:pos x="958" y="78"/>
                </a:cxn>
                <a:cxn ang="0">
                  <a:pos x="1036" y="128"/>
                </a:cxn>
                <a:cxn ang="0">
                  <a:pos x="1106" y="190"/>
                </a:cxn>
                <a:cxn ang="0">
                  <a:pos x="1168" y="260"/>
                </a:cxn>
                <a:cxn ang="0">
                  <a:pos x="1218" y="338"/>
                </a:cxn>
                <a:cxn ang="0">
                  <a:pos x="1256" y="424"/>
                </a:cxn>
                <a:cxn ang="0">
                  <a:pos x="1282" y="516"/>
                </a:cxn>
                <a:cxn ang="0">
                  <a:pos x="1296" y="614"/>
                </a:cxn>
              </a:cxnLst>
              <a:rect l="0" t="0" r="r" b="b"/>
              <a:pathLst>
                <a:path w="1296" h="1296">
                  <a:moveTo>
                    <a:pt x="1296" y="648"/>
                  </a:moveTo>
                  <a:lnTo>
                    <a:pt x="1296" y="648"/>
                  </a:lnTo>
                  <a:lnTo>
                    <a:pt x="1296" y="680"/>
                  </a:lnTo>
                  <a:lnTo>
                    <a:pt x="1292" y="714"/>
                  </a:lnTo>
                  <a:lnTo>
                    <a:pt x="1288" y="746"/>
                  </a:lnTo>
                  <a:lnTo>
                    <a:pt x="1282" y="778"/>
                  </a:lnTo>
                  <a:lnTo>
                    <a:pt x="1276" y="810"/>
                  </a:lnTo>
                  <a:lnTo>
                    <a:pt x="1268" y="840"/>
                  </a:lnTo>
                  <a:lnTo>
                    <a:pt x="1256" y="870"/>
                  </a:lnTo>
                  <a:lnTo>
                    <a:pt x="1246" y="900"/>
                  </a:lnTo>
                  <a:lnTo>
                    <a:pt x="1232" y="928"/>
                  </a:lnTo>
                  <a:lnTo>
                    <a:pt x="1218" y="956"/>
                  </a:lnTo>
                  <a:lnTo>
                    <a:pt x="1202" y="984"/>
                  </a:lnTo>
                  <a:lnTo>
                    <a:pt x="1186" y="1010"/>
                  </a:lnTo>
                  <a:lnTo>
                    <a:pt x="1168" y="1036"/>
                  </a:lnTo>
                  <a:lnTo>
                    <a:pt x="1148" y="1060"/>
                  </a:lnTo>
                  <a:lnTo>
                    <a:pt x="1128" y="1084"/>
                  </a:lnTo>
                  <a:lnTo>
                    <a:pt x="1106" y="1106"/>
                  </a:lnTo>
                  <a:lnTo>
                    <a:pt x="1084" y="1128"/>
                  </a:lnTo>
                  <a:lnTo>
                    <a:pt x="1060" y="1148"/>
                  </a:lnTo>
                  <a:lnTo>
                    <a:pt x="1036" y="1166"/>
                  </a:lnTo>
                  <a:lnTo>
                    <a:pt x="1010" y="1184"/>
                  </a:lnTo>
                  <a:lnTo>
                    <a:pt x="984" y="1202"/>
                  </a:lnTo>
                  <a:lnTo>
                    <a:pt x="958" y="1218"/>
                  </a:lnTo>
                  <a:lnTo>
                    <a:pt x="930" y="1232"/>
                  </a:lnTo>
                  <a:lnTo>
                    <a:pt x="900" y="1244"/>
                  </a:lnTo>
                  <a:lnTo>
                    <a:pt x="872" y="1256"/>
                  </a:lnTo>
                  <a:lnTo>
                    <a:pt x="840" y="1266"/>
                  </a:lnTo>
                  <a:lnTo>
                    <a:pt x="810" y="1274"/>
                  </a:lnTo>
                  <a:lnTo>
                    <a:pt x="778" y="1282"/>
                  </a:lnTo>
                  <a:lnTo>
                    <a:pt x="746" y="1288"/>
                  </a:lnTo>
                  <a:lnTo>
                    <a:pt x="714" y="1292"/>
                  </a:lnTo>
                  <a:lnTo>
                    <a:pt x="682" y="1294"/>
                  </a:lnTo>
                  <a:lnTo>
                    <a:pt x="648" y="1296"/>
                  </a:lnTo>
                  <a:lnTo>
                    <a:pt x="648" y="1296"/>
                  </a:lnTo>
                  <a:lnTo>
                    <a:pt x="614" y="1294"/>
                  </a:lnTo>
                  <a:lnTo>
                    <a:pt x="582" y="1292"/>
                  </a:lnTo>
                  <a:lnTo>
                    <a:pt x="550" y="1288"/>
                  </a:lnTo>
                  <a:lnTo>
                    <a:pt x="518" y="1282"/>
                  </a:lnTo>
                  <a:lnTo>
                    <a:pt x="486" y="1274"/>
                  </a:lnTo>
                  <a:lnTo>
                    <a:pt x="456" y="1266"/>
                  </a:lnTo>
                  <a:lnTo>
                    <a:pt x="426" y="1256"/>
                  </a:lnTo>
                  <a:lnTo>
                    <a:pt x="396" y="1244"/>
                  </a:lnTo>
                  <a:lnTo>
                    <a:pt x="368" y="1232"/>
                  </a:lnTo>
                  <a:lnTo>
                    <a:pt x="340" y="1218"/>
                  </a:lnTo>
                  <a:lnTo>
                    <a:pt x="312" y="1202"/>
                  </a:lnTo>
                  <a:lnTo>
                    <a:pt x="286" y="1184"/>
                  </a:lnTo>
                  <a:lnTo>
                    <a:pt x="260" y="1166"/>
                  </a:lnTo>
                  <a:lnTo>
                    <a:pt x="236" y="1148"/>
                  </a:lnTo>
                  <a:lnTo>
                    <a:pt x="212" y="1128"/>
                  </a:lnTo>
                  <a:lnTo>
                    <a:pt x="190" y="1106"/>
                  </a:lnTo>
                  <a:lnTo>
                    <a:pt x="168" y="1084"/>
                  </a:lnTo>
                  <a:lnTo>
                    <a:pt x="148" y="1060"/>
                  </a:lnTo>
                  <a:lnTo>
                    <a:pt x="130" y="1036"/>
                  </a:lnTo>
                  <a:lnTo>
                    <a:pt x="112" y="1010"/>
                  </a:lnTo>
                  <a:lnTo>
                    <a:pt x="94" y="984"/>
                  </a:lnTo>
                  <a:lnTo>
                    <a:pt x="78" y="956"/>
                  </a:lnTo>
                  <a:lnTo>
                    <a:pt x="64" y="928"/>
                  </a:lnTo>
                  <a:lnTo>
                    <a:pt x="52" y="900"/>
                  </a:lnTo>
                  <a:lnTo>
                    <a:pt x="40" y="870"/>
                  </a:lnTo>
                  <a:lnTo>
                    <a:pt x="30" y="840"/>
                  </a:lnTo>
                  <a:lnTo>
                    <a:pt x="20" y="810"/>
                  </a:lnTo>
                  <a:lnTo>
                    <a:pt x="14" y="778"/>
                  </a:lnTo>
                  <a:lnTo>
                    <a:pt x="8" y="746"/>
                  </a:lnTo>
                  <a:lnTo>
                    <a:pt x="4" y="714"/>
                  </a:lnTo>
                  <a:lnTo>
                    <a:pt x="2" y="680"/>
                  </a:lnTo>
                  <a:lnTo>
                    <a:pt x="0" y="648"/>
                  </a:lnTo>
                  <a:lnTo>
                    <a:pt x="0" y="648"/>
                  </a:lnTo>
                  <a:lnTo>
                    <a:pt x="2" y="614"/>
                  </a:lnTo>
                  <a:lnTo>
                    <a:pt x="4" y="582"/>
                  </a:lnTo>
                  <a:lnTo>
                    <a:pt x="8" y="548"/>
                  </a:lnTo>
                  <a:lnTo>
                    <a:pt x="14" y="516"/>
                  </a:lnTo>
                  <a:lnTo>
                    <a:pt x="20" y="486"/>
                  </a:lnTo>
                  <a:lnTo>
                    <a:pt x="30" y="454"/>
                  </a:lnTo>
                  <a:lnTo>
                    <a:pt x="40" y="424"/>
                  </a:lnTo>
                  <a:lnTo>
                    <a:pt x="52" y="396"/>
                  </a:lnTo>
                  <a:lnTo>
                    <a:pt x="64" y="366"/>
                  </a:lnTo>
                  <a:lnTo>
                    <a:pt x="78" y="338"/>
                  </a:lnTo>
                  <a:lnTo>
                    <a:pt x="94" y="312"/>
                  </a:lnTo>
                  <a:lnTo>
                    <a:pt x="112" y="286"/>
                  </a:lnTo>
                  <a:lnTo>
                    <a:pt x="130" y="260"/>
                  </a:lnTo>
                  <a:lnTo>
                    <a:pt x="148" y="236"/>
                  </a:lnTo>
                  <a:lnTo>
                    <a:pt x="168" y="212"/>
                  </a:lnTo>
                  <a:lnTo>
                    <a:pt x="190" y="190"/>
                  </a:lnTo>
                  <a:lnTo>
                    <a:pt x="212" y="168"/>
                  </a:lnTo>
                  <a:lnTo>
                    <a:pt x="236" y="148"/>
                  </a:lnTo>
                  <a:lnTo>
                    <a:pt x="260" y="128"/>
                  </a:lnTo>
                  <a:lnTo>
                    <a:pt x="286" y="110"/>
                  </a:lnTo>
                  <a:lnTo>
                    <a:pt x="312" y="94"/>
                  </a:lnTo>
                  <a:lnTo>
                    <a:pt x="340" y="78"/>
                  </a:lnTo>
                  <a:lnTo>
                    <a:pt x="368" y="64"/>
                  </a:lnTo>
                  <a:lnTo>
                    <a:pt x="396" y="50"/>
                  </a:lnTo>
                  <a:lnTo>
                    <a:pt x="426" y="38"/>
                  </a:lnTo>
                  <a:lnTo>
                    <a:pt x="456" y="28"/>
                  </a:lnTo>
                  <a:lnTo>
                    <a:pt x="486" y="20"/>
                  </a:lnTo>
                  <a:lnTo>
                    <a:pt x="518" y="12"/>
                  </a:lnTo>
                  <a:lnTo>
                    <a:pt x="550" y="8"/>
                  </a:lnTo>
                  <a:lnTo>
                    <a:pt x="582" y="2"/>
                  </a:lnTo>
                  <a:lnTo>
                    <a:pt x="614" y="0"/>
                  </a:lnTo>
                  <a:lnTo>
                    <a:pt x="648" y="0"/>
                  </a:lnTo>
                  <a:lnTo>
                    <a:pt x="648" y="0"/>
                  </a:lnTo>
                  <a:lnTo>
                    <a:pt x="682" y="0"/>
                  </a:lnTo>
                  <a:lnTo>
                    <a:pt x="714" y="2"/>
                  </a:lnTo>
                  <a:lnTo>
                    <a:pt x="746" y="8"/>
                  </a:lnTo>
                  <a:lnTo>
                    <a:pt x="778" y="12"/>
                  </a:lnTo>
                  <a:lnTo>
                    <a:pt x="810" y="20"/>
                  </a:lnTo>
                  <a:lnTo>
                    <a:pt x="840" y="28"/>
                  </a:lnTo>
                  <a:lnTo>
                    <a:pt x="872" y="38"/>
                  </a:lnTo>
                  <a:lnTo>
                    <a:pt x="900" y="50"/>
                  </a:lnTo>
                  <a:lnTo>
                    <a:pt x="930" y="64"/>
                  </a:lnTo>
                  <a:lnTo>
                    <a:pt x="958" y="78"/>
                  </a:lnTo>
                  <a:lnTo>
                    <a:pt x="984" y="94"/>
                  </a:lnTo>
                  <a:lnTo>
                    <a:pt x="1010" y="110"/>
                  </a:lnTo>
                  <a:lnTo>
                    <a:pt x="1036" y="128"/>
                  </a:lnTo>
                  <a:lnTo>
                    <a:pt x="1060" y="148"/>
                  </a:lnTo>
                  <a:lnTo>
                    <a:pt x="1084" y="168"/>
                  </a:lnTo>
                  <a:lnTo>
                    <a:pt x="1106" y="190"/>
                  </a:lnTo>
                  <a:lnTo>
                    <a:pt x="1128" y="212"/>
                  </a:lnTo>
                  <a:lnTo>
                    <a:pt x="1148" y="236"/>
                  </a:lnTo>
                  <a:lnTo>
                    <a:pt x="1168" y="260"/>
                  </a:lnTo>
                  <a:lnTo>
                    <a:pt x="1186" y="286"/>
                  </a:lnTo>
                  <a:lnTo>
                    <a:pt x="1202" y="312"/>
                  </a:lnTo>
                  <a:lnTo>
                    <a:pt x="1218" y="338"/>
                  </a:lnTo>
                  <a:lnTo>
                    <a:pt x="1232" y="366"/>
                  </a:lnTo>
                  <a:lnTo>
                    <a:pt x="1246" y="396"/>
                  </a:lnTo>
                  <a:lnTo>
                    <a:pt x="1256" y="424"/>
                  </a:lnTo>
                  <a:lnTo>
                    <a:pt x="1268" y="454"/>
                  </a:lnTo>
                  <a:lnTo>
                    <a:pt x="1276" y="486"/>
                  </a:lnTo>
                  <a:lnTo>
                    <a:pt x="1282" y="516"/>
                  </a:lnTo>
                  <a:lnTo>
                    <a:pt x="1288" y="548"/>
                  </a:lnTo>
                  <a:lnTo>
                    <a:pt x="1292" y="582"/>
                  </a:lnTo>
                  <a:lnTo>
                    <a:pt x="1296" y="614"/>
                  </a:lnTo>
                  <a:lnTo>
                    <a:pt x="1296" y="648"/>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79" name="Freeform 15">
              <a:extLst>
                <a:ext uri="{FF2B5EF4-FFF2-40B4-BE49-F238E27FC236}">
                  <a16:creationId xmlns:a16="http://schemas.microsoft.com/office/drawing/2014/main" id="{ABCF8772-D4F6-6A26-3BE9-F5ADB6EA89E2}"/>
                </a:ext>
              </a:extLst>
            </p:cNvPr>
            <p:cNvSpPr>
              <a:spLocks noEditPoints="1"/>
            </p:cNvSpPr>
            <p:nvPr/>
          </p:nvSpPr>
          <p:spPr bwMode="auto">
            <a:xfrm>
              <a:off x="1358900" y="969963"/>
              <a:ext cx="1038225" cy="1035050"/>
            </a:xfrm>
            <a:custGeom>
              <a:avLst/>
              <a:gdLst/>
              <a:ahLst/>
              <a:cxnLst>
                <a:cxn ang="0">
                  <a:pos x="0" y="652"/>
                </a:cxn>
                <a:cxn ang="0">
                  <a:pos x="0" y="652"/>
                </a:cxn>
                <a:cxn ang="0">
                  <a:pos x="0" y="652"/>
                </a:cxn>
                <a:cxn ang="0">
                  <a:pos x="0" y="652"/>
                </a:cxn>
                <a:cxn ang="0">
                  <a:pos x="0" y="652"/>
                </a:cxn>
                <a:cxn ang="0">
                  <a:pos x="0" y="650"/>
                </a:cxn>
                <a:cxn ang="0">
                  <a:pos x="0" y="650"/>
                </a:cxn>
                <a:cxn ang="0">
                  <a:pos x="0" y="650"/>
                </a:cxn>
                <a:cxn ang="0">
                  <a:pos x="0" y="650"/>
                </a:cxn>
                <a:cxn ang="0">
                  <a:pos x="0" y="650"/>
                </a:cxn>
                <a:cxn ang="0">
                  <a:pos x="0" y="650"/>
                </a:cxn>
                <a:cxn ang="0">
                  <a:pos x="0" y="650"/>
                </a:cxn>
                <a:cxn ang="0">
                  <a:pos x="0" y="650"/>
                </a:cxn>
                <a:cxn ang="0">
                  <a:pos x="0" y="650"/>
                </a:cxn>
                <a:cxn ang="0">
                  <a:pos x="0" y="650"/>
                </a:cxn>
                <a:cxn ang="0">
                  <a:pos x="0" y="648"/>
                </a:cxn>
                <a:cxn ang="0">
                  <a:pos x="0" y="648"/>
                </a:cxn>
                <a:cxn ang="0">
                  <a:pos x="0" y="648"/>
                </a:cxn>
                <a:cxn ang="0">
                  <a:pos x="654" y="0"/>
                </a:cxn>
                <a:cxn ang="0">
                  <a:pos x="652" y="0"/>
                </a:cxn>
                <a:cxn ang="0">
                  <a:pos x="652" y="0"/>
                </a:cxn>
                <a:cxn ang="0">
                  <a:pos x="652" y="0"/>
                </a:cxn>
                <a:cxn ang="0">
                  <a:pos x="652" y="0"/>
                </a:cxn>
                <a:cxn ang="0">
                  <a:pos x="652" y="0"/>
                </a:cxn>
                <a:cxn ang="0">
                  <a:pos x="652" y="0"/>
                </a:cxn>
                <a:cxn ang="0">
                  <a:pos x="652" y="0"/>
                </a:cxn>
                <a:cxn ang="0">
                  <a:pos x="650" y="0"/>
                </a:cxn>
                <a:cxn ang="0">
                  <a:pos x="650" y="0"/>
                </a:cxn>
                <a:cxn ang="0">
                  <a:pos x="650" y="0"/>
                </a:cxn>
                <a:cxn ang="0">
                  <a:pos x="650" y="0"/>
                </a:cxn>
                <a:cxn ang="0">
                  <a:pos x="650" y="0"/>
                </a:cxn>
                <a:cxn ang="0">
                  <a:pos x="650" y="0"/>
                </a:cxn>
                <a:cxn ang="0">
                  <a:pos x="650" y="0"/>
                </a:cxn>
                <a:cxn ang="0">
                  <a:pos x="650" y="0"/>
                </a:cxn>
                <a:cxn ang="0">
                  <a:pos x="650" y="0"/>
                </a:cxn>
                <a:cxn ang="0">
                  <a:pos x="650" y="0"/>
                </a:cxn>
              </a:cxnLst>
              <a:rect l="0" t="0" r="r" b="b"/>
              <a:pathLst>
                <a:path w="654" h="652">
                  <a:moveTo>
                    <a:pt x="0" y="652"/>
                  </a:moveTo>
                  <a:lnTo>
                    <a:pt x="0" y="652"/>
                  </a:lnTo>
                  <a:lnTo>
                    <a:pt x="0" y="652"/>
                  </a:lnTo>
                  <a:close/>
                  <a:moveTo>
                    <a:pt x="0" y="652"/>
                  </a:moveTo>
                  <a:lnTo>
                    <a:pt x="0" y="652"/>
                  </a:lnTo>
                  <a:lnTo>
                    <a:pt x="0" y="652"/>
                  </a:lnTo>
                  <a:lnTo>
                    <a:pt x="0" y="652"/>
                  </a:lnTo>
                  <a:close/>
                  <a:moveTo>
                    <a:pt x="0" y="652"/>
                  </a:moveTo>
                  <a:lnTo>
                    <a:pt x="0" y="652"/>
                  </a:lnTo>
                  <a:lnTo>
                    <a:pt x="0" y="652"/>
                  </a:lnTo>
                  <a:lnTo>
                    <a:pt x="0" y="652"/>
                  </a:lnTo>
                  <a:close/>
                  <a:moveTo>
                    <a:pt x="0" y="650"/>
                  </a:moveTo>
                  <a:lnTo>
                    <a:pt x="0" y="650"/>
                  </a:lnTo>
                  <a:lnTo>
                    <a:pt x="0" y="650"/>
                  </a:lnTo>
                  <a:lnTo>
                    <a:pt x="0" y="650"/>
                  </a:lnTo>
                  <a:lnTo>
                    <a:pt x="0" y="650"/>
                  </a:lnTo>
                  <a:close/>
                  <a:moveTo>
                    <a:pt x="0" y="650"/>
                  </a:moveTo>
                  <a:lnTo>
                    <a:pt x="0" y="650"/>
                  </a:lnTo>
                  <a:lnTo>
                    <a:pt x="0" y="650"/>
                  </a:lnTo>
                  <a:lnTo>
                    <a:pt x="0" y="650"/>
                  </a:lnTo>
                  <a:lnTo>
                    <a:pt x="0" y="650"/>
                  </a:lnTo>
                  <a:close/>
                  <a:moveTo>
                    <a:pt x="0" y="650"/>
                  </a:moveTo>
                  <a:lnTo>
                    <a:pt x="0" y="650"/>
                  </a:lnTo>
                  <a:lnTo>
                    <a:pt x="0" y="650"/>
                  </a:lnTo>
                  <a:lnTo>
                    <a:pt x="0" y="650"/>
                  </a:lnTo>
                  <a:lnTo>
                    <a:pt x="0" y="650"/>
                  </a:lnTo>
                  <a:close/>
                  <a:moveTo>
                    <a:pt x="0" y="650"/>
                  </a:moveTo>
                  <a:lnTo>
                    <a:pt x="0" y="650"/>
                  </a:lnTo>
                  <a:lnTo>
                    <a:pt x="0" y="650"/>
                  </a:lnTo>
                  <a:lnTo>
                    <a:pt x="0" y="650"/>
                  </a:lnTo>
                  <a:lnTo>
                    <a:pt x="0" y="650"/>
                  </a:lnTo>
                  <a:close/>
                  <a:moveTo>
                    <a:pt x="0" y="648"/>
                  </a:moveTo>
                  <a:lnTo>
                    <a:pt x="0" y="648"/>
                  </a:lnTo>
                  <a:lnTo>
                    <a:pt x="0" y="648"/>
                  </a:lnTo>
                  <a:lnTo>
                    <a:pt x="0" y="648"/>
                  </a:lnTo>
                  <a:lnTo>
                    <a:pt x="0" y="648"/>
                  </a:lnTo>
                  <a:close/>
                  <a:moveTo>
                    <a:pt x="654" y="0"/>
                  </a:moveTo>
                  <a:lnTo>
                    <a:pt x="654" y="0"/>
                  </a:lnTo>
                  <a:lnTo>
                    <a:pt x="654" y="0"/>
                  </a:lnTo>
                  <a:close/>
                  <a:moveTo>
                    <a:pt x="652" y="0"/>
                  </a:moveTo>
                  <a:lnTo>
                    <a:pt x="652" y="0"/>
                  </a:lnTo>
                  <a:lnTo>
                    <a:pt x="652" y="0"/>
                  </a:lnTo>
                  <a:lnTo>
                    <a:pt x="652" y="0"/>
                  </a:lnTo>
                  <a:close/>
                  <a:moveTo>
                    <a:pt x="652" y="0"/>
                  </a:moveTo>
                  <a:lnTo>
                    <a:pt x="652" y="0"/>
                  </a:lnTo>
                  <a:lnTo>
                    <a:pt x="652" y="0"/>
                  </a:lnTo>
                  <a:lnTo>
                    <a:pt x="652" y="0"/>
                  </a:lnTo>
                  <a:close/>
                  <a:moveTo>
                    <a:pt x="652" y="0"/>
                  </a:moveTo>
                  <a:lnTo>
                    <a:pt x="652" y="0"/>
                  </a:lnTo>
                  <a:lnTo>
                    <a:pt x="652" y="0"/>
                  </a:lnTo>
                  <a:lnTo>
                    <a:pt x="652" y="0"/>
                  </a:lnTo>
                  <a:lnTo>
                    <a:pt x="652" y="0"/>
                  </a:lnTo>
                  <a:close/>
                  <a:moveTo>
                    <a:pt x="650" y="0"/>
                  </a:moveTo>
                  <a:lnTo>
                    <a:pt x="650" y="0"/>
                  </a:lnTo>
                  <a:lnTo>
                    <a:pt x="650" y="0"/>
                  </a:lnTo>
                  <a:lnTo>
                    <a:pt x="650" y="0"/>
                  </a:lnTo>
                  <a:lnTo>
                    <a:pt x="650" y="0"/>
                  </a:lnTo>
                  <a:close/>
                  <a:moveTo>
                    <a:pt x="650" y="0"/>
                  </a:moveTo>
                  <a:lnTo>
                    <a:pt x="650" y="0"/>
                  </a:lnTo>
                  <a:lnTo>
                    <a:pt x="650" y="0"/>
                  </a:lnTo>
                  <a:lnTo>
                    <a:pt x="650" y="0"/>
                  </a:lnTo>
                  <a:lnTo>
                    <a:pt x="650" y="0"/>
                  </a:lnTo>
                  <a:close/>
                  <a:moveTo>
                    <a:pt x="650" y="0"/>
                  </a:moveTo>
                  <a:lnTo>
                    <a:pt x="650" y="0"/>
                  </a:lnTo>
                  <a:lnTo>
                    <a:pt x="650" y="0"/>
                  </a:lnTo>
                  <a:lnTo>
                    <a:pt x="650" y="0"/>
                  </a:lnTo>
                  <a:lnTo>
                    <a:pt x="650" y="0"/>
                  </a:lnTo>
                  <a:close/>
                  <a:moveTo>
                    <a:pt x="650" y="0"/>
                  </a:moveTo>
                  <a:lnTo>
                    <a:pt x="650" y="0"/>
                  </a:lnTo>
                  <a:lnTo>
                    <a:pt x="650" y="0"/>
                  </a:lnTo>
                  <a:lnTo>
                    <a:pt x="650" y="0"/>
                  </a:lnTo>
                  <a:lnTo>
                    <a:pt x="650" y="0"/>
                  </a:lnTo>
                  <a:close/>
                </a:path>
              </a:pathLst>
            </a:custGeom>
            <a:solidFill>
              <a:srgbClr val="D54042"/>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80" name="Freeform 16">
              <a:extLst>
                <a:ext uri="{FF2B5EF4-FFF2-40B4-BE49-F238E27FC236}">
                  <a16:creationId xmlns:a16="http://schemas.microsoft.com/office/drawing/2014/main" id="{A55847BD-F4DF-F82B-0338-E519F4A78F46}"/>
                </a:ext>
              </a:extLst>
            </p:cNvPr>
            <p:cNvSpPr>
              <a:spLocks/>
            </p:cNvSpPr>
            <p:nvPr/>
          </p:nvSpPr>
          <p:spPr bwMode="auto">
            <a:xfrm>
              <a:off x="1358900" y="2005013"/>
              <a:ext cx="1588" cy="1588"/>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81" name="Freeform 17">
              <a:extLst>
                <a:ext uri="{FF2B5EF4-FFF2-40B4-BE49-F238E27FC236}">
                  <a16:creationId xmlns:a16="http://schemas.microsoft.com/office/drawing/2014/main" id="{981DE4C2-C776-F74F-D684-57B75FE8EC5B}"/>
                </a:ext>
              </a:extLst>
            </p:cNvPr>
            <p:cNvSpPr>
              <a:spLocks/>
            </p:cNvSpPr>
            <p:nvPr/>
          </p:nvSpPr>
          <p:spPr bwMode="auto">
            <a:xfrm>
              <a:off x="1358900" y="2005013"/>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82" name="Freeform 18">
              <a:extLst>
                <a:ext uri="{FF2B5EF4-FFF2-40B4-BE49-F238E27FC236}">
                  <a16:creationId xmlns:a16="http://schemas.microsoft.com/office/drawing/2014/main" id="{A98B5361-E0FC-98FA-5A40-D1803F32E339}"/>
                </a:ext>
              </a:extLst>
            </p:cNvPr>
            <p:cNvSpPr>
              <a:spLocks/>
            </p:cNvSpPr>
            <p:nvPr/>
          </p:nvSpPr>
          <p:spPr bwMode="auto">
            <a:xfrm>
              <a:off x="1358900" y="2005013"/>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83" name="Rectangle 19">
              <a:extLst>
                <a:ext uri="{FF2B5EF4-FFF2-40B4-BE49-F238E27FC236}">
                  <a16:creationId xmlns:a16="http://schemas.microsoft.com/office/drawing/2014/main" id="{B076BEA3-21AF-22FE-5CCA-20EED6B8CA8D}"/>
                </a:ext>
              </a:extLst>
            </p:cNvPr>
            <p:cNvSpPr>
              <a:spLocks noChangeArrowheads="1"/>
            </p:cNvSpPr>
            <p:nvPr/>
          </p:nvSpPr>
          <p:spPr bwMode="auto">
            <a:xfrm>
              <a:off x="1358900" y="2001838"/>
              <a:ext cx="1588" cy="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84" name="Rectangle 20">
              <a:extLst>
                <a:ext uri="{FF2B5EF4-FFF2-40B4-BE49-F238E27FC236}">
                  <a16:creationId xmlns:a16="http://schemas.microsoft.com/office/drawing/2014/main" id="{1BE52CD5-F0E7-9B5F-7B19-E3229F88D059}"/>
                </a:ext>
              </a:extLst>
            </p:cNvPr>
            <p:cNvSpPr>
              <a:spLocks noChangeArrowheads="1"/>
            </p:cNvSpPr>
            <p:nvPr/>
          </p:nvSpPr>
          <p:spPr bwMode="auto">
            <a:xfrm>
              <a:off x="1358900" y="2001838"/>
              <a:ext cx="1588" cy="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85" name="Rectangle 21">
              <a:extLst>
                <a:ext uri="{FF2B5EF4-FFF2-40B4-BE49-F238E27FC236}">
                  <a16:creationId xmlns:a16="http://schemas.microsoft.com/office/drawing/2014/main" id="{D84F6576-ABC6-A1CA-0191-6DD914544729}"/>
                </a:ext>
              </a:extLst>
            </p:cNvPr>
            <p:cNvSpPr>
              <a:spLocks noChangeArrowheads="1"/>
            </p:cNvSpPr>
            <p:nvPr/>
          </p:nvSpPr>
          <p:spPr bwMode="auto">
            <a:xfrm>
              <a:off x="1358900" y="2001838"/>
              <a:ext cx="1588" cy="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86" name="Rectangle 22">
              <a:extLst>
                <a:ext uri="{FF2B5EF4-FFF2-40B4-BE49-F238E27FC236}">
                  <a16:creationId xmlns:a16="http://schemas.microsoft.com/office/drawing/2014/main" id="{4B63AC2F-891F-8B77-E672-74EA3782EF49}"/>
                </a:ext>
              </a:extLst>
            </p:cNvPr>
            <p:cNvSpPr>
              <a:spLocks noChangeArrowheads="1"/>
            </p:cNvSpPr>
            <p:nvPr/>
          </p:nvSpPr>
          <p:spPr bwMode="auto">
            <a:xfrm>
              <a:off x="1358900" y="2001838"/>
              <a:ext cx="1588" cy="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87" name="Rectangle 23">
              <a:extLst>
                <a:ext uri="{FF2B5EF4-FFF2-40B4-BE49-F238E27FC236}">
                  <a16:creationId xmlns:a16="http://schemas.microsoft.com/office/drawing/2014/main" id="{746D121B-AA5E-E5EB-8986-929108582B44}"/>
                </a:ext>
              </a:extLst>
            </p:cNvPr>
            <p:cNvSpPr>
              <a:spLocks noChangeArrowheads="1"/>
            </p:cNvSpPr>
            <p:nvPr/>
          </p:nvSpPr>
          <p:spPr bwMode="auto">
            <a:xfrm>
              <a:off x="1358900" y="1998663"/>
              <a:ext cx="1588" cy="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88" name="Freeform 24">
              <a:extLst>
                <a:ext uri="{FF2B5EF4-FFF2-40B4-BE49-F238E27FC236}">
                  <a16:creationId xmlns:a16="http://schemas.microsoft.com/office/drawing/2014/main" id="{AD63F0AD-3FB9-696D-9B9D-8173214F41B7}"/>
                </a:ext>
              </a:extLst>
            </p:cNvPr>
            <p:cNvSpPr>
              <a:spLocks/>
            </p:cNvSpPr>
            <p:nvPr/>
          </p:nvSpPr>
          <p:spPr bwMode="auto">
            <a:xfrm>
              <a:off x="2397125" y="969963"/>
              <a:ext cx="1588" cy="1588"/>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89" name="Freeform 25">
              <a:extLst>
                <a:ext uri="{FF2B5EF4-FFF2-40B4-BE49-F238E27FC236}">
                  <a16:creationId xmlns:a16="http://schemas.microsoft.com/office/drawing/2014/main" id="{6F7119B1-64E8-876A-03AD-CB3D9A4AFD41}"/>
                </a:ext>
              </a:extLst>
            </p:cNvPr>
            <p:cNvSpPr>
              <a:spLocks/>
            </p:cNvSpPr>
            <p:nvPr/>
          </p:nvSpPr>
          <p:spPr bwMode="auto">
            <a:xfrm>
              <a:off x="2393950" y="969963"/>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90" name="Freeform 26">
              <a:extLst>
                <a:ext uri="{FF2B5EF4-FFF2-40B4-BE49-F238E27FC236}">
                  <a16:creationId xmlns:a16="http://schemas.microsoft.com/office/drawing/2014/main" id="{AA783982-00CF-A6C0-33A2-E89AC7F70D6A}"/>
                </a:ext>
              </a:extLst>
            </p:cNvPr>
            <p:cNvSpPr>
              <a:spLocks/>
            </p:cNvSpPr>
            <p:nvPr/>
          </p:nvSpPr>
          <p:spPr bwMode="auto">
            <a:xfrm>
              <a:off x="2393950" y="969963"/>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91" name="Rectangle 27">
              <a:extLst>
                <a:ext uri="{FF2B5EF4-FFF2-40B4-BE49-F238E27FC236}">
                  <a16:creationId xmlns:a16="http://schemas.microsoft.com/office/drawing/2014/main" id="{232363D0-0DB7-2B4F-5CD5-DC9A3EA4FEE8}"/>
                </a:ext>
              </a:extLst>
            </p:cNvPr>
            <p:cNvSpPr>
              <a:spLocks noChangeArrowheads="1"/>
            </p:cNvSpPr>
            <p:nvPr/>
          </p:nvSpPr>
          <p:spPr bwMode="auto">
            <a:xfrm>
              <a:off x="2393950" y="969963"/>
              <a:ext cx="1588" cy="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92" name="Rectangle 28">
              <a:extLst>
                <a:ext uri="{FF2B5EF4-FFF2-40B4-BE49-F238E27FC236}">
                  <a16:creationId xmlns:a16="http://schemas.microsoft.com/office/drawing/2014/main" id="{9FEF908C-1582-AA78-6390-E0CE42D17A86}"/>
                </a:ext>
              </a:extLst>
            </p:cNvPr>
            <p:cNvSpPr>
              <a:spLocks noChangeArrowheads="1"/>
            </p:cNvSpPr>
            <p:nvPr/>
          </p:nvSpPr>
          <p:spPr bwMode="auto">
            <a:xfrm>
              <a:off x="2390775" y="969963"/>
              <a:ext cx="1588" cy="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93" name="Rectangle 29">
              <a:extLst>
                <a:ext uri="{FF2B5EF4-FFF2-40B4-BE49-F238E27FC236}">
                  <a16:creationId xmlns:a16="http://schemas.microsoft.com/office/drawing/2014/main" id="{2D2E3F20-ABEE-531F-1424-3B69B0AFD577}"/>
                </a:ext>
              </a:extLst>
            </p:cNvPr>
            <p:cNvSpPr>
              <a:spLocks noChangeArrowheads="1"/>
            </p:cNvSpPr>
            <p:nvPr/>
          </p:nvSpPr>
          <p:spPr bwMode="auto">
            <a:xfrm>
              <a:off x="2390775" y="969963"/>
              <a:ext cx="1588" cy="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94" name="Rectangle 30">
              <a:extLst>
                <a:ext uri="{FF2B5EF4-FFF2-40B4-BE49-F238E27FC236}">
                  <a16:creationId xmlns:a16="http://schemas.microsoft.com/office/drawing/2014/main" id="{38C58363-6D05-7368-B8C3-2820EB4AA383}"/>
                </a:ext>
              </a:extLst>
            </p:cNvPr>
            <p:cNvSpPr>
              <a:spLocks noChangeArrowheads="1"/>
            </p:cNvSpPr>
            <p:nvPr/>
          </p:nvSpPr>
          <p:spPr bwMode="auto">
            <a:xfrm>
              <a:off x="2390775" y="969963"/>
              <a:ext cx="1588" cy="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95" name="Rectangle 31">
              <a:extLst>
                <a:ext uri="{FF2B5EF4-FFF2-40B4-BE49-F238E27FC236}">
                  <a16:creationId xmlns:a16="http://schemas.microsoft.com/office/drawing/2014/main" id="{6682F10D-C84E-708F-6D87-CF73C042F9C5}"/>
                </a:ext>
              </a:extLst>
            </p:cNvPr>
            <p:cNvSpPr>
              <a:spLocks noChangeArrowheads="1"/>
            </p:cNvSpPr>
            <p:nvPr/>
          </p:nvSpPr>
          <p:spPr bwMode="auto">
            <a:xfrm>
              <a:off x="2390775" y="969963"/>
              <a:ext cx="1588" cy="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96" name="Freeform 32">
              <a:extLst>
                <a:ext uri="{FF2B5EF4-FFF2-40B4-BE49-F238E27FC236}">
                  <a16:creationId xmlns:a16="http://schemas.microsoft.com/office/drawing/2014/main" id="{4C257887-B994-48C7-8DE8-3F4CAEBAAEA4}"/>
                </a:ext>
              </a:extLst>
            </p:cNvPr>
            <p:cNvSpPr>
              <a:spLocks/>
            </p:cNvSpPr>
            <p:nvPr/>
          </p:nvSpPr>
          <p:spPr bwMode="auto">
            <a:xfrm>
              <a:off x="1358900" y="969963"/>
              <a:ext cx="1762125" cy="1762125"/>
            </a:xfrm>
            <a:custGeom>
              <a:avLst/>
              <a:gdLst/>
              <a:ahLst/>
              <a:cxnLst>
                <a:cxn ang="0">
                  <a:pos x="582" y="2"/>
                </a:cxn>
                <a:cxn ang="0">
                  <a:pos x="456" y="28"/>
                </a:cxn>
                <a:cxn ang="0">
                  <a:pos x="340" y="78"/>
                </a:cxn>
                <a:cxn ang="0">
                  <a:pos x="236" y="148"/>
                </a:cxn>
                <a:cxn ang="0">
                  <a:pos x="148" y="236"/>
                </a:cxn>
                <a:cxn ang="0">
                  <a:pos x="78" y="338"/>
                </a:cxn>
                <a:cxn ang="0">
                  <a:pos x="30" y="454"/>
                </a:cxn>
                <a:cxn ang="0">
                  <a:pos x="4" y="582"/>
                </a:cxn>
                <a:cxn ang="0">
                  <a:pos x="0" y="648"/>
                </a:cxn>
                <a:cxn ang="0">
                  <a:pos x="0" y="650"/>
                </a:cxn>
                <a:cxn ang="0">
                  <a:pos x="0" y="650"/>
                </a:cxn>
                <a:cxn ang="0">
                  <a:pos x="0" y="650"/>
                </a:cxn>
                <a:cxn ang="0">
                  <a:pos x="0" y="650"/>
                </a:cxn>
                <a:cxn ang="0">
                  <a:pos x="0" y="652"/>
                </a:cxn>
                <a:cxn ang="0">
                  <a:pos x="0" y="652"/>
                </a:cxn>
                <a:cxn ang="0">
                  <a:pos x="0" y="652"/>
                </a:cxn>
                <a:cxn ang="0">
                  <a:pos x="14" y="782"/>
                </a:cxn>
                <a:cxn ang="0">
                  <a:pos x="54" y="904"/>
                </a:cxn>
                <a:cxn ang="0">
                  <a:pos x="114" y="1014"/>
                </a:cxn>
                <a:cxn ang="0">
                  <a:pos x="194" y="1110"/>
                </a:cxn>
                <a:cxn ang="0">
                  <a:pos x="134" y="1040"/>
                </a:cxn>
                <a:cxn ang="0">
                  <a:pos x="72" y="934"/>
                </a:cxn>
                <a:cxn ang="0">
                  <a:pos x="28" y="816"/>
                </a:cxn>
                <a:cxn ang="0">
                  <a:pos x="10" y="688"/>
                </a:cxn>
                <a:cxn ang="0">
                  <a:pos x="12" y="590"/>
                </a:cxn>
                <a:cxn ang="0">
                  <a:pos x="38" y="464"/>
                </a:cxn>
                <a:cxn ang="0">
                  <a:pos x="86" y="348"/>
                </a:cxn>
                <a:cxn ang="0">
                  <a:pos x="156" y="244"/>
                </a:cxn>
                <a:cxn ang="0">
                  <a:pos x="244" y="156"/>
                </a:cxn>
                <a:cxn ang="0">
                  <a:pos x="348" y="86"/>
                </a:cxn>
                <a:cxn ang="0">
                  <a:pos x="464" y="38"/>
                </a:cxn>
                <a:cxn ang="0">
                  <a:pos x="590" y="12"/>
                </a:cxn>
                <a:cxn ang="0">
                  <a:pos x="690" y="8"/>
                </a:cxn>
                <a:cxn ang="0">
                  <a:pos x="816" y="28"/>
                </a:cxn>
                <a:cxn ang="0">
                  <a:pos x="934" y="70"/>
                </a:cxn>
                <a:cxn ang="0">
                  <a:pos x="1040" y="134"/>
                </a:cxn>
                <a:cxn ang="0">
                  <a:pos x="1110" y="194"/>
                </a:cxn>
                <a:cxn ang="0">
                  <a:pos x="1016" y="114"/>
                </a:cxn>
                <a:cxn ang="0">
                  <a:pos x="906" y="52"/>
                </a:cxn>
                <a:cxn ang="0">
                  <a:pos x="784" y="14"/>
                </a:cxn>
                <a:cxn ang="0">
                  <a:pos x="654" y="0"/>
                </a:cxn>
                <a:cxn ang="0">
                  <a:pos x="652" y="0"/>
                </a:cxn>
                <a:cxn ang="0">
                  <a:pos x="652" y="0"/>
                </a:cxn>
                <a:cxn ang="0">
                  <a:pos x="652" y="0"/>
                </a:cxn>
                <a:cxn ang="0">
                  <a:pos x="650" y="0"/>
                </a:cxn>
                <a:cxn ang="0">
                  <a:pos x="650" y="0"/>
                </a:cxn>
                <a:cxn ang="0">
                  <a:pos x="650" y="0"/>
                </a:cxn>
                <a:cxn ang="0">
                  <a:pos x="650" y="0"/>
                </a:cxn>
              </a:cxnLst>
              <a:rect l="0" t="0" r="r" b="b"/>
              <a:pathLst>
                <a:path w="1110" h="1110">
                  <a:moveTo>
                    <a:pt x="648" y="0"/>
                  </a:moveTo>
                  <a:lnTo>
                    <a:pt x="648" y="0"/>
                  </a:lnTo>
                  <a:lnTo>
                    <a:pt x="614" y="0"/>
                  </a:lnTo>
                  <a:lnTo>
                    <a:pt x="582" y="2"/>
                  </a:lnTo>
                  <a:lnTo>
                    <a:pt x="550" y="8"/>
                  </a:lnTo>
                  <a:lnTo>
                    <a:pt x="518" y="12"/>
                  </a:lnTo>
                  <a:lnTo>
                    <a:pt x="486" y="20"/>
                  </a:lnTo>
                  <a:lnTo>
                    <a:pt x="456" y="28"/>
                  </a:lnTo>
                  <a:lnTo>
                    <a:pt x="426" y="38"/>
                  </a:lnTo>
                  <a:lnTo>
                    <a:pt x="396" y="50"/>
                  </a:lnTo>
                  <a:lnTo>
                    <a:pt x="368" y="64"/>
                  </a:lnTo>
                  <a:lnTo>
                    <a:pt x="340" y="78"/>
                  </a:lnTo>
                  <a:lnTo>
                    <a:pt x="312" y="94"/>
                  </a:lnTo>
                  <a:lnTo>
                    <a:pt x="286" y="110"/>
                  </a:lnTo>
                  <a:lnTo>
                    <a:pt x="260" y="128"/>
                  </a:lnTo>
                  <a:lnTo>
                    <a:pt x="236" y="148"/>
                  </a:lnTo>
                  <a:lnTo>
                    <a:pt x="212" y="168"/>
                  </a:lnTo>
                  <a:lnTo>
                    <a:pt x="190" y="190"/>
                  </a:lnTo>
                  <a:lnTo>
                    <a:pt x="168" y="212"/>
                  </a:lnTo>
                  <a:lnTo>
                    <a:pt x="148" y="236"/>
                  </a:lnTo>
                  <a:lnTo>
                    <a:pt x="130" y="260"/>
                  </a:lnTo>
                  <a:lnTo>
                    <a:pt x="112" y="286"/>
                  </a:lnTo>
                  <a:lnTo>
                    <a:pt x="94" y="312"/>
                  </a:lnTo>
                  <a:lnTo>
                    <a:pt x="78" y="338"/>
                  </a:lnTo>
                  <a:lnTo>
                    <a:pt x="64" y="366"/>
                  </a:lnTo>
                  <a:lnTo>
                    <a:pt x="52" y="396"/>
                  </a:lnTo>
                  <a:lnTo>
                    <a:pt x="40" y="424"/>
                  </a:lnTo>
                  <a:lnTo>
                    <a:pt x="30" y="454"/>
                  </a:lnTo>
                  <a:lnTo>
                    <a:pt x="20" y="486"/>
                  </a:lnTo>
                  <a:lnTo>
                    <a:pt x="14" y="516"/>
                  </a:lnTo>
                  <a:lnTo>
                    <a:pt x="8" y="548"/>
                  </a:lnTo>
                  <a:lnTo>
                    <a:pt x="4" y="582"/>
                  </a:lnTo>
                  <a:lnTo>
                    <a:pt x="2" y="614"/>
                  </a:lnTo>
                  <a:lnTo>
                    <a:pt x="0" y="648"/>
                  </a:lnTo>
                  <a:lnTo>
                    <a:pt x="0" y="648"/>
                  </a:lnTo>
                  <a:lnTo>
                    <a:pt x="0" y="648"/>
                  </a:lnTo>
                  <a:lnTo>
                    <a:pt x="0" y="648"/>
                  </a:lnTo>
                  <a:lnTo>
                    <a:pt x="0" y="648"/>
                  </a:lnTo>
                  <a:lnTo>
                    <a:pt x="0" y="648"/>
                  </a:lnTo>
                  <a:lnTo>
                    <a:pt x="0" y="650"/>
                  </a:lnTo>
                  <a:lnTo>
                    <a:pt x="0" y="650"/>
                  </a:lnTo>
                  <a:lnTo>
                    <a:pt x="0" y="650"/>
                  </a:lnTo>
                  <a:lnTo>
                    <a:pt x="0" y="650"/>
                  </a:lnTo>
                  <a:lnTo>
                    <a:pt x="0" y="650"/>
                  </a:lnTo>
                  <a:lnTo>
                    <a:pt x="0" y="650"/>
                  </a:lnTo>
                  <a:lnTo>
                    <a:pt x="0" y="650"/>
                  </a:lnTo>
                  <a:lnTo>
                    <a:pt x="0" y="650"/>
                  </a:lnTo>
                  <a:lnTo>
                    <a:pt x="0" y="650"/>
                  </a:lnTo>
                  <a:lnTo>
                    <a:pt x="0" y="650"/>
                  </a:lnTo>
                  <a:lnTo>
                    <a:pt x="0" y="650"/>
                  </a:lnTo>
                  <a:lnTo>
                    <a:pt x="0" y="650"/>
                  </a:lnTo>
                  <a:lnTo>
                    <a:pt x="0" y="650"/>
                  </a:lnTo>
                  <a:lnTo>
                    <a:pt x="0" y="650"/>
                  </a:lnTo>
                  <a:lnTo>
                    <a:pt x="0" y="650"/>
                  </a:lnTo>
                  <a:lnTo>
                    <a:pt x="0" y="650"/>
                  </a:lnTo>
                  <a:lnTo>
                    <a:pt x="0" y="652"/>
                  </a:lnTo>
                  <a:lnTo>
                    <a:pt x="0" y="652"/>
                  </a:lnTo>
                  <a:lnTo>
                    <a:pt x="0" y="652"/>
                  </a:lnTo>
                  <a:lnTo>
                    <a:pt x="0" y="652"/>
                  </a:lnTo>
                  <a:lnTo>
                    <a:pt x="0" y="652"/>
                  </a:lnTo>
                  <a:lnTo>
                    <a:pt x="0" y="652"/>
                  </a:lnTo>
                  <a:lnTo>
                    <a:pt x="0" y="652"/>
                  </a:lnTo>
                  <a:lnTo>
                    <a:pt x="0" y="652"/>
                  </a:lnTo>
                  <a:lnTo>
                    <a:pt x="0" y="652"/>
                  </a:lnTo>
                  <a:lnTo>
                    <a:pt x="2" y="686"/>
                  </a:lnTo>
                  <a:lnTo>
                    <a:pt x="4" y="718"/>
                  </a:lnTo>
                  <a:lnTo>
                    <a:pt x="8" y="752"/>
                  </a:lnTo>
                  <a:lnTo>
                    <a:pt x="14" y="782"/>
                  </a:lnTo>
                  <a:lnTo>
                    <a:pt x="22" y="814"/>
                  </a:lnTo>
                  <a:lnTo>
                    <a:pt x="32" y="846"/>
                  </a:lnTo>
                  <a:lnTo>
                    <a:pt x="42" y="876"/>
                  </a:lnTo>
                  <a:lnTo>
                    <a:pt x="54" y="904"/>
                  </a:lnTo>
                  <a:lnTo>
                    <a:pt x="66" y="934"/>
                  </a:lnTo>
                  <a:lnTo>
                    <a:pt x="82" y="962"/>
                  </a:lnTo>
                  <a:lnTo>
                    <a:pt x="98" y="988"/>
                  </a:lnTo>
                  <a:lnTo>
                    <a:pt x="114" y="1014"/>
                  </a:lnTo>
                  <a:lnTo>
                    <a:pt x="132" y="1040"/>
                  </a:lnTo>
                  <a:lnTo>
                    <a:pt x="152" y="1064"/>
                  </a:lnTo>
                  <a:lnTo>
                    <a:pt x="172" y="1088"/>
                  </a:lnTo>
                  <a:lnTo>
                    <a:pt x="194" y="1110"/>
                  </a:lnTo>
                  <a:lnTo>
                    <a:pt x="194" y="1110"/>
                  </a:lnTo>
                  <a:lnTo>
                    <a:pt x="174" y="1088"/>
                  </a:lnTo>
                  <a:lnTo>
                    <a:pt x="154" y="1064"/>
                  </a:lnTo>
                  <a:lnTo>
                    <a:pt x="134" y="1040"/>
                  </a:lnTo>
                  <a:lnTo>
                    <a:pt x="116" y="1014"/>
                  </a:lnTo>
                  <a:lnTo>
                    <a:pt x="100" y="988"/>
                  </a:lnTo>
                  <a:lnTo>
                    <a:pt x="86" y="962"/>
                  </a:lnTo>
                  <a:lnTo>
                    <a:pt x="72" y="934"/>
                  </a:lnTo>
                  <a:lnTo>
                    <a:pt x="58" y="906"/>
                  </a:lnTo>
                  <a:lnTo>
                    <a:pt x="48" y="876"/>
                  </a:lnTo>
                  <a:lnTo>
                    <a:pt x="38" y="846"/>
                  </a:lnTo>
                  <a:lnTo>
                    <a:pt x="28" y="816"/>
                  </a:lnTo>
                  <a:lnTo>
                    <a:pt x="22" y="784"/>
                  </a:lnTo>
                  <a:lnTo>
                    <a:pt x="16" y="754"/>
                  </a:lnTo>
                  <a:lnTo>
                    <a:pt x="12" y="722"/>
                  </a:lnTo>
                  <a:lnTo>
                    <a:pt x="10" y="688"/>
                  </a:lnTo>
                  <a:lnTo>
                    <a:pt x="8" y="656"/>
                  </a:lnTo>
                  <a:lnTo>
                    <a:pt x="8" y="656"/>
                  </a:lnTo>
                  <a:lnTo>
                    <a:pt x="10" y="622"/>
                  </a:lnTo>
                  <a:lnTo>
                    <a:pt x="12" y="590"/>
                  </a:lnTo>
                  <a:lnTo>
                    <a:pt x="16" y="558"/>
                  </a:lnTo>
                  <a:lnTo>
                    <a:pt x="22" y="526"/>
                  </a:lnTo>
                  <a:lnTo>
                    <a:pt x="30" y="494"/>
                  </a:lnTo>
                  <a:lnTo>
                    <a:pt x="38" y="464"/>
                  </a:lnTo>
                  <a:lnTo>
                    <a:pt x="48" y="434"/>
                  </a:lnTo>
                  <a:lnTo>
                    <a:pt x="60" y="404"/>
                  </a:lnTo>
                  <a:lnTo>
                    <a:pt x="72" y="376"/>
                  </a:lnTo>
                  <a:lnTo>
                    <a:pt x="86" y="348"/>
                  </a:lnTo>
                  <a:lnTo>
                    <a:pt x="102" y="320"/>
                  </a:lnTo>
                  <a:lnTo>
                    <a:pt x="120" y="294"/>
                  </a:lnTo>
                  <a:lnTo>
                    <a:pt x="138" y="268"/>
                  </a:lnTo>
                  <a:lnTo>
                    <a:pt x="156" y="244"/>
                  </a:lnTo>
                  <a:lnTo>
                    <a:pt x="178" y="220"/>
                  </a:lnTo>
                  <a:lnTo>
                    <a:pt x="198" y="198"/>
                  </a:lnTo>
                  <a:lnTo>
                    <a:pt x="222" y="176"/>
                  </a:lnTo>
                  <a:lnTo>
                    <a:pt x="244" y="156"/>
                  </a:lnTo>
                  <a:lnTo>
                    <a:pt x="268" y="136"/>
                  </a:lnTo>
                  <a:lnTo>
                    <a:pt x="294" y="118"/>
                  </a:lnTo>
                  <a:lnTo>
                    <a:pt x="320" y="102"/>
                  </a:lnTo>
                  <a:lnTo>
                    <a:pt x="348" y="86"/>
                  </a:lnTo>
                  <a:lnTo>
                    <a:pt x="376" y="72"/>
                  </a:lnTo>
                  <a:lnTo>
                    <a:pt x="404" y="58"/>
                  </a:lnTo>
                  <a:lnTo>
                    <a:pt x="434" y="48"/>
                  </a:lnTo>
                  <a:lnTo>
                    <a:pt x="464" y="38"/>
                  </a:lnTo>
                  <a:lnTo>
                    <a:pt x="494" y="28"/>
                  </a:lnTo>
                  <a:lnTo>
                    <a:pt x="526" y="22"/>
                  </a:lnTo>
                  <a:lnTo>
                    <a:pt x="558" y="16"/>
                  </a:lnTo>
                  <a:lnTo>
                    <a:pt x="590" y="12"/>
                  </a:lnTo>
                  <a:lnTo>
                    <a:pt x="624" y="8"/>
                  </a:lnTo>
                  <a:lnTo>
                    <a:pt x="656" y="8"/>
                  </a:lnTo>
                  <a:lnTo>
                    <a:pt x="656" y="8"/>
                  </a:lnTo>
                  <a:lnTo>
                    <a:pt x="690" y="8"/>
                  </a:lnTo>
                  <a:lnTo>
                    <a:pt x="722" y="12"/>
                  </a:lnTo>
                  <a:lnTo>
                    <a:pt x="754" y="16"/>
                  </a:lnTo>
                  <a:lnTo>
                    <a:pt x="786" y="20"/>
                  </a:lnTo>
                  <a:lnTo>
                    <a:pt x="816" y="28"/>
                  </a:lnTo>
                  <a:lnTo>
                    <a:pt x="848" y="36"/>
                  </a:lnTo>
                  <a:lnTo>
                    <a:pt x="876" y="46"/>
                  </a:lnTo>
                  <a:lnTo>
                    <a:pt x="906" y="58"/>
                  </a:lnTo>
                  <a:lnTo>
                    <a:pt x="934" y="70"/>
                  </a:lnTo>
                  <a:lnTo>
                    <a:pt x="962" y="84"/>
                  </a:lnTo>
                  <a:lnTo>
                    <a:pt x="990" y="100"/>
                  </a:lnTo>
                  <a:lnTo>
                    <a:pt x="1016" y="116"/>
                  </a:lnTo>
                  <a:lnTo>
                    <a:pt x="1040" y="134"/>
                  </a:lnTo>
                  <a:lnTo>
                    <a:pt x="1064" y="152"/>
                  </a:lnTo>
                  <a:lnTo>
                    <a:pt x="1088" y="172"/>
                  </a:lnTo>
                  <a:lnTo>
                    <a:pt x="1110" y="194"/>
                  </a:lnTo>
                  <a:lnTo>
                    <a:pt x="1110" y="194"/>
                  </a:lnTo>
                  <a:lnTo>
                    <a:pt x="1088" y="172"/>
                  </a:lnTo>
                  <a:lnTo>
                    <a:pt x="1064" y="152"/>
                  </a:lnTo>
                  <a:lnTo>
                    <a:pt x="1040" y="132"/>
                  </a:lnTo>
                  <a:lnTo>
                    <a:pt x="1016" y="114"/>
                  </a:lnTo>
                  <a:lnTo>
                    <a:pt x="988" y="96"/>
                  </a:lnTo>
                  <a:lnTo>
                    <a:pt x="962" y="80"/>
                  </a:lnTo>
                  <a:lnTo>
                    <a:pt x="934" y="66"/>
                  </a:lnTo>
                  <a:lnTo>
                    <a:pt x="906" y="52"/>
                  </a:lnTo>
                  <a:lnTo>
                    <a:pt x="876" y="40"/>
                  </a:lnTo>
                  <a:lnTo>
                    <a:pt x="846" y="30"/>
                  </a:lnTo>
                  <a:lnTo>
                    <a:pt x="816" y="22"/>
                  </a:lnTo>
                  <a:lnTo>
                    <a:pt x="784" y="14"/>
                  </a:lnTo>
                  <a:lnTo>
                    <a:pt x="752" y="8"/>
                  </a:lnTo>
                  <a:lnTo>
                    <a:pt x="720" y="4"/>
                  </a:lnTo>
                  <a:lnTo>
                    <a:pt x="686" y="0"/>
                  </a:lnTo>
                  <a:lnTo>
                    <a:pt x="654" y="0"/>
                  </a:lnTo>
                  <a:lnTo>
                    <a:pt x="654" y="0"/>
                  </a:lnTo>
                  <a:lnTo>
                    <a:pt x="654" y="0"/>
                  </a:lnTo>
                  <a:lnTo>
                    <a:pt x="652" y="0"/>
                  </a:lnTo>
                  <a:lnTo>
                    <a:pt x="652" y="0"/>
                  </a:lnTo>
                  <a:lnTo>
                    <a:pt x="652" y="0"/>
                  </a:lnTo>
                  <a:lnTo>
                    <a:pt x="652" y="0"/>
                  </a:lnTo>
                  <a:lnTo>
                    <a:pt x="652" y="0"/>
                  </a:lnTo>
                  <a:lnTo>
                    <a:pt x="652" y="0"/>
                  </a:lnTo>
                  <a:lnTo>
                    <a:pt x="652" y="0"/>
                  </a:lnTo>
                  <a:lnTo>
                    <a:pt x="652" y="0"/>
                  </a:lnTo>
                  <a:lnTo>
                    <a:pt x="652" y="0"/>
                  </a:lnTo>
                  <a:lnTo>
                    <a:pt x="652" y="0"/>
                  </a:lnTo>
                  <a:lnTo>
                    <a:pt x="650" y="0"/>
                  </a:lnTo>
                  <a:lnTo>
                    <a:pt x="650" y="0"/>
                  </a:lnTo>
                  <a:lnTo>
                    <a:pt x="650" y="0"/>
                  </a:lnTo>
                  <a:lnTo>
                    <a:pt x="650" y="0"/>
                  </a:lnTo>
                  <a:lnTo>
                    <a:pt x="650" y="0"/>
                  </a:lnTo>
                  <a:lnTo>
                    <a:pt x="650" y="0"/>
                  </a:lnTo>
                  <a:lnTo>
                    <a:pt x="650" y="0"/>
                  </a:lnTo>
                  <a:lnTo>
                    <a:pt x="650" y="0"/>
                  </a:lnTo>
                  <a:lnTo>
                    <a:pt x="650" y="0"/>
                  </a:lnTo>
                  <a:lnTo>
                    <a:pt x="650" y="0"/>
                  </a:lnTo>
                  <a:lnTo>
                    <a:pt x="650" y="0"/>
                  </a:lnTo>
                  <a:lnTo>
                    <a:pt x="650" y="0"/>
                  </a:lnTo>
                  <a:lnTo>
                    <a:pt x="650" y="0"/>
                  </a:lnTo>
                  <a:lnTo>
                    <a:pt x="650" y="0"/>
                  </a:lnTo>
                  <a:lnTo>
                    <a:pt x="650" y="0"/>
                  </a:lnTo>
                  <a:lnTo>
                    <a:pt x="650" y="0"/>
                  </a:lnTo>
                  <a:lnTo>
                    <a:pt x="648" y="0"/>
                  </a:lnTo>
                  <a:lnTo>
                    <a:pt x="648" y="0"/>
                  </a:lnTo>
                  <a:close/>
                </a:path>
              </a:pathLst>
            </a:custGeom>
            <a:solidFill>
              <a:srgbClr val="FF4042"/>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97" name="Freeform 33">
              <a:extLst>
                <a:ext uri="{FF2B5EF4-FFF2-40B4-BE49-F238E27FC236}">
                  <a16:creationId xmlns:a16="http://schemas.microsoft.com/office/drawing/2014/main" id="{1083131B-57B1-5BA2-D905-50F481AEE9FA}"/>
                </a:ext>
              </a:extLst>
            </p:cNvPr>
            <p:cNvSpPr>
              <a:spLocks/>
            </p:cNvSpPr>
            <p:nvPr/>
          </p:nvSpPr>
          <p:spPr bwMode="auto">
            <a:xfrm>
              <a:off x="1358900" y="969963"/>
              <a:ext cx="1762125" cy="1762125"/>
            </a:xfrm>
            <a:custGeom>
              <a:avLst/>
              <a:gdLst/>
              <a:ahLst/>
              <a:cxnLst>
                <a:cxn ang="0">
                  <a:pos x="582" y="2"/>
                </a:cxn>
                <a:cxn ang="0">
                  <a:pos x="456" y="28"/>
                </a:cxn>
                <a:cxn ang="0">
                  <a:pos x="340" y="78"/>
                </a:cxn>
                <a:cxn ang="0">
                  <a:pos x="236" y="148"/>
                </a:cxn>
                <a:cxn ang="0">
                  <a:pos x="148" y="236"/>
                </a:cxn>
                <a:cxn ang="0">
                  <a:pos x="78" y="338"/>
                </a:cxn>
                <a:cxn ang="0">
                  <a:pos x="30" y="454"/>
                </a:cxn>
                <a:cxn ang="0">
                  <a:pos x="4" y="582"/>
                </a:cxn>
                <a:cxn ang="0">
                  <a:pos x="0" y="648"/>
                </a:cxn>
                <a:cxn ang="0">
                  <a:pos x="0" y="650"/>
                </a:cxn>
                <a:cxn ang="0">
                  <a:pos x="0" y="650"/>
                </a:cxn>
                <a:cxn ang="0">
                  <a:pos x="0" y="650"/>
                </a:cxn>
                <a:cxn ang="0">
                  <a:pos x="0" y="650"/>
                </a:cxn>
                <a:cxn ang="0">
                  <a:pos x="0" y="652"/>
                </a:cxn>
                <a:cxn ang="0">
                  <a:pos x="0" y="652"/>
                </a:cxn>
                <a:cxn ang="0">
                  <a:pos x="0" y="652"/>
                </a:cxn>
                <a:cxn ang="0">
                  <a:pos x="14" y="782"/>
                </a:cxn>
                <a:cxn ang="0">
                  <a:pos x="54" y="904"/>
                </a:cxn>
                <a:cxn ang="0">
                  <a:pos x="114" y="1014"/>
                </a:cxn>
                <a:cxn ang="0">
                  <a:pos x="194" y="1110"/>
                </a:cxn>
                <a:cxn ang="0">
                  <a:pos x="134" y="1040"/>
                </a:cxn>
                <a:cxn ang="0">
                  <a:pos x="72" y="934"/>
                </a:cxn>
                <a:cxn ang="0">
                  <a:pos x="28" y="816"/>
                </a:cxn>
                <a:cxn ang="0">
                  <a:pos x="10" y="688"/>
                </a:cxn>
                <a:cxn ang="0">
                  <a:pos x="12" y="590"/>
                </a:cxn>
                <a:cxn ang="0">
                  <a:pos x="38" y="464"/>
                </a:cxn>
                <a:cxn ang="0">
                  <a:pos x="86" y="348"/>
                </a:cxn>
                <a:cxn ang="0">
                  <a:pos x="156" y="244"/>
                </a:cxn>
                <a:cxn ang="0">
                  <a:pos x="244" y="156"/>
                </a:cxn>
                <a:cxn ang="0">
                  <a:pos x="348" y="86"/>
                </a:cxn>
                <a:cxn ang="0">
                  <a:pos x="464" y="38"/>
                </a:cxn>
                <a:cxn ang="0">
                  <a:pos x="590" y="12"/>
                </a:cxn>
                <a:cxn ang="0">
                  <a:pos x="690" y="8"/>
                </a:cxn>
                <a:cxn ang="0">
                  <a:pos x="816" y="28"/>
                </a:cxn>
                <a:cxn ang="0">
                  <a:pos x="934" y="70"/>
                </a:cxn>
                <a:cxn ang="0">
                  <a:pos x="1040" y="134"/>
                </a:cxn>
                <a:cxn ang="0">
                  <a:pos x="1110" y="194"/>
                </a:cxn>
                <a:cxn ang="0">
                  <a:pos x="1016" y="114"/>
                </a:cxn>
                <a:cxn ang="0">
                  <a:pos x="906" y="52"/>
                </a:cxn>
                <a:cxn ang="0">
                  <a:pos x="784" y="14"/>
                </a:cxn>
                <a:cxn ang="0">
                  <a:pos x="654" y="0"/>
                </a:cxn>
                <a:cxn ang="0">
                  <a:pos x="652" y="0"/>
                </a:cxn>
                <a:cxn ang="0">
                  <a:pos x="652" y="0"/>
                </a:cxn>
                <a:cxn ang="0">
                  <a:pos x="652" y="0"/>
                </a:cxn>
                <a:cxn ang="0">
                  <a:pos x="650" y="0"/>
                </a:cxn>
                <a:cxn ang="0">
                  <a:pos x="650" y="0"/>
                </a:cxn>
                <a:cxn ang="0">
                  <a:pos x="650" y="0"/>
                </a:cxn>
                <a:cxn ang="0">
                  <a:pos x="650" y="0"/>
                </a:cxn>
              </a:cxnLst>
              <a:rect l="0" t="0" r="r" b="b"/>
              <a:pathLst>
                <a:path w="1110" h="1110">
                  <a:moveTo>
                    <a:pt x="648" y="0"/>
                  </a:moveTo>
                  <a:lnTo>
                    <a:pt x="648" y="0"/>
                  </a:lnTo>
                  <a:lnTo>
                    <a:pt x="614" y="0"/>
                  </a:lnTo>
                  <a:lnTo>
                    <a:pt x="582" y="2"/>
                  </a:lnTo>
                  <a:lnTo>
                    <a:pt x="550" y="8"/>
                  </a:lnTo>
                  <a:lnTo>
                    <a:pt x="518" y="12"/>
                  </a:lnTo>
                  <a:lnTo>
                    <a:pt x="486" y="20"/>
                  </a:lnTo>
                  <a:lnTo>
                    <a:pt x="456" y="28"/>
                  </a:lnTo>
                  <a:lnTo>
                    <a:pt x="426" y="38"/>
                  </a:lnTo>
                  <a:lnTo>
                    <a:pt x="396" y="50"/>
                  </a:lnTo>
                  <a:lnTo>
                    <a:pt x="368" y="64"/>
                  </a:lnTo>
                  <a:lnTo>
                    <a:pt x="340" y="78"/>
                  </a:lnTo>
                  <a:lnTo>
                    <a:pt x="312" y="94"/>
                  </a:lnTo>
                  <a:lnTo>
                    <a:pt x="286" y="110"/>
                  </a:lnTo>
                  <a:lnTo>
                    <a:pt x="260" y="128"/>
                  </a:lnTo>
                  <a:lnTo>
                    <a:pt x="236" y="148"/>
                  </a:lnTo>
                  <a:lnTo>
                    <a:pt x="212" y="168"/>
                  </a:lnTo>
                  <a:lnTo>
                    <a:pt x="190" y="190"/>
                  </a:lnTo>
                  <a:lnTo>
                    <a:pt x="168" y="212"/>
                  </a:lnTo>
                  <a:lnTo>
                    <a:pt x="148" y="236"/>
                  </a:lnTo>
                  <a:lnTo>
                    <a:pt x="130" y="260"/>
                  </a:lnTo>
                  <a:lnTo>
                    <a:pt x="112" y="286"/>
                  </a:lnTo>
                  <a:lnTo>
                    <a:pt x="94" y="312"/>
                  </a:lnTo>
                  <a:lnTo>
                    <a:pt x="78" y="338"/>
                  </a:lnTo>
                  <a:lnTo>
                    <a:pt x="64" y="366"/>
                  </a:lnTo>
                  <a:lnTo>
                    <a:pt x="52" y="396"/>
                  </a:lnTo>
                  <a:lnTo>
                    <a:pt x="40" y="424"/>
                  </a:lnTo>
                  <a:lnTo>
                    <a:pt x="30" y="454"/>
                  </a:lnTo>
                  <a:lnTo>
                    <a:pt x="20" y="486"/>
                  </a:lnTo>
                  <a:lnTo>
                    <a:pt x="14" y="516"/>
                  </a:lnTo>
                  <a:lnTo>
                    <a:pt x="8" y="548"/>
                  </a:lnTo>
                  <a:lnTo>
                    <a:pt x="4" y="582"/>
                  </a:lnTo>
                  <a:lnTo>
                    <a:pt x="2" y="614"/>
                  </a:lnTo>
                  <a:lnTo>
                    <a:pt x="0" y="648"/>
                  </a:lnTo>
                  <a:lnTo>
                    <a:pt x="0" y="648"/>
                  </a:lnTo>
                  <a:lnTo>
                    <a:pt x="0" y="648"/>
                  </a:lnTo>
                  <a:lnTo>
                    <a:pt x="0" y="648"/>
                  </a:lnTo>
                  <a:lnTo>
                    <a:pt x="0" y="648"/>
                  </a:lnTo>
                  <a:lnTo>
                    <a:pt x="0" y="648"/>
                  </a:lnTo>
                  <a:lnTo>
                    <a:pt x="0" y="650"/>
                  </a:lnTo>
                  <a:lnTo>
                    <a:pt x="0" y="650"/>
                  </a:lnTo>
                  <a:lnTo>
                    <a:pt x="0" y="650"/>
                  </a:lnTo>
                  <a:lnTo>
                    <a:pt x="0" y="650"/>
                  </a:lnTo>
                  <a:lnTo>
                    <a:pt x="0" y="650"/>
                  </a:lnTo>
                  <a:lnTo>
                    <a:pt x="0" y="650"/>
                  </a:lnTo>
                  <a:lnTo>
                    <a:pt x="0" y="650"/>
                  </a:lnTo>
                  <a:lnTo>
                    <a:pt x="0" y="650"/>
                  </a:lnTo>
                  <a:lnTo>
                    <a:pt x="0" y="650"/>
                  </a:lnTo>
                  <a:lnTo>
                    <a:pt x="0" y="650"/>
                  </a:lnTo>
                  <a:lnTo>
                    <a:pt x="0" y="650"/>
                  </a:lnTo>
                  <a:lnTo>
                    <a:pt x="0" y="650"/>
                  </a:lnTo>
                  <a:lnTo>
                    <a:pt x="0" y="650"/>
                  </a:lnTo>
                  <a:lnTo>
                    <a:pt x="0" y="650"/>
                  </a:lnTo>
                  <a:lnTo>
                    <a:pt x="0" y="650"/>
                  </a:lnTo>
                  <a:lnTo>
                    <a:pt x="0" y="650"/>
                  </a:lnTo>
                  <a:lnTo>
                    <a:pt x="0" y="652"/>
                  </a:lnTo>
                  <a:lnTo>
                    <a:pt x="0" y="652"/>
                  </a:lnTo>
                  <a:lnTo>
                    <a:pt x="0" y="652"/>
                  </a:lnTo>
                  <a:lnTo>
                    <a:pt x="0" y="652"/>
                  </a:lnTo>
                  <a:lnTo>
                    <a:pt x="0" y="652"/>
                  </a:lnTo>
                  <a:lnTo>
                    <a:pt x="0" y="652"/>
                  </a:lnTo>
                  <a:lnTo>
                    <a:pt x="0" y="652"/>
                  </a:lnTo>
                  <a:lnTo>
                    <a:pt x="0" y="652"/>
                  </a:lnTo>
                  <a:lnTo>
                    <a:pt x="0" y="652"/>
                  </a:lnTo>
                  <a:lnTo>
                    <a:pt x="2" y="686"/>
                  </a:lnTo>
                  <a:lnTo>
                    <a:pt x="4" y="718"/>
                  </a:lnTo>
                  <a:lnTo>
                    <a:pt x="8" y="752"/>
                  </a:lnTo>
                  <a:lnTo>
                    <a:pt x="14" y="782"/>
                  </a:lnTo>
                  <a:lnTo>
                    <a:pt x="22" y="814"/>
                  </a:lnTo>
                  <a:lnTo>
                    <a:pt x="32" y="846"/>
                  </a:lnTo>
                  <a:lnTo>
                    <a:pt x="42" y="876"/>
                  </a:lnTo>
                  <a:lnTo>
                    <a:pt x="54" y="904"/>
                  </a:lnTo>
                  <a:lnTo>
                    <a:pt x="66" y="934"/>
                  </a:lnTo>
                  <a:lnTo>
                    <a:pt x="82" y="962"/>
                  </a:lnTo>
                  <a:lnTo>
                    <a:pt x="98" y="988"/>
                  </a:lnTo>
                  <a:lnTo>
                    <a:pt x="114" y="1014"/>
                  </a:lnTo>
                  <a:lnTo>
                    <a:pt x="132" y="1040"/>
                  </a:lnTo>
                  <a:lnTo>
                    <a:pt x="152" y="1064"/>
                  </a:lnTo>
                  <a:lnTo>
                    <a:pt x="172" y="1088"/>
                  </a:lnTo>
                  <a:lnTo>
                    <a:pt x="194" y="1110"/>
                  </a:lnTo>
                  <a:lnTo>
                    <a:pt x="194" y="1110"/>
                  </a:lnTo>
                  <a:lnTo>
                    <a:pt x="174" y="1088"/>
                  </a:lnTo>
                  <a:lnTo>
                    <a:pt x="154" y="1064"/>
                  </a:lnTo>
                  <a:lnTo>
                    <a:pt x="134" y="1040"/>
                  </a:lnTo>
                  <a:lnTo>
                    <a:pt x="116" y="1014"/>
                  </a:lnTo>
                  <a:lnTo>
                    <a:pt x="100" y="988"/>
                  </a:lnTo>
                  <a:lnTo>
                    <a:pt x="86" y="962"/>
                  </a:lnTo>
                  <a:lnTo>
                    <a:pt x="72" y="934"/>
                  </a:lnTo>
                  <a:lnTo>
                    <a:pt x="58" y="906"/>
                  </a:lnTo>
                  <a:lnTo>
                    <a:pt x="48" y="876"/>
                  </a:lnTo>
                  <a:lnTo>
                    <a:pt x="38" y="846"/>
                  </a:lnTo>
                  <a:lnTo>
                    <a:pt x="28" y="816"/>
                  </a:lnTo>
                  <a:lnTo>
                    <a:pt x="22" y="784"/>
                  </a:lnTo>
                  <a:lnTo>
                    <a:pt x="16" y="754"/>
                  </a:lnTo>
                  <a:lnTo>
                    <a:pt x="12" y="722"/>
                  </a:lnTo>
                  <a:lnTo>
                    <a:pt x="10" y="688"/>
                  </a:lnTo>
                  <a:lnTo>
                    <a:pt x="8" y="656"/>
                  </a:lnTo>
                  <a:lnTo>
                    <a:pt x="8" y="656"/>
                  </a:lnTo>
                  <a:lnTo>
                    <a:pt x="10" y="622"/>
                  </a:lnTo>
                  <a:lnTo>
                    <a:pt x="12" y="590"/>
                  </a:lnTo>
                  <a:lnTo>
                    <a:pt x="16" y="558"/>
                  </a:lnTo>
                  <a:lnTo>
                    <a:pt x="22" y="526"/>
                  </a:lnTo>
                  <a:lnTo>
                    <a:pt x="30" y="494"/>
                  </a:lnTo>
                  <a:lnTo>
                    <a:pt x="38" y="464"/>
                  </a:lnTo>
                  <a:lnTo>
                    <a:pt x="48" y="434"/>
                  </a:lnTo>
                  <a:lnTo>
                    <a:pt x="60" y="404"/>
                  </a:lnTo>
                  <a:lnTo>
                    <a:pt x="72" y="376"/>
                  </a:lnTo>
                  <a:lnTo>
                    <a:pt x="86" y="348"/>
                  </a:lnTo>
                  <a:lnTo>
                    <a:pt x="102" y="320"/>
                  </a:lnTo>
                  <a:lnTo>
                    <a:pt x="120" y="294"/>
                  </a:lnTo>
                  <a:lnTo>
                    <a:pt x="138" y="268"/>
                  </a:lnTo>
                  <a:lnTo>
                    <a:pt x="156" y="244"/>
                  </a:lnTo>
                  <a:lnTo>
                    <a:pt x="178" y="220"/>
                  </a:lnTo>
                  <a:lnTo>
                    <a:pt x="198" y="198"/>
                  </a:lnTo>
                  <a:lnTo>
                    <a:pt x="222" y="176"/>
                  </a:lnTo>
                  <a:lnTo>
                    <a:pt x="244" y="156"/>
                  </a:lnTo>
                  <a:lnTo>
                    <a:pt x="268" y="136"/>
                  </a:lnTo>
                  <a:lnTo>
                    <a:pt x="294" y="118"/>
                  </a:lnTo>
                  <a:lnTo>
                    <a:pt x="320" y="102"/>
                  </a:lnTo>
                  <a:lnTo>
                    <a:pt x="348" y="86"/>
                  </a:lnTo>
                  <a:lnTo>
                    <a:pt x="376" y="72"/>
                  </a:lnTo>
                  <a:lnTo>
                    <a:pt x="404" y="58"/>
                  </a:lnTo>
                  <a:lnTo>
                    <a:pt x="434" y="48"/>
                  </a:lnTo>
                  <a:lnTo>
                    <a:pt x="464" y="38"/>
                  </a:lnTo>
                  <a:lnTo>
                    <a:pt x="494" y="28"/>
                  </a:lnTo>
                  <a:lnTo>
                    <a:pt x="526" y="22"/>
                  </a:lnTo>
                  <a:lnTo>
                    <a:pt x="558" y="16"/>
                  </a:lnTo>
                  <a:lnTo>
                    <a:pt x="590" y="12"/>
                  </a:lnTo>
                  <a:lnTo>
                    <a:pt x="624" y="8"/>
                  </a:lnTo>
                  <a:lnTo>
                    <a:pt x="656" y="8"/>
                  </a:lnTo>
                  <a:lnTo>
                    <a:pt x="656" y="8"/>
                  </a:lnTo>
                  <a:lnTo>
                    <a:pt x="690" y="8"/>
                  </a:lnTo>
                  <a:lnTo>
                    <a:pt x="722" y="12"/>
                  </a:lnTo>
                  <a:lnTo>
                    <a:pt x="754" y="16"/>
                  </a:lnTo>
                  <a:lnTo>
                    <a:pt x="786" y="20"/>
                  </a:lnTo>
                  <a:lnTo>
                    <a:pt x="816" y="28"/>
                  </a:lnTo>
                  <a:lnTo>
                    <a:pt x="848" y="36"/>
                  </a:lnTo>
                  <a:lnTo>
                    <a:pt x="876" y="46"/>
                  </a:lnTo>
                  <a:lnTo>
                    <a:pt x="906" y="58"/>
                  </a:lnTo>
                  <a:lnTo>
                    <a:pt x="934" y="70"/>
                  </a:lnTo>
                  <a:lnTo>
                    <a:pt x="962" y="84"/>
                  </a:lnTo>
                  <a:lnTo>
                    <a:pt x="990" y="100"/>
                  </a:lnTo>
                  <a:lnTo>
                    <a:pt x="1016" y="116"/>
                  </a:lnTo>
                  <a:lnTo>
                    <a:pt x="1040" y="134"/>
                  </a:lnTo>
                  <a:lnTo>
                    <a:pt x="1064" y="152"/>
                  </a:lnTo>
                  <a:lnTo>
                    <a:pt x="1088" y="172"/>
                  </a:lnTo>
                  <a:lnTo>
                    <a:pt x="1110" y="194"/>
                  </a:lnTo>
                  <a:lnTo>
                    <a:pt x="1110" y="194"/>
                  </a:lnTo>
                  <a:lnTo>
                    <a:pt x="1088" y="172"/>
                  </a:lnTo>
                  <a:lnTo>
                    <a:pt x="1064" y="152"/>
                  </a:lnTo>
                  <a:lnTo>
                    <a:pt x="1040" y="132"/>
                  </a:lnTo>
                  <a:lnTo>
                    <a:pt x="1016" y="114"/>
                  </a:lnTo>
                  <a:lnTo>
                    <a:pt x="988" y="96"/>
                  </a:lnTo>
                  <a:lnTo>
                    <a:pt x="962" y="80"/>
                  </a:lnTo>
                  <a:lnTo>
                    <a:pt x="934" y="66"/>
                  </a:lnTo>
                  <a:lnTo>
                    <a:pt x="906" y="52"/>
                  </a:lnTo>
                  <a:lnTo>
                    <a:pt x="876" y="40"/>
                  </a:lnTo>
                  <a:lnTo>
                    <a:pt x="846" y="30"/>
                  </a:lnTo>
                  <a:lnTo>
                    <a:pt x="816" y="22"/>
                  </a:lnTo>
                  <a:lnTo>
                    <a:pt x="784" y="14"/>
                  </a:lnTo>
                  <a:lnTo>
                    <a:pt x="752" y="8"/>
                  </a:lnTo>
                  <a:lnTo>
                    <a:pt x="720" y="4"/>
                  </a:lnTo>
                  <a:lnTo>
                    <a:pt x="686" y="0"/>
                  </a:lnTo>
                  <a:lnTo>
                    <a:pt x="654" y="0"/>
                  </a:lnTo>
                  <a:lnTo>
                    <a:pt x="654" y="0"/>
                  </a:lnTo>
                  <a:lnTo>
                    <a:pt x="654" y="0"/>
                  </a:lnTo>
                  <a:lnTo>
                    <a:pt x="652" y="0"/>
                  </a:lnTo>
                  <a:lnTo>
                    <a:pt x="652" y="0"/>
                  </a:lnTo>
                  <a:lnTo>
                    <a:pt x="652" y="0"/>
                  </a:lnTo>
                  <a:lnTo>
                    <a:pt x="652" y="0"/>
                  </a:lnTo>
                  <a:lnTo>
                    <a:pt x="652" y="0"/>
                  </a:lnTo>
                  <a:lnTo>
                    <a:pt x="652" y="0"/>
                  </a:lnTo>
                  <a:lnTo>
                    <a:pt x="652" y="0"/>
                  </a:lnTo>
                  <a:lnTo>
                    <a:pt x="652" y="0"/>
                  </a:lnTo>
                  <a:lnTo>
                    <a:pt x="652" y="0"/>
                  </a:lnTo>
                  <a:lnTo>
                    <a:pt x="652" y="0"/>
                  </a:lnTo>
                  <a:lnTo>
                    <a:pt x="650" y="0"/>
                  </a:lnTo>
                  <a:lnTo>
                    <a:pt x="650" y="0"/>
                  </a:lnTo>
                  <a:lnTo>
                    <a:pt x="650" y="0"/>
                  </a:lnTo>
                  <a:lnTo>
                    <a:pt x="650" y="0"/>
                  </a:lnTo>
                  <a:lnTo>
                    <a:pt x="650" y="0"/>
                  </a:lnTo>
                  <a:lnTo>
                    <a:pt x="650" y="0"/>
                  </a:lnTo>
                  <a:lnTo>
                    <a:pt x="650" y="0"/>
                  </a:lnTo>
                  <a:lnTo>
                    <a:pt x="650" y="0"/>
                  </a:lnTo>
                  <a:lnTo>
                    <a:pt x="650" y="0"/>
                  </a:lnTo>
                  <a:lnTo>
                    <a:pt x="650" y="0"/>
                  </a:lnTo>
                  <a:lnTo>
                    <a:pt x="650" y="0"/>
                  </a:lnTo>
                  <a:lnTo>
                    <a:pt x="650" y="0"/>
                  </a:lnTo>
                  <a:lnTo>
                    <a:pt x="650" y="0"/>
                  </a:lnTo>
                  <a:lnTo>
                    <a:pt x="650" y="0"/>
                  </a:lnTo>
                  <a:lnTo>
                    <a:pt x="650" y="0"/>
                  </a:lnTo>
                  <a:lnTo>
                    <a:pt x="650" y="0"/>
                  </a:lnTo>
                  <a:lnTo>
                    <a:pt x="648" y="0"/>
                  </a:lnTo>
                  <a:lnTo>
                    <a:pt x="648"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98" name="Freeform 34">
              <a:extLst>
                <a:ext uri="{FF2B5EF4-FFF2-40B4-BE49-F238E27FC236}">
                  <a16:creationId xmlns:a16="http://schemas.microsoft.com/office/drawing/2014/main" id="{3F8CCFC4-BED1-D3C2-FDBA-8D03C41D2BBB}"/>
                </a:ext>
              </a:extLst>
            </p:cNvPr>
            <p:cNvSpPr>
              <a:spLocks/>
            </p:cNvSpPr>
            <p:nvPr/>
          </p:nvSpPr>
          <p:spPr bwMode="auto">
            <a:xfrm>
              <a:off x="1784354" y="2132014"/>
              <a:ext cx="1044574" cy="1552575"/>
            </a:xfrm>
            <a:custGeom>
              <a:avLst/>
              <a:gdLst/>
              <a:ahLst/>
              <a:cxnLst>
                <a:cxn ang="0">
                  <a:pos x="0" y="0"/>
                </a:cxn>
                <a:cxn ang="0">
                  <a:pos x="0" y="978"/>
                </a:cxn>
                <a:cxn ang="0">
                  <a:pos x="658" y="106"/>
                </a:cxn>
                <a:cxn ang="0">
                  <a:pos x="0" y="0"/>
                </a:cxn>
              </a:cxnLst>
              <a:rect l="0" t="0" r="r" b="b"/>
              <a:pathLst>
                <a:path w="658" h="978">
                  <a:moveTo>
                    <a:pt x="0" y="0"/>
                  </a:moveTo>
                  <a:lnTo>
                    <a:pt x="0" y="978"/>
                  </a:lnTo>
                  <a:lnTo>
                    <a:pt x="658" y="106"/>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99" name="Freeform 35">
              <a:extLst>
                <a:ext uri="{FF2B5EF4-FFF2-40B4-BE49-F238E27FC236}">
                  <a16:creationId xmlns:a16="http://schemas.microsoft.com/office/drawing/2014/main" id="{5AD5659D-2EBA-71A5-CBEB-D28B4EEFA516}"/>
                </a:ext>
              </a:extLst>
            </p:cNvPr>
            <p:cNvSpPr>
              <a:spLocks/>
            </p:cNvSpPr>
            <p:nvPr/>
          </p:nvSpPr>
          <p:spPr bwMode="auto">
            <a:xfrm>
              <a:off x="1784351" y="2132014"/>
              <a:ext cx="1044575" cy="1552576"/>
            </a:xfrm>
            <a:custGeom>
              <a:avLst/>
              <a:gdLst/>
              <a:ahLst/>
              <a:cxnLst>
                <a:cxn ang="0">
                  <a:pos x="0" y="0"/>
                </a:cxn>
                <a:cxn ang="0">
                  <a:pos x="0" y="978"/>
                </a:cxn>
                <a:cxn ang="0">
                  <a:pos x="658" y="106"/>
                </a:cxn>
                <a:cxn ang="0">
                  <a:pos x="0" y="0"/>
                </a:cxn>
              </a:cxnLst>
              <a:rect l="0" t="0" r="r" b="b"/>
              <a:pathLst>
                <a:path w="658" h="978">
                  <a:moveTo>
                    <a:pt x="0" y="0"/>
                  </a:moveTo>
                  <a:lnTo>
                    <a:pt x="0" y="978"/>
                  </a:lnTo>
                  <a:lnTo>
                    <a:pt x="658" y="106"/>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100" name="Freeform 36">
              <a:extLst>
                <a:ext uri="{FF2B5EF4-FFF2-40B4-BE49-F238E27FC236}">
                  <a16:creationId xmlns:a16="http://schemas.microsoft.com/office/drawing/2014/main" id="{17F61DAD-BC01-2330-622C-B81745968F2C}"/>
                </a:ext>
              </a:extLst>
            </p:cNvPr>
            <p:cNvSpPr>
              <a:spLocks/>
            </p:cNvSpPr>
            <p:nvPr/>
          </p:nvSpPr>
          <p:spPr bwMode="auto">
            <a:xfrm>
              <a:off x="1784350" y="3103563"/>
              <a:ext cx="12700" cy="581025"/>
            </a:xfrm>
            <a:custGeom>
              <a:avLst/>
              <a:gdLst/>
              <a:ahLst/>
              <a:cxnLst>
                <a:cxn ang="0">
                  <a:pos x="0" y="0"/>
                </a:cxn>
                <a:cxn ang="0">
                  <a:pos x="0" y="366"/>
                </a:cxn>
                <a:cxn ang="0">
                  <a:pos x="8" y="352"/>
                </a:cxn>
                <a:cxn ang="0">
                  <a:pos x="0" y="0"/>
                </a:cxn>
              </a:cxnLst>
              <a:rect l="0" t="0" r="r" b="b"/>
              <a:pathLst>
                <a:path w="8" h="366">
                  <a:moveTo>
                    <a:pt x="0" y="0"/>
                  </a:moveTo>
                  <a:lnTo>
                    <a:pt x="0" y="366"/>
                  </a:lnTo>
                  <a:lnTo>
                    <a:pt x="8" y="352"/>
                  </a:lnTo>
                  <a:lnTo>
                    <a:pt x="0" y="0"/>
                  </a:lnTo>
                  <a:close/>
                </a:path>
              </a:pathLst>
            </a:custGeom>
            <a:solidFill>
              <a:srgbClr val="FF4042"/>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106" name="Freeform 37">
              <a:extLst>
                <a:ext uri="{FF2B5EF4-FFF2-40B4-BE49-F238E27FC236}">
                  <a16:creationId xmlns:a16="http://schemas.microsoft.com/office/drawing/2014/main" id="{638544CB-A825-1CF1-EE1B-FF74330C8A6F}"/>
                </a:ext>
              </a:extLst>
            </p:cNvPr>
            <p:cNvSpPr>
              <a:spLocks/>
            </p:cNvSpPr>
            <p:nvPr/>
          </p:nvSpPr>
          <p:spPr bwMode="auto">
            <a:xfrm>
              <a:off x="1784350" y="3103563"/>
              <a:ext cx="12700" cy="581025"/>
            </a:xfrm>
            <a:custGeom>
              <a:avLst/>
              <a:gdLst/>
              <a:ahLst/>
              <a:cxnLst>
                <a:cxn ang="0">
                  <a:pos x="0" y="0"/>
                </a:cxn>
                <a:cxn ang="0">
                  <a:pos x="0" y="366"/>
                </a:cxn>
                <a:cxn ang="0">
                  <a:pos x="8" y="352"/>
                </a:cxn>
                <a:cxn ang="0">
                  <a:pos x="0" y="0"/>
                </a:cxn>
              </a:cxnLst>
              <a:rect l="0" t="0" r="r" b="b"/>
              <a:pathLst>
                <a:path w="8" h="366">
                  <a:moveTo>
                    <a:pt x="0" y="0"/>
                  </a:moveTo>
                  <a:lnTo>
                    <a:pt x="0" y="366"/>
                  </a:lnTo>
                  <a:lnTo>
                    <a:pt x="8" y="352"/>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107" name="Freeform 38">
              <a:extLst>
                <a:ext uri="{FF2B5EF4-FFF2-40B4-BE49-F238E27FC236}">
                  <a16:creationId xmlns:a16="http://schemas.microsoft.com/office/drawing/2014/main" id="{73276307-21E9-89BA-439B-8547545DB7FA}"/>
                </a:ext>
              </a:extLst>
            </p:cNvPr>
            <p:cNvSpPr>
              <a:spLocks/>
            </p:cNvSpPr>
            <p:nvPr/>
          </p:nvSpPr>
          <p:spPr bwMode="auto">
            <a:xfrm>
              <a:off x="1546225" y="1827213"/>
              <a:ext cx="542925" cy="628650"/>
            </a:xfrm>
            <a:custGeom>
              <a:avLst/>
              <a:gdLst/>
              <a:ahLst/>
              <a:cxnLst>
                <a:cxn ang="0">
                  <a:pos x="256" y="0"/>
                </a:cxn>
                <a:cxn ang="0">
                  <a:pos x="178" y="20"/>
                </a:cxn>
                <a:cxn ang="0">
                  <a:pos x="178" y="20"/>
                </a:cxn>
                <a:cxn ang="0">
                  <a:pos x="174" y="22"/>
                </a:cxn>
                <a:cxn ang="0">
                  <a:pos x="172" y="28"/>
                </a:cxn>
                <a:cxn ang="0">
                  <a:pos x="206" y="166"/>
                </a:cxn>
                <a:cxn ang="0">
                  <a:pos x="82" y="46"/>
                </a:cxn>
                <a:cxn ang="0">
                  <a:pos x="82" y="46"/>
                </a:cxn>
                <a:cxn ang="0">
                  <a:pos x="78" y="44"/>
                </a:cxn>
                <a:cxn ang="0">
                  <a:pos x="74" y="44"/>
                </a:cxn>
                <a:cxn ang="0">
                  <a:pos x="6" y="62"/>
                </a:cxn>
                <a:cxn ang="0">
                  <a:pos x="6" y="62"/>
                </a:cxn>
                <a:cxn ang="0">
                  <a:pos x="2" y="64"/>
                </a:cxn>
                <a:cxn ang="0">
                  <a:pos x="0" y="70"/>
                </a:cxn>
                <a:cxn ang="0">
                  <a:pos x="78" y="390"/>
                </a:cxn>
                <a:cxn ang="0">
                  <a:pos x="78" y="390"/>
                </a:cxn>
                <a:cxn ang="0">
                  <a:pos x="82" y="394"/>
                </a:cxn>
                <a:cxn ang="0">
                  <a:pos x="86" y="396"/>
                </a:cxn>
                <a:cxn ang="0">
                  <a:pos x="166" y="376"/>
                </a:cxn>
                <a:cxn ang="0">
                  <a:pos x="166" y="376"/>
                </a:cxn>
                <a:cxn ang="0">
                  <a:pos x="170" y="374"/>
                </a:cxn>
                <a:cxn ang="0">
                  <a:pos x="170" y="368"/>
                </a:cxn>
                <a:cxn ang="0">
                  <a:pos x="136" y="230"/>
                </a:cxn>
                <a:cxn ang="0">
                  <a:pos x="262" y="350"/>
                </a:cxn>
                <a:cxn ang="0">
                  <a:pos x="262" y="350"/>
                </a:cxn>
                <a:cxn ang="0">
                  <a:pos x="264" y="352"/>
                </a:cxn>
                <a:cxn ang="0">
                  <a:pos x="268" y="352"/>
                </a:cxn>
                <a:cxn ang="0">
                  <a:pos x="336" y="334"/>
                </a:cxn>
                <a:cxn ang="0">
                  <a:pos x="336" y="334"/>
                </a:cxn>
                <a:cxn ang="0">
                  <a:pos x="342" y="332"/>
                </a:cxn>
                <a:cxn ang="0">
                  <a:pos x="342" y="326"/>
                </a:cxn>
                <a:cxn ang="0">
                  <a:pos x="264" y="6"/>
                </a:cxn>
                <a:cxn ang="0">
                  <a:pos x="264" y="6"/>
                </a:cxn>
                <a:cxn ang="0">
                  <a:pos x="262" y="2"/>
                </a:cxn>
                <a:cxn ang="0">
                  <a:pos x="256" y="0"/>
                </a:cxn>
                <a:cxn ang="0">
                  <a:pos x="256" y="0"/>
                </a:cxn>
              </a:cxnLst>
              <a:rect l="0" t="0" r="r" b="b"/>
              <a:pathLst>
                <a:path w="342" h="396">
                  <a:moveTo>
                    <a:pt x="256" y="0"/>
                  </a:moveTo>
                  <a:lnTo>
                    <a:pt x="178" y="20"/>
                  </a:lnTo>
                  <a:lnTo>
                    <a:pt x="178" y="20"/>
                  </a:lnTo>
                  <a:lnTo>
                    <a:pt x="174" y="22"/>
                  </a:lnTo>
                  <a:lnTo>
                    <a:pt x="172" y="28"/>
                  </a:lnTo>
                  <a:lnTo>
                    <a:pt x="206" y="166"/>
                  </a:lnTo>
                  <a:lnTo>
                    <a:pt x="82" y="46"/>
                  </a:lnTo>
                  <a:lnTo>
                    <a:pt x="82" y="46"/>
                  </a:lnTo>
                  <a:lnTo>
                    <a:pt x="78" y="44"/>
                  </a:lnTo>
                  <a:lnTo>
                    <a:pt x="74" y="44"/>
                  </a:lnTo>
                  <a:lnTo>
                    <a:pt x="6" y="62"/>
                  </a:lnTo>
                  <a:lnTo>
                    <a:pt x="6" y="62"/>
                  </a:lnTo>
                  <a:lnTo>
                    <a:pt x="2" y="64"/>
                  </a:lnTo>
                  <a:lnTo>
                    <a:pt x="0" y="70"/>
                  </a:lnTo>
                  <a:lnTo>
                    <a:pt x="78" y="390"/>
                  </a:lnTo>
                  <a:lnTo>
                    <a:pt x="78" y="390"/>
                  </a:lnTo>
                  <a:lnTo>
                    <a:pt x="82" y="394"/>
                  </a:lnTo>
                  <a:lnTo>
                    <a:pt x="86" y="396"/>
                  </a:lnTo>
                  <a:lnTo>
                    <a:pt x="166" y="376"/>
                  </a:lnTo>
                  <a:lnTo>
                    <a:pt x="166" y="376"/>
                  </a:lnTo>
                  <a:lnTo>
                    <a:pt x="170" y="374"/>
                  </a:lnTo>
                  <a:lnTo>
                    <a:pt x="170" y="368"/>
                  </a:lnTo>
                  <a:lnTo>
                    <a:pt x="136" y="230"/>
                  </a:lnTo>
                  <a:lnTo>
                    <a:pt x="262" y="350"/>
                  </a:lnTo>
                  <a:lnTo>
                    <a:pt x="262" y="350"/>
                  </a:lnTo>
                  <a:lnTo>
                    <a:pt x="264" y="352"/>
                  </a:lnTo>
                  <a:lnTo>
                    <a:pt x="268" y="352"/>
                  </a:lnTo>
                  <a:lnTo>
                    <a:pt x="336" y="334"/>
                  </a:lnTo>
                  <a:lnTo>
                    <a:pt x="336" y="334"/>
                  </a:lnTo>
                  <a:lnTo>
                    <a:pt x="342" y="332"/>
                  </a:lnTo>
                  <a:lnTo>
                    <a:pt x="342" y="326"/>
                  </a:lnTo>
                  <a:lnTo>
                    <a:pt x="264" y="6"/>
                  </a:lnTo>
                  <a:lnTo>
                    <a:pt x="264" y="6"/>
                  </a:lnTo>
                  <a:lnTo>
                    <a:pt x="262" y="2"/>
                  </a:lnTo>
                  <a:lnTo>
                    <a:pt x="256" y="0"/>
                  </a:lnTo>
                  <a:lnTo>
                    <a:pt x="25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108" name="Freeform 39">
              <a:extLst>
                <a:ext uri="{FF2B5EF4-FFF2-40B4-BE49-F238E27FC236}">
                  <a16:creationId xmlns:a16="http://schemas.microsoft.com/office/drawing/2014/main" id="{20F628B8-45C6-F1D6-F844-22BF6AF487F9}"/>
                </a:ext>
              </a:extLst>
            </p:cNvPr>
            <p:cNvSpPr>
              <a:spLocks/>
            </p:cNvSpPr>
            <p:nvPr/>
          </p:nvSpPr>
          <p:spPr bwMode="auto">
            <a:xfrm>
              <a:off x="2009775" y="1728788"/>
              <a:ext cx="492125" cy="612775"/>
            </a:xfrm>
            <a:custGeom>
              <a:avLst/>
              <a:gdLst/>
              <a:ahLst/>
              <a:cxnLst>
                <a:cxn ang="0">
                  <a:pos x="224" y="0"/>
                </a:cxn>
                <a:cxn ang="0">
                  <a:pos x="6" y="52"/>
                </a:cxn>
                <a:cxn ang="0">
                  <a:pos x="6" y="52"/>
                </a:cxn>
                <a:cxn ang="0">
                  <a:pos x="2" y="56"/>
                </a:cxn>
                <a:cxn ang="0">
                  <a:pos x="0" y="60"/>
                </a:cxn>
                <a:cxn ang="0">
                  <a:pos x="78" y="382"/>
                </a:cxn>
                <a:cxn ang="0">
                  <a:pos x="78" y="382"/>
                </a:cxn>
                <a:cxn ang="0">
                  <a:pos x="82" y="386"/>
                </a:cxn>
                <a:cxn ang="0">
                  <a:pos x="88" y="386"/>
                </a:cxn>
                <a:cxn ang="0">
                  <a:pos x="304" y="334"/>
                </a:cxn>
                <a:cxn ang="0">
                  <a:pos x="304" y="334"/>
                </a:cxn>
                <a:cxn ang="0">
                  <a:pos x="310" y="330"/>
                </a:cxn>
                <a:cxn ang="0">
                  <a:pos x="310" y="326"/>
                </a:cxn>
                <a:cxn ang="0">
                  <a:pos x="292" y="254"/>
                </a:cxn>
                <a:cxn ang="0">
                  <a:pos x="292" y="254"/>
                </a:cxn>
                <a:cxn ang="0">
                  <a:pos x="290" y="250"/>
                </a:cxn>
                <a:cxn ang="0">
                  <a:pos x="284" y="250"/>
                </a:cxn>
                <a:cxn ang="0">
                  <a:pos x="152" y="282"/>
                </a:cxn>
                <a:cxn ang="0">
                  <a:pos x="142" y="240"/>
                </a:cxn>
                <a:cxn ang="0">
                  <a:pos x="254" y="212"/>
                </a:cxn>
                <a:cxn ang="0">
                  <a:pos x="254" y="212"/>
                </a:cxn>
                <a:cxn ang="0">
                  <a:pos x="258" y="208"/>
                </a:cxn>
                <a:cxn ang="0">
                  <a:pos x="258" y="204"/>
                </a:cxn>
                <a:cxn ang="0">
                  <a:pos x="242" y="134"/>
                </a:cxn>
                <a:cxn ang="0">
                  <a:pos x="242" y="134"/>
                </a:cxn>
                <a:cxn ang="0">
                  <a:pos x="238" y="128"/>
                </a:cxn>
                <a:cxn ang="0">
                  <a:pos x="234" y="128"/>
                </a:cxn>
                <a:cxn ang="0">
                  <a:pos x="122" y="156"/>
                </a:cxn>
                <a:cxn ang="0">
                  <a:pos x="112" y="116"/>
                </a:cxn>
                <a:cxn ang="0">
                  <a:pos x="244" y="84"/>
                </a:cxn>
                <a:cxn ang="0">
                  <a:pos x="244" y="84"/>
                </a:cxn>
                <a:cxn ang="0">
                  <a:pos x="248" y="80"/>
                </a:cxn>
                <a:cxn ang="0">
                  <a:pos x="250" y="74"/>
                </a:cxn>
                <a:cxn ang="0">
                  <a:pos x="232" y="4"/>
                </a:cxn>
                <a:cxn ang="0">
                  <a:pos x="232" y="4"/>
                </a:cxn>
                <a:cxn ang="0">
                  <a:pos x="228" y="0"/>
                </a:cxn>
                <a:cxn ang="0">
                  <a:pos x="224" y="0"/>
                </a:cxn>
                <a:cxn ang="0">
                  <a:pos x="224" y="0"/>
                </a:cxn>
              </a:cxnLst>
              <a:rect l="0" t="0" r="r" b="b"/>
              <a:pathLst>
                <a:path w="310" h="386">
                  <a:moveTo>
                    <a:pt x="224" y="0"/>
                  </a:moveTo>
                  <a:lnTo>
                    <a:pt x="6" y="52"/>
                  </a:lnTo>
                  <a:lnTo>
                    <a:pt x="6" y="52"/>
                  </a:lnTo>
                  <a:lnTo>
                    <a:pt x="2" y="56"/>
                  </a:lnTo>
                  <a:lnTo>
                    <a:pt x="0" y="60"/>
                  </a:lnTo>
                  <a:lnTo>
                    <a:pt x="78" y="382"/>
                  </a:lnTo>
                  <a:lnTo>
                    <a:pt x="78" y="382"/>
                  </a:lnTo>
                  <a:lnTo>
                    <a:pt x="82" y="386"/>
                  </a:lnTo>
                  <a:lnTo>
                    <a:pt x="88" y="386"/>
                  </a:lnTo>
                  <a:lnTo>
                    <a:pt x="304" y="334"/>
                  </a:lnTo>
                  <a:lnTo>
                    <a:pt x="304" y="334"/>
                  </a:lnTo>
                  <a:lnTo>
                    <a:pt x="310" y="330"/>
                  </a:lnTo>
                  <a:lnTo>
                    <a:pt x="310" y="326"/>
                  </a:lnTo>
                  <a:lnTo>
                    <a:pt x="292" y="254"/>
                  </a:lnTo>
                  <a:lnTo>
                    <a:pt x="292" y="254"/>
                  </a:lnTo>
                  <a:lnTo>
                    <a:pt x="290" y="250"/>
                  </a:lnTo>
                  <a:lnTo>
                    <a:pt x="284" y="250"/>
                  </a:lnTo>
                  <a:lnTo>
                    <a:pt x="152" y="282"/>
                  </a:lnTo>
                  <a:lnTo>
                    <a:pt x="142" y="240"/>
                  </a:lnTo>
                  <a:lnTo>
                    <a:pt x="254" y="212"/>
                  </a:lnTo>
                  <a:lnTo>
                    <a:pt x="254" y="212"/>
                  </a:lnTo>
                  <a:lnTo>
                    <a:pt x="258" y="208"/>
                  </a:lnTo>
                  <a:lnTo>
                    <a:pt x="258" y="204"/>
                  </a:lnTo>
                  <a:lnTo>
                    <a:pt x="242" y="134"/>
                  </a:lnTo>
                  <a:lnTo>
                    <a:pt x="242" y="134"/>
                  </a:lnTo>
                  <a:lnTo>
                    <a:pt x="238" y="128"/>
                  </a:lnTo>
                  <a:lnTo>
                    <a:pt x="234" y="128"/>
                  </a:lnTo>
                  <a:lnTo>
                    <a:pt x="122" y="156"/>
                  </a:lnTo>
                  <a:lnTo>
                    <a:pt x="112" y="116"/>
                  </a:lnTo>
                  <a:lnTo>
                    <a:pt x="244" y="84"/>
                  </a:lnTo>
                  <a:lnTo>
                    <a:pt x="244" y="84"/>
                  </a:lnTo>
                  <a:lnTo>
                    <a:pt x="248" y="80"/>
                  </a:lnTo>
                  <a:lnTo>
                    <a:pt x="250" y="74"/>
                  </a:lnTo>
                  <a:lnTo>
                    <a:pt x="232" y="4"/>
                  </a:lnTo>
                  <a:lnTo>
                    <a:pt x="232" y="4"/>
                  </a:lnTo>
                  <a:lnTo>
                    <a:pt x="228" y="0"/>
                  </a:lnTo>
                  <a:lnTo>
                    <a:pt x="224" y="0"/>
                  </a:lnTo>
                  <a:lnTo>
                    <a:pt x="22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109" name="Freeform 40">
              <a:extLst>
                <a:ext uri="{FF2B5EF4-FFF2-40B4-BE49-F238E27FC236}">
                  <a16:creationId xmlns:a16="http://schemas.microsoft.com/office/drawing/2014/main" id="{3835139B-4F00-45A9-6EFF-36F83E0949EE}"/>
                </a:ext>
              </a:extLst>
            </p:cNvPr>
            <p:cNvSpPr>
              <a:spLocks/>
            </p:cNvSpPr>
            <p:nvPr/>
          </p:nvSpPr>
          <p:spPr bwMode="auto">
            <a:xfrm>
              <a:off x="2409825" y="1557338"/>
              <a:ext cx="669925" cy="654050"/>
            </a:xfrm>
            <a:custGeom>
              <a:avLst/>
              <a:gdLst/>
              <a:ahLst/>
              <a:cxnLst>
                <a:cxn ang="0">
                  <a:pos x="418" y="2"/>
                </a:cxn>
                <a:cxn ang="0">
                  <a:pos x="418" y="2"/>
                </a:cxn>
                <a:cxn ang="0">
                  <a:pos x="416" y="0"/>
                </a:cxn>
                <a:cxn ang="0">
                  <a:pos x="412" y="0"/>
                </a:cxn>
                <a:cxn ang="0">
                  <a:pos x="330" y="20"/>
                </a:cxn>
                <a:cxn ang="0">
                  <a:pos x="330" y="20"/>
                </a:cxn>
                <a:cxn ang="0">
                  <a:pos x="326" y="22"/>
                </a:cxn>
                <a:cxn ang="0">
                  <a:pos x="326" y="28"/>
                </a:cxn>
                <a:cxn ang="0">
                  <a:pos x="324" y="180"/>
                </a:cxn>
                <a:cxn ang="0">
                  <a:pos x="244" y="46"/>
                </a:cxn>
                <a:cxn ang="0">
                  <a:pos x="244" y="46"/>
                </a:cxn>
                <a:cxn ang="0">
                  <a:pos x="242" y="44"/>
                </a:cxn>
                <a:cxn ang="0">
                  <a:pos x="236" y="42"/>
                </a:cxn>
                <a:cxn ang="0">
                  <a:pos x="182" y="56"/>
                </a:cxn>
                <a:cxn ang="0">
                  <a:pos x="182" y="56"/>
                </a:cxn>
                <a:cxn ang="0">
                  <a:pos x="178" y="58"/>
                </a:cxn>
                <a:cxn ang="0">
                  <a:pos x="176" y="62"/>
                </a:cxn>
                <a:cxn ang="0">
                  <a:pos x="166" y="220"/>
                </a:cxn>
                <a:cxn ang="0">
                  <a:pos x="96" y="82"/>
                </a:cxn>
                <a:cxn ang="0">
                  <a:pos x="96" y="82"/>
                </a:cxn>
                <a:cxn ang="0">
                  <a:pos x="92" y="80"/>
                </a:cxn>
                <a:cxn ang="0">
                  <a:pos x="88" y="80"/>
                </a:cxn>
                <a:cxn ang="0">
                  <a:pos x="6" y="100"/>
                </a:cxn>
                <a:cxn ang="0">
                  <a:pos x="6" y="100"/>
                </a:cxn>
                <a:cxn ang="0">
                  <a:pos x="2" y="100"/>
                </a:cxn>
                <a:cxn ang="0">
                  <a:pos x="0" y="104"/>
                </a:cxn>
                <a:cxn ang="0">
                  <a:pos x="0" y="104"/>
                </a:cxn>
                <a:cxn ang="0">
                  <a:pos x="0" y="106"/>
                </a:cxn>
                <a:cxn ang="0">
                  <a:pos x="0" y="110"/>
                </a:cxn>
                <a:cxn ang="0">
                  <a:pos x="166" y="408"/>
                </a:cxn>
                <a:cxn ang="0">
                  <a:pos x="166" y="408"/>
                </a:cxn>
                <a:cxn ang="0">
                  <a:pos x="170" y="412"/>
                </a:cxn>
                <a:cxn ang="0">
                  <a:pos x="174" y="412"/>
                </a:cxn>
                <a:cxn ang="0">
                  <a:pos x="238" y="396"/>
                </a:cxn>
                <a:cxn ang="0">
                  <a:pos x="238" y="396"/>
                </a:cxn>
                <a:cxn ang="0">
                  <a:pos x="242" y="394"/>
                </a:cxn>
                <a:cxn ang="0">
                  <a:pos x="244" y="390"/>
                </a:cxn>
                <a:cxn ang="0">
                  <a:pos x="256" y="242"/>
                </a:cxn>
                <a:cxn ang="0">
                  <a:pos x="334" y="368"/>
                </a:cxn>
                <a:cxn ang="0">
                  <a:pos x="334" y="368"/>
                </a:cxn>
                <a:cxn ang="0">
                  <a:pos x="338" y="372"/>
                </a:cxn>
                <a:cxn ang="0">
                  <a:pos x="342" y="372"/>
                </a:cxn>
                <a:cxn ang="0">
                  <a:pos x="406" y="356"/>
                </a:cxn>
                <a:cxn ang="0">
                  <a:pos x="406" y="356"/>
                </a:cxn>
                <a:cxn ang="0">
                  <a:pos x="410" y="354"/>
                </a:cxn>
                <a:cxn ang="0">
                  <a:pos x="412" y="350"/>
                </a:cxn>
                <a:cxn ang="0">
                  <a:pos x="422" y="8"/>
                </a:cxn>
                <a:cxn ang="0">
                  <a:pos x="422" y="8"/>
                </a:cxn>
                <a:cxn ang="0">
                  <a:pos x="420" y="4"/>
                </a:cxn>
                <a:cxn ang="0">
                  <a:pos x="418" y="2"/>
                </a:cxn>
                <a:cxn ang="0">
                  <a:pos x="418" y="2"/>
                </a:cxn>
              </a:cxnLst>
              <a:rect l="0" t="0" r="r" b="b"/>
              <a:pathLst>
                <a:path w="422" h="412">
                  <a:moveTo>
                    <a:pt x="418" y="2"/>
                  </a:moveTo>
                  <a:lnTo>
                    <a:pt x="418" y="2"/>
                  </a:lnTo>
                  <a:lnTo>
                    <a:pt x="416" y="0"/>
                  </a:lnTo>
                  <a:lnTo>
                    <a:pt x="412" y="0"/>
                  </a:lnTo>
                  <a:lnTo>
                    <a:pt x="330" y="20"/>
                  </a:lnTo>
                  <a:lnTo>
                    <a:pt x="330" y="20"/>
                  </a:lnTo>
                  <a:lnTo>
                    <a:pt x="326" y="22"/>
                  </a:lnTo>
                  <a:lnTo>
                    <a:pt x="326" y="28"/>
                  </a:lnTo>
                  <a:lnTo>
                    <a:pt x="324" y="180"/>
                  </a:lnTo>
                  <a:lnTo>
                    <a:pt x="244" y="46"/>
                  </a:lnTo>
                  <a:lnTo>
                    <a:pt x="244" y="46"/>
                  </a:lnTo>
                  <a:lnTo>
                    <a:pt x="242" y="44"/>
                  </a:lnTo>
                  <a:lnTo>
                    <a:pt x="236" y="42"/>
                  </a:lnTo>
                  <a:lnTo>
                    <a:pt x="182" y="56"/>
                  </a:lnTo>
                  <a:lnTo>
                    <a:pt x="182" y="56"/>
                  </a:lnTo>
                  <a:lnTo>
                    <a:pt x="178" y="58"/>
                  </a:lnTo>
                  <a:lnTo>
                    <a:pt x="176" y="62"/>
                  </a:lnTo>
                  <a:lnTo>
                    <a:pt x="166" y="220"/>
                  </a:lnTo>
                  <a:lnTo>
                    <a:pt x="96" y="82"/>
                  </a:lnTo>
                  <a:lnTo>
                    <a:pt x="96" y="82"/>
                  </a:lnTo>
                  <a:lnTo>
                    <a:pt x="92" y="80"/>
                  </a:lnTo>
                  <a:lnTo>
                    <a:pt x="88" y="80"/>
                  </a:lnTo>
                  <a:lnTo>
                    <a:pt x="6" y="100"/>
                  </a:lnTo>
                  <a:lnTo>
                    <a:pt x="6" y="100"/>
                  </a:lnTo>
                  <a:lnTo>
                    <a:pt x="2" y="100"/>
                  </a:lnTo>
                  <a:lnTo>
                    <a:pt x="0" y="104"/>
                  </a:lnTo>
                  <a:lnTo>
                    <a:pt x="0" y="104"/>
                  </a:lnTo>
                  <a:lnTo>
                    <a:pt x="0" y="106"/>
                  </a:lnTo>
                  <a:lnTo>
                    <a:pt x="0" y="110"/>
                  </a:lnTo>
                  <a:lnTo>
                    <a:pt x="166" y="408"/>
                  </a:lnTo>
                  <a:lnTo>
                    <a:pt x="166" y="408"/>
                  </a:lnTo>
                  <a:lnTo>
                    <a:pt x="170" y="412"/>
                  </a:lnTo>
                  <a:lnTo>
                    <a:pt x="174" y="412"/>
                  </a:lnTo>
                  <a:lnTo>
                    <a:pt x="238" y="396"/>
                  </a:lnTo>
                  <a:lnTo>
                    <a:pt x="238" y="396"/>
                  </a:lnTo>
                  <a:lnTo>
                    <a:pt x="242" y="394"/>
                  </a:lnTo>
                  <a:lnTo>
                    <a:pt x="244" y="390"/>
                  </a:lnTo>
                  <a:lnTo>
                    <a:pt x="256" y="242"/>
                  </a:lnTo>
                  <a:lnTo>
                    <a:pt x="334" y="368"/>
                  </a:lnTo>
                  <a:lnTo>
                    <a:pt x="334" y="368"/>
                  </a:lnTo>
                  <a:lnTo>
                    <a:pt x="338" y="372"/>
                  </a:lnTo>
                  <a:lnTo>
                    <a:pt x="342" y="372"/>
                  </a:lnTo>
                  <a:lnTo>
                    <a:pt x="406" y="356"/>
                  </a:lnTo>
                  <a:lnTo>
                    <a:pt x="406" y="356"/>
                  </a:lnTo>
                  <a:lnTo>
                    <a:pt x="410" y="354"/>
                  </a:lnTo>
                  <a:lnTo>
                    <a:pt x="412" y="350"/>
                  </a:lnTo>
                  <a:lnTo>
                    <a:pt x="422" y="8"/>
                  </a:lnTo>
                  <a:lnTo>
                    <a:pt x="422" y="8"/>
                  </a:lnTo>
                  <a:lnTo>
                    <a:pt x="420" y="4"/>
                  </a:lnTo>
                  <a:lnTo>
                    <a:pt x="418" y="2"/>
                  </a:lnTo>
                  <a:lnTo>
                    <a:pt x="418"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grpSp>
      <p:graphicFrame>
        <p:nvGraphicFramePr>
          <p:cNvPr id="47" name="表格 46">
            <a:extLst>
              <a:ext uri="{FF2B5EF4-FFF2-40B4-BE49-F238E27FC236}">
                <a16:creationId xmlns:a16="http://schemas.microsoft.com/office/drawing/2014/main" id="{59EADF47-36AA-F738-7B8F-A6C1EB700EC2}"/>
              </a:ext>
            </a:extLst>
          </p:cNvPr>
          <p:cNvGraphicFramePr>
            <a:graphicFrameLocks noGrp="1"/>
          </p:cNvGraphicFramePr>
          <p:nvPr/>
        </p:nvGraphicFramePr>
        <p:xfrm>
          <a:off x="0" y="-11036"/>
          <a:ext cx="12192000" cy="253923"/>
        </p:xfrm>
        <a:graphic>
          <a:graphicData uri="http://schemas.openxmlformats.org/drawingml/2006/table">
            <a:tbl>
              <a:tblPr firstRow="1" bandRow="1">
                <a:tableStyleId>{9D7B26C5-4107-4FEC-AEDC-1716B250A1EF}</a:tableStyleId>
              </a:tblPr>
              <a:tblGrid>
                <a:gridCol w="1016000">
                  <a:extLst>
                    <a:ext uri="{9D8B030D-6E8A-4147-A177-3AD203B41FA5}">
                      <a16:colId xmlns:a16="http://schemas.microsoft.com/office/drawing/2014/main" val="430702346"/>
                    </a:ext>
                  </a:extLst>
                </a:gridCol>
                <a:gridCol w="1016000">
                  <a:extLst>
                    <a:ext uri="{9D8B030D-6E8A-4147-A177-3AD203B41FA5}">
                      <a16:colId xmlns:a16="http://schemas.microsoft.com/office/drawing/2014/main" val="3238340718"/>
                    </a:ext>
                  </a:extLst>
                </a:gridCol>
                <a:gridCol w="1016000">
                  <a:extLst>
                    <a:ext uri="{9D8B030D-6E8A-4147-A177-3AD203B41FA5}">
                      <a16:colId xmlns:a16="http://schemas.microsoft.com/office/drawing/2014/main" val="375901009"/>
                    </a:ext>
                  </a:extLst>
                </a:gridCol>
                <a:gridCol w="1016000">
                  <a:extLst>
                    <a:ext uri="{9D8B030D-6E8A-4147-A177-3AD203B41FA5}">
                      <a16:colId xmlns:a16="http://schemas.microsoft.com/office/drawing/2014/main" val="1186696337"/>
                    </a:ext>
                  </a:extLst>
                </a:gridCol>
                <a:gridCol w="1016000">
                  <a:extLst>
                    <a:ext uri="{9D8B030D-6E8A-4147-A177-3AD203B41FA5}">
                      <a16:colId xmlns:a16="http://schemas.microsoft.com/office/drawing/2014/main" val="1856434816"/>
                    </a:ext>
                  </a:extLst>
                </a:gridCol>
                <a:gridCol w="1016000">
                  <a:extLst>
                    <a:ext uri="{9D8B030D-6E8A-4147-A177-3AD203B41FA5}">
                      <a16:colId xmlns:a16="http://schemas.microsoft.com/office/drawing/2014/main" val="2631607187"/>
                    </a:ext>
                  </a:extLst>
                </a:gridCol>
                <a:gridCol w="1016000">
                  <a:extLst>
                    <a:ext uri="{9D8B030D-6E8A-4147-A177-3AD203B41FA5}">
                      <a16:colId xmlns:a16="http://schemas.microsoft.com/office/drawing/2014/main" val="3908009043"/>
                    </a:ext>
                  </a:extLst>
                </a:gridCol>
                <a:gridCol w="1016000">
                  <a:extLst>
                    <a:ext uri="{9D8B030D-6E8A-4147-A177-3AD203B41FA5}">
                      <a16:colId xmlns:a16="http://schemas.microsoft.com/office/drawing/2014/main" val="2320919784"/>
                    </a:ext>
                  </a:extLst>
                </a:gridCol>
                <a:gridCol w="1016000">
                  <a:extLst>
                    <a:ext uri="{9D8B030D-6E8A-4147-A177-3AD203B41FA5}">
                      <a16:colId xmlns:a16="http://schemas.microsoft.com/office/drawing/2014/main" val="345247987"/>
                    </a:ext>
                  </a:extLst>
                </a:gridCol>
                <a:gridCol w="1016000">
                  <a:extLst>
                    <a:ext uri="{9D8B030D-6E8A-4147-A177-3AD203B41FA5}">
                      <a16:colId xmlns:a16="http://schemas.microsoft.com/office/drawing/2014/main" val="2953035068"/>
                    </a:ext>
                  </a:extLst>
                </a:gridCol>
                <a:gridCol w="1016000">
                  <a:extLst>
                    <a:ext uri="{9D8B030D-6E8A-4147-A177-3AD203B41FA5}">
                      <a16:colId xmlns:a16="http://schemas.microsoft.com/office/drawing/2014/main" val="3468142707"/>
                    </a:ext>
                  </a:extLst>
                </a:gridCol>
                <a:gridCol w="1016000">
                  <a:extLst>
                    <a:ext uri="{9D8B030D-6E8A-4147-A177-3AD203B41FA5}">
                      <a16:colId xmlns:a16="http://schemas.microsoft.com/office/drawing/2014/main" val="3194531347"/>
                    </a:ext>
                  </a:extLst>
                </a:gridCol>
              </a:tblGrid>
              <a:tr h="253923">
                <a:tc>
                  <a:txBody>
                    <a:bodyPr/>
                    <a:lstStyle/>
                    <a:p>
                      <a:endParaRPr lang="en-GB" sz="900" dirty="0"/>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70703203"/>
                  </a:ext>
                </a:extLst>
              </a:tr>
            </a:tbl>
          </a:graphicData>
        </a:graphic>
      </p:graphicFrame>
      <p:grpSp>
        <p:nvGrpSpPr>
          <p:cNvPr id="48" name="组合 47">
            <a:extLst>
              <a:ext uri="{FF2B5EF4-FFF2-40B4-BE49-F238E27FC236}">
                <a16:creationId xmlns:a16="http://schemas.microsoft.com/office/drawing/2014/main" id="{97E9E887-AE9F-24DF-7589-8E9FA200CF84}"/>
              </a:ext>
            </a:extLst>
          </p:cNvPr>
          <p:cNvGrpSpPr/>
          <p:nvPr/>
        </p:nvGrpSpPr>
        <p:grpSpPr>
          <a:xfrm>
            <a:off x="118580" y="-11037"/>
            <a:ext cx="11981979" cy="250244"/>
            <a:chOff x="474181" y="1053094"/>
            <a:chExt cx="11274184" cy="250244"/>
          </a:xfrm>
        </p:grpSpPr>
        <p:sp>
          <p:nvSpPr>
            <p:cNvPr id="50" name="文本框 49">
              <a:extLst>
                <a:ext uri="{FF2B5EF4-FFF2-40B4-BE49-F238E27FC236}">
                  <a16:creationId xmlns:a16="http://schemas.microsoft.com/office/drawing/2014/main" id="{F6BB6A5E-909F-8AAB-6C03-679C4B9FE94C}"/>
                </a:ext>
              </a:extLst>
            </p:cNvPr>
            <p:cNvSpPr txBox="1"/>
            <p:nvPr/>
          </p:nvSpPr>
          <p:spPr>
            <a:xfrm>
              <a:off x="47418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定义</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51" name="文本框 50">
              <a:extLst>
                <a:ext uri="{FF2B5EF4-FFF2-40B4-BE49-F238E27FC236}">
                  <a16:creationId xmlns:a16="http://schemas.microsoft.com/office/drawing/2014/main" id="{E152B9ED-716E-7515-8DE7-3659AC286DD4}"/>
                </a:ext>
              </a:extLst>
            </p:cNvPr>
            <p:cNvSpPr txBox="1"/>
            <p:nvPr/>
          </p:nvSpPr>
          <p:spPr>
            <a:xfrm>
              <a:off x="238356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职责</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52" name="文本框 51">
              <a:extLst>
                <a:ext uri="{FF2B5EF4-FFF2-40B4-BE49-F238E27FC236}">
                  <a16:creationId xmlns:a16="http://schemas.microsoft.com/office/drawing/2014/main" id="{D7FDD452-6B63-FAFC-A4EA-A3FFB62A843B}"/>
                </a:ext>
              </a:extLst>
            </p:cNvPr>
            <p:cNvSpPr txBox="1"/>
            <p:nvPr/>
          </p:nvSpPr>
          <p:spPr>
            <a:xfrm>
              <a:off x="142887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范围</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55" name="文本框 54">
              <a:extLst>
                <a:ext uri="{FF2B5EF4-FFF2-40B4-BE49-F238E27FC236}">
                  <a16:creationId xmlns:a16="http://schemas.microsoft.com/office/drawing/2014/main" id="{7DFDE334-739C-5749-C388-8C5DE8E7E7DA}"/>
                </a:ext>
              </a:extLst>
            </p:cNvPr>
            <p:cNvSpPr txBox="1"/>
            <p:nvPr/>
          </p:nvSpPr>
          <p:spPr>
            <a:xfrm>
              <a:off x="333825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识别</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56" name="文本框 55">
              <a:extLst>
                <a:ext uri="{FF2B5EF4-FFF2-40B4-BE49-F238E27FC236}">
                  <a16:creationId xmlns:a16="http://schemas.microsoft.com/office/drawing/2014/main" id="{654118D9-B15C-72E5-6382-A1908C6DC1F7}"/>
                </a:ext>
              </a:extLst>
            </p:cNvPr>
            <p:cNvSpPr txBox="1"/>
            <p:nvPr/>
          </p:nvSpPr>
          <p:spPr>
            <a:xfrm>
              <a:off x="429294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披露</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57" name="文本框 56">
              <a:extLst>
                <a:ext uri="{FF2B5EF4-FFF2-40B4-BE49-F238E27FC236}">
                  <a16:creationId xmlns:a16="http://schemas.microsoft.com/office/drawing/2014/main" id="{E4ED66A8-ACDC-B58D-9637-0A1C11E7D69C}"/>
                </a:ext>
              </a:extLst>
            </p:cNvPr>
            <p:cNvSpPr txBox="1"/>
            <p:nvPr/>
          </p:nvSpPr>
          <p:spPr>
            <a:xfrm>
              <a:off x="524764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管理</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58" name="文本框 57">
              <a:extLst>
                <a:ext uri="{FF2B5EF4-FFF2-40B4-BE49-F238E27FC236}">
                  <a16:creationId xmlns:a16="http://schemas.microsoft.com/office/drawing/2014/main" id="{784A072C-5CA2-6B5D-58B3-07C7051ABAC1}"/>
                </a:ext>
              </a:extLst>
            </p:cNvPr>
            <p:cNvSpPr txBox="1"/>
            <p:nvPr/>
          </p:nvSpPr>
          <p:spPr>
            <a:xfrm>
              <a:off x="620233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其他场景</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59" name="文本框 58">
              <a:extLst>
                <a:ext uri="{FF2B5EF4-FFF2-40B4-BE49-F238E27FC236}">
                  <a16:creationId xmlns:a16="http://schemas.microsoft.com/office/drawing/2014/main" id="{41E2F92E-88DA-218D-3290-A8E12CD77DAC}"/>
                </a:ext>
              </a:extLst>
            </p:cNvPr>
            <p:cNvSpPr txBox="1"/>
            <p:nvPr/>
          </p:nvSpPr>
          <p:spPr>
            <a:xfrm>
              <a:off x="715702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具体示例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61" name="文本框 60">
              <a:extLst>
                <a:ext uri="{FF2B5EF4-FFF2-40B4-BE49-F238E27FC236}">
                  <a16:creationId xmlns:a16="http://schemas.microsoft.com/office/drawing/2014/main" id="{4E48BC97-F2D6-2083-BD6F-3B0567D23A21}"/>
                </a:ext>
              </a:extLst>
            </p:cNvPr>
            <p:cNvSpPr txBox="1"/>
            <p:nvPr/>
          </p:nvSpPr>
          <p:spPr>
            <a:xfrm>
              <a:off x="811171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类别示例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62" name="文本框 61">
              <a:extLst>
                <a:ext uri="{FF2B5EF4-FFF2-40B4-BE49-F238E27FC236}">
                  <a16:creationId xmlns:a16="http://schemas.microsoft.com/office/drawing/2014/main" id="{3D15E3CF-7186-8F0B-B11A-B1C628AEBBA5}"/>
                </a:ext>
              </a:extLst>
            </p:cNvPr>
            <p:cNvSpPr txBox="1"/>
            <p:nvPr/>
          </p:nvSpPr>
          <p:spPr>
            <a:xfrm>
              <a:off x="1002110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点击完成</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64" name="文本框 63">
              <a:extLst>
                <a:ext uri="{FF2B5EF4-FFF2-40B4-BE49-F238E27FC236}">
                  <a16:creationId xmlns:a16="http://schemas.microsoft.com/office/drawing/2014/main" id="{A1D6341E-C104-F0AC-330E-B7B1E77067B6}"/>
                </a:ext>
              </a:extLst>
            </p:cNvPr>
            <p:cNvSpPr txBox="1"/>
            <p:nvPr/>
          </p:nvSpPr>
          <p:spPr>
            <a:xfrm>
              <a:off x="1097578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完成培训</a:t>
              </a:r>
              <a:endParaRPr lang="en-GB" sz="1200" dirty="0" err="1">
                <a:solidFill>
                  <a:schemeClr val="bg1"/>
                </a:solidFill>
                <a:latin typeface="Arial" panose="020B0604020202020204" pitchFamily="34" charset="0"/>
                <a:ea typeface="微软雅黑" panose="020B0503020204020204" pitchFamily="34" charset="-122"/>
              </a:endParaRPr>
            </a:p>
          </p:txBody>
        </p:sp>
      </p:grpSp>
      <p:sp>
        <p:nvSpPr>
          <p:cNvPr id="26" name="文本框 25">
            <a:extLst>
              <a:ext uri="{FF2B5EF4-FFF2-40B4-BE49-F238E27FC236}">
                <a16:creationId xmlns:a16="http://schemas.microsoft.com/office/drawing/2014/main" id="{16FE4C89-16E1-505A-2012-4873D6B523D0}"/>
              </a:ext>
            </a:extLst>
          </p:cNvPr>
          <p:cNvSpPr txBox="1"/>
          <p:nvPr/>
        </p:nvSpPr>
        <p:spPr>
          <a:xfrm>
            <a:off x="9144000" y="-11037"/>
            <a:ext cx="1029416" cy="250244"/>
          </a:xfrm>
          <a:prstGeom prst="rect">
            <a:avLst/>
          </a:prstGeom>
          <a:noFill/>
        </p:spPr>
        <p:txBody>
          <a:bodyPr wrap="square" lIns="0" tIns="0" rIns="0" bIns="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微软雅黑" panose="020B0503020204020204" pitchFamily="34" charset="-122"/>
                <a:ea typeface="微软雅黑" panose="020B0503020204020204" pitchFamily="34" charset="-122"/>
              </a:rPr>
              <a:t>完成</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无需披露</a:t>
            </a:r>
            <a:endParaRPr lang="en-GB" sz="1200" dirty="0" err="1">
              <a:solidFill>
                <a:schemeClr val="bg1"/>
              </a:soli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65512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03"/>
                                        </p:tgtEl>
                                        <p:attrNameLst>
                                          <p:attrName>style.visibility</p:attrName>
                                        </p:attrNameLst>
                                      </p:cBhvr>
                                      <p:to>
                                        <p:strVal val="visible"/>
                                      </p:to>
                                    </p:set>
                                    <p:animEffect transition="in" filter="fade">
                                      <p:cBhvr>
                                        <p:cTn id="14" dur="1000"/>
                                        <p:tgtEl>
                                          <p:spTgt spid="103"/>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3" grpId="0"/>
      <p:bldP spid="4" grpId="0" animBg="1"/>
      <p:bldP spid="24" grpId="0"/>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0FDB9-6A37-4404-A872-2C27E2BF84BD}"/>
              </a:ext>
            </a:extLst>
          </p:cNvPr>
          <p:cNvSpPr>
            <a:spLocks noGrp="1"/>
          </p:cNvSpPr>
          <p:nvPr>
            <p:ph type="title"/>
          </p:nvPr>
        </p:nvSpPr>
        <p:spPr/>
        <p:txBody>
          <a:bodyPr/>
          <a:lstStyle/>
          <a:p>
            <a:r>
              <a:rPr lang="en-US" altLang="zh-CN" dirty="0">
                <a:cs typeface="+mn-ea"/>
                <a:sym typeface="+mn-lt"/>
              </a:rPr>
              <a:t>4-</a:t>
            </a:r>
            <a:r>
              <a:rPr lang="zh-CN" altLang="en-US" dirty="0">
                <a:cs typeface="+mn-ea"/>
                <a:sym typeface="+mn-lt"/>
              </a:rPr>
              <a:t>其他常见场景</a:t>
            </a:r>
          </a:p>
        </p:txBody>
      </p:sp>
      <p:sp>
        <p:nvSpPr>
          <p:cNvPr id="48" name="副标题 6">
            <a:extLst>
              <a:ext uri="{FF2B5EF4-FFF2-40B4-BE49-F238E27FC236}">
                <a16:creationId xmlns:a16="http://schemas.microsoft.com/office/drawing/2014/main" id="{4E88EDA9-1A18-185C-1F8F-0614FCB911C2}"/>
              </a:ext>
            </a:extLst>
          </p:cNvPr>
          <p:cNvSpPr>
            <a:spLocks noGrp="1"/>
          </p:cNvSpPr>
          <p:nvPr>
            <p:ph type="subTitle" idx="1"/>
          </p:nvPr>
        </p:nvSpPr>
        <p:spPr>
          <a:xfrm>
            <a:off x="365125" y="694950"/>
            <a:ext cx="11460164" cy="352800"/>
          </a:xfrm>
        </p:spPr>
        <p:txBody>
          <a:bodyPr/>
          <a:lstStyle/>
          <a:p>
            <a:r>
              <a:rPr lang="zh-CN" altLang="en-US" sz="2400" dirty="0">
                <a:cs typeface="Arial" panose="020B0604020202020204" pitchFamily="34" charset="0"/>
              </a:rPr>
              <a:t>招聘过程中的利益冲突</a:t>
            </a:r>
            <a:r>
              <a:rPr lang="en-GB" altLang="zh-CN" sz="2400" dirty="0">
                <a:cs typeface="Arial" panose="020B0604020202020204" pitchFamily="34" charset="0"/>
              </a:rPr>
              <a:t>-1</a:t>
            </a:r>
            <a:endParaRPr lang="zh-CN" altLang="en-US" sz="2400" dirty="0">
              <a:cs typeface="Arial" panose="020B0604020202020204" pitchFamily="34" charset="0"/>
            </a:endParaRPr>
          </a:p>
        </p:txBody>
      </p:sp>
      <p:sp>
        <p:nvSpPr>
          <p:cNvPr id="8" name="Content Placeholder 90">
            <a:extLst>
              <a:ext uri="{FF2B5EF4-FFF2-40B4-BE49-F238E27FC236}">
                <a16:creationId xmlns:a16="http://schemas.microsoft.com/office/drawing/2014/main" id="{006763D6-A65F-79DC-35F0-AE9596CCE345}"/>
              </a:ext>
            </a:extLst>
          </p:cNvPr>
          <p:cNvSpPr txBox="1">
            <a:spLocks/>
          </p:cNvSpPr>
          <p:nvPr/>
        </p:nvSpPr>
        <p:spPr>
          <a:xfrm>
            <a:off x="365125" y="2207513"/>
            <a:ext cx="8586100" cy="3201233"/>
          </a:xfrm>
          <a:prstGeom prst="roundRect">
            <a:avLst>
              <a:gd name="adj" fmla="val 8709"/>
            </a:avLst>
          </a:prstGeom>
          <a:solidFill>
            <a:schemeClr val="bg1">
              <a:lumMod val="95000"/>
            </a:schemeClr>
          </a:solidFill>
          <a:ln w="19050">
            <a:solidFill>
              <a:schemeClr val="bg1">
                <a:lumMod val="95000"/>
              </a:schemeClr>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121920" rIns="182880" bIns="121920" numCol="1" spcCol="0" rtlCol="0" fromWordArt="0" anchor="ctr" anchorCtr="0" forceAA="0" compatLnSpc="1">
            <a:prstTxWarp prst="textNoShape">
              <a:avLst/>
            </a:prstTxWarp>
            <a:noAutofit/>
          </a:bodyPr>
          <a:lstStyle>
            <a:defPPr>
              <a:defRPr lang="en-US"/>
            </a:defPPr>
            <a:lvl1pPr>
              <a:spcAft>
                <a:spcPts val="1200"/>
              </a:spcAft>
              <a:defRPr sz="1800">
                <a:solidFill>
                  <a:schemeClr val="tx1"/>
                </a:solidFill>
                <a:latin typeface="Arial" panose="020B0604020202020204" pitchFamily="34" charset="0"/>
                <a:ea typeface="微软雅黑" panose="020B0503020204020204" pitchFamily="34" charset="-122"/>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indent="-285750">
              <a:spcAft>
                <a:spcPts val="600"/>
              </a:spcAft>
              <a:buFont typeface="Arial" panose="020B0604020202020204" pitchFamily="34" charset="0"/>
              <a:buChar char="•"/>
            </a:pPr>
            <a:r>
              <a:rPr lang="zh-CN" altLang="en-US" dirty="0">
                <a:sym typeface="+mn-lt"/>
              </a:rPr>
              <a:t>求职阶段：</a:t>
            </a:r>
            <a:endParaRPr lang="en-GB" altLang="zh-CN" dirty="0">
              <a:sym typeface="+mn-lt"/>
            </a:endParaRPr>
          </a:p>
          <a:p>
            <a:pPr marL="895335" lvl="1" indent="-285750">
              <a:spcAft>
                <a:spcPts val="600"/>
              </a:spcAft>
              <a:buFont typeface="Wingdings" panose="05000000000000000000" pitchFamily="2" charset="2"/>
              <a:buChar char="Ø"/>
            </a:pPr>
            <a:r>
              <a:rPr lang="zh-CN" altLang="en-US" sz="1800" b="1" dirty="0">
                <a:solidFill>
                  <a:schemeClr val="tx1"/>
                </a:solidFill>
                <a:latin typeface="Arial" panose="020B0604020202020204" pitchFamily="34" charset="0"/>
                <a:ea typeface="微软雅黑" panose="020B0503020204020204" pitchFamily="34" charset="-122"/>
                <a:sym typeface="+mn-lt"/>
              </a:rPr>
              <a:t>收集</a:t>
            </a:r>
            <a:r>
              <a:rPr lang="zh-CN" altLang="en-US" sz="1800" u="sng" dirty="0">
                <a:solidFill>
                  <a:schemeClr val="tx1"/>
                </a:solidFill>
                <a:latin typeface="Arial" panose="020B0604020202020204" pitchFamily="34" charset="0"/>
                <a:ea typeface="微软雅黑" panose="020B0503020204020204" pitchFamily="34" charset="-122"/>
                <a:sym typeface="+mn-lt"/>
              </a:rPr>
              <a:t>应聘者</a:t>
            </a:r>
            <a:r>
              <a:rPr lang="zh-CN" altLang="en-US" sz="1800" dirty="0">
                <a:solidFill>
                  <a:schemeClr val="tx1"/>
                </a:solidFill>
                <a:latin typeface="Arial" panose="020B0604020202020204" pitchFamily="34" charset="0"/>
                <a:ea typeface="微软雅黑" panose="020B0503020204020204" pitchFamily="34" charset="-122"/>
                <a:sym typeface="+mn-lt"/>
              </a:rPr>
              <a:t>的利益冲突声明；</a:t>
            </a:r>
            <a:endParaRPr lang="en-GB" altLang="zh-CN" sz="1800" dirty="0">
              <a:solidFill>
                <a:schemeClr val="tx1"/>
              </a:solidFill>
              <a:latin typeface="Arial" panose="020B0604020202020204" pitchFamily="34" charset="0"/>
              <a:ea typeface="微软雅黑" panose="020B0503020204020204" pitchFamily="34" charset="-122"/>
              <a:sym typeface="+mn-lt"/>
            </a:endParaRPr>
          </a:p>
          <a:p>
            <a:pPr marL="895335" lvl="1" indent="-285750">
              <a:spcAft>
                <a:spcPts val="600"/>
              </a:spcAft>
              <a:buFont typeface="Wingdings" panose="05000000000000000000" pitchFamily="2" charset="2"/>
              <a:buChar char="Ø"/>
            </a:pPr>
            <a:r>
              <a:rPr lang="zh-CN" altLang="en-US" sz="1800" u="sng" dirty="0">
                <a:solidFill>
                  <a:schemeClr val="tx1"/>
                </a:solidFill>
                <a:latin typeface="Arial" panose="020B0604020202020204" pitchFamily="34" charset="0"/>
                <a:ea typeface="微软雅黑" panose="020B0503020204020204" pitchFamily="34" charset="-122"/>
                <a:sym typeface="+mn-lt"/>
              </a:rPr>
              <a:t>辅助工作人员的供应商</a:t>
            </a:r>
            <a:r>
              <a:rPr lang="zh-CN" altLang="en-US" sz="1800" dirty="0">
                <a:solidFill>
                  <a:schemeClr val="tx1"/>
                </a:solidFill>
                <a:latin typeface="Arial" panose="020B0604020202020204" pitchFamily="34" charset="0"/>
                <a:ea typeface="微软雅黑" panose="020B0503020204020204" pitchFamily="34" charset="-122"/>
                <a:sym typeface="+mn-lt"/>
              </a:rPr>
              <a:t>负责</a:t>
            </a:r>
            <a:r>
              <a:rPr lang="zh-CN" altLang="en-US" sz="1800" b="1" dirty="0">
                <a:solidFill>
                  <a:schemeClr val="tx1"/>
                </a:solidFill>
                <a:latin typeface="Arial" panose="020B0604020202020204" pitchFamily="34" charset="0"/>
                <a:ea typeface="微软雅黑" panose="020B0503020204020204" pitchFamily="34" charset="-122"/>
                <a:sym typeface="+mn-lt"/>
              </a:rPr>
              <a:t>收集</a:t>
            </a:r>
            <a:r>
              <a:rPr lang="zh-CN" altLang="en-US" sz="1800" u="sng" dirty="0">
                <a:solidFill>
                  <a:schemeClr val="tx1"/>
                </a:solidFill>
                <a:latin typeface="Arial" panose="020B0604020202020204" pitchFamily="34" charset="0"/>
                <a:ea typeface="微软雅黑" panose="020B0503020204020204" pitchFamily="34" charset="-122"/>
                <a:sym typeface="+mn-lt"/>
              </a:rPr>
              <a:t>辅助工作人员</a:t>
            </a:r>
            <a:r>
              <a:rPr lang="zh-CN" altLang="en-US" sz="1800" dirty="0">
                <a:solidFill>
                  <a:schemeClr val="tx1"/>
                </a:solidFill>
                <a:latin typeface="Arial" panose="020B0604020202020204" pitchFamily="34" charset="0"/>
                <a:ea typeface="微软雅黑" panose="020B0503020204020204" pitchFamily="34" charset="-122"/>
                <a:sym typeface="+mn-lt"/>
              </a:rPr>
              <a:t>的利益冲突声明，并与</a:t>
            </a:r>
            <a:r>
              <a:rPr lang="zh-CN" altLang="en-US" sz="1800" u="sng" dirty="0">
                <a:solidFill>
                  <a:schemeClr val="tx1"/>
                </a:solidFill>
                <a:latin typeface="Arial" panose="020B0604020202020204" pitchFamily="34" charset="0"/>
                <a:ea typeface="微软雅黑" panose="020B0503020204020204" pitchFamily="34" charset="-122"/>
                <a:sym typeface="+mn-lt"/>
              </a:rPr>
              <a:t>招聘经理</a:t>
            </a:r>
            <a:r>
              <a:rPr lang="zh-CN" altLang="en-US" sz="1800" dirty="0">
                <a:solidFill>
                  <a:schemeClr val="tx1"/>
                </a:solidFill>
                <a:latin typeface="Arial" panose="020B0604020202020204" pitchFamily="34" charset="0"/>
                <a:ea typeface="微软雅黑" panose="020B0503020204020204" pitchFamily="34" charset="-122"/>
                <a:sym typeface="+mn-lt"/>
              </a:rPr>
              <a:t>分享。</a:t>
            </a:r>
            <a:endParaRPr lang="en-GB" altLang="zh-CN" sz="1800" dirty="0">
              <a:solidFill>
                <a:schemeClr val="tx1"/>
              </a:solidFill>
              <a:latin typeface="Arial" panose="020B0604020202020204" pitchFamily="34" charset="0"/>
              <a:ea typeface="微软雅黑" panose="020B0503020204020204" pitchFamily="34" charset="-122"/>
              <a:sym typeface="+mn-lt"/>
            </a:endParaRPr>
          </a:p>
          <a:p>
            <a:pPr marL="285750" indent="-285750">
              <a:spcAft>
                <a:spcPts val="600"/>
              </a:spcAft>
              <a:buFont typeface="Arial" panose="020B0604020202020204" pitchFamily="34" charset="0"/>
              <a:buChar char="•"/>
            </a:pPr>
            <a:r>
              <a:rPr lang="zh-CN" altLang="en-US" dirty="0">
                <a:sym typeface="+mn-lt"/>
              </a:rPr>
              <a:t>在发出录用通知之前：</a:t>
            </a:r>
            <a:endParaRPr lang="en-GB" altLang="zh-CN" dirty="0">
              <a:sym typeface="+mn-lt"/>
            </a:endParaRPr>
          </a:p>
          <a:p>
            <a:pPr marL="895335" lvl="1" indent="-285750">
              <a:spcAft>
                <a:spcPts val="600"/>
              </a:spcAft>
              <a:buFont typeface="Wingdings" panose="05000000000000000000" pitchFamily="2" charset="2"/>
              <a:buChar char="Ø"/>
            </a:pPr>
            <a:r>
              <a:rPr lang="zh-CN" altLang="en-US" sz="1800" dirty="0">
                <a:solidFill>
                  <a:schemeClr val="tx1"/>
                </a:solidFill>
                <a:latin typeface="Arial" panose="020B0604020202020204" pitchFamily="34" charset="0"/>
                <a:ea typeface="微软雅黑" panose="020B0503020204020204" pitchFamily="34" charset="-122"/>
                <a:sym typeface="+mn-lt"/>
              </a:rPr>
              <a:t>必须</a:t>
            </a:r>
            <a:r>
              <a:rPr lang="zh-CN" altLang="en-US" sz="1800" b="1" dirty="0">
                <a:solidFill>
                  <a:schemeClr val="tx1"/>
                </a:solidFill>
                <a:latin typeface="Arial" panose="020B0604020202020204" pitchFamily="34" charset="0"/>
                <a:ea typeface="微软雅黑" panose="020B0503020204020204" pitchFamily="34" charset="-122"/>
                <a:sym typeface="+mn-lt"/>
              </a:rPr>
              <a:t>告知</a:t>
            </a:r>
            <a:r>
              <a:rPr lang="zh-CN" altLang="en-US" sz="1800" u="sng" dirty="0">
                <a:solidFill>
                  <a:schemeClr val="tx1"/>
                </a:solidFill>
                <a:latin typeface="Arial" panose="020B0604020202020204" pitchFamily="34" charset="0"/>
                <a:ea typeface="微软雅黑" panose="020B0503020204020204" pitchFamily="34" charset="-122"/>
                <a:sym typeface="+mn-lt"/>
              </a:rPr>
              <a:t>招聘经理</a:t>
            </a:r>
            <a:r>
              <a:rPr lang="zh-CN" altLang="en-US" sz="1800" dirty="0">
                <a:solidFill>
                  <a:schemeClr val="tx1"/>
                </a:solidFill>
                <a:latin typeface="Arial" panose="020B0604020202020204" pitchFamily="34" charset="0"/>
                <a:ea typeface="微软雅黑" panose="020B0503020204020204" pitchFamily="34" charset="-122"/>
                <a:sym typeface="+mn-lt"/>
              </a:rPr>
              <a:t>在雇佣前流程中识别的任何利益冲突；</a:t>
            </a:r>
            <a:endParaRPr lang="en-GB" altLang="zh-CN" sz="1800" dirty="0">
              <a:solidFill>
                <a:schemeClr val="tx1"/>
              </a:solidFill>
              <a:latin typeface="Arial" panose="020B0604020202020204" pitchFamily="34" charset="0"/>
              <a:ea typeface="微软雅黑" panose="020B0503020204020204" pitchFamily="34" charset="-122"/>
              <a:sym typeface="+mn-lt"/>
            </a:endParaRPr>
          </a:p>
          <a:p>
            <a:pPr marL="895335" lvl="1" indent="-285750">
              <a:spcAft>
                <a:spcPts val="600"/>
              </a:spcAft>
              <a:buFont typeface="Wingdings" panose="05000000000000000000" pitchFamily="2" charset="2"/>
              <a:buChar char="Ø"/>
            </a:pPr>
            <a:r>
              <a:rPr lang="zh-CN" altLang="en-US" sz="1800" u="sng" dirty="0">
                <a:solidFill>
                  <a:schemeClr val="tx1"/>
                </a:solidFill>
                <a:latin typeface="Arial" panose="020B0604020202020204" pitchFamily="34" charset="0"/>
                <a:ea typeface="微软雅黑" panose="020B0503020204020204" pitchFamily="34" charset="-122"/>
                <a:sym typeface="+mn-lt"/>
              </a:rPr>
              <a:t>招聘经理</a:t>
            </a:r>
            <a:r>
              <a:rPr lang="zh-CN" altLang="en-US" sz="1800" dirty="0">
                <a:solidFill>
                  <a:schemeClr val="tx1"/>
                </a:solidFill>
                <a:latin typeface="Arial" panose="020B0604020202020204" pitchFamily="34" charset="0"/>
                <a:ea typeface="微软雅黑" panose="020B0503020204020204" pitchFamily="34" charset="-122"/>
                <a:sym typeface="+mn-lt"/>
              </a:rPr>
              <a:t>必须与</a:t>
            </a:r>
            <a:r>
              <a:rPr lang="zh-CN" altLang="en-US" sz="1800" u="sng" dirty="0">
                <a:solidFill>
                  <a:schemeClr val="tx1"/>
                </a:solidFill>
                <a:latin typeface="Arial" panose="020B0604020202020204" pitchFamily="34" charset="0"/>
                <a:ea typeface="微软雅黑" panose="020B0503020204020204" pitchFamily="34" charset="-122"/>
                <a:sym typeface="+mn-lt"/>
              </a:rPr>
              <a:t>应聘者</a:t>
            </a:r>
            <a:r>
              <a:rPr lang="zh-CN" altLang="en-US" sz="1800" dirty="0">
                <a:solidFill>
                  <a:schemeClr val="tx1"/>
                </a:solidFill>
                <a:latin typeface="Arial" panose="020B0604020202020204" pitchFamily="34" charset="0"/>
                <a:ea typeface="微软雅黑" panose="020B0503020204020204" pitchFamily="34" charset="-122"/>
                <a:sym typeface="+mn-lt"/>
              </a:rPr>
              <a:t>和</a:t>
            </a:r>
            <a:r>
              <a:rPr lang="zh-CN" altLang="en-US" sz="1800" u="sng" dirty="0">
                <a:solidFill>
                  <a:schemeClr val="tx1"/>
                </a:solidFill>
                <a:latin typeface="Arial" panose="020B0604020202020204" pitchFamily="34" charset="0"/>
                <a:ea typeface="微软雅黑" panose="020B0503020204020204" pitchFamily="34" charset="-122"/>
                <a:sym typeface="+mn-lt"/>
              </a:rPr>
              <a:t>辅助工作人员</a:t>
            </a:r>
            <a:r>
              <a:rPr lang="zh-CN" altLang="en-US" sz="1800" b="1" dirty="0">
                <a:solidFill>
                  <a:schemeClr val="tx1"/>
                </a:solidFill>
                <a:latin typeface="Arial" panose="020B0604020202020204" pitchFamily="34" charset="0"/>
                <a:ea typeface="微软雅黑" panose="020B0503020204020204" pitchFamily="34" charset="-122"/>
                <a:sym typeface="+mn-lt"/>
              </a:rPr>
              <a:t>讨论</a:t>
            </a:r>
            <a:r>
              <a:rPr lang="zh-CN" altLang="en-US" sz="1800" dirty="0">
                <a:solidFill>
                  <a:schemeClr val="tx1"/>
                </a:solidFill>
                <a:latin typeface="Arial" panose="020B0604020202020204" pitchFamily="34" charset="0"/>
                <a:ea typeface="微软雅黑" panose="020B0503020204020204" pitchFamily="34" charset="-122"/>
                <a:sym typeface="+mn-lt"/>
              </a:rPr>
              <a:t>披露的利益冲突。</a:t>
            </a:r>
            <a:endParaRPr lang="en-GB" altLang="zh-CN" sz="1800" dirty="0">
              <a:solidFill>
                <a:schemeClr val="tx1"/>
              </a:solidFill>
              <a:latin typeface="Arial" panose="020B0604020202020204" pitchFamily="34" charset="0"/>
              <a:ea typeface="微软雅黑" panose="020B0503020204020204" pitchFamily="34" charset="-122"/>
              <a:sym typeface="+mn-lt"/>
            </a:endParaRPr>
          </a:p>
        </p:txBody>
      </p:sp>
      <p:graphicFrame>
        <p:nvGraphicFramePr>
          <p:cNvPr id="9" name="Table 8">
            <a:extLst>
              <a:ext uri="{FF2B5EF4-FFF2-40B4-BE49-F238E27FC236}">
                <a16:creationId xmlns:a16="http://schemas.microsoft.com/office/drawing/2014/main" id="{55A8AE8B-C423-6942-A411-C445C5121F84}"/>
              </a:ext>
            </a:extLst>
          </p:cNvPr>
          <p:cNvGraphicFramePr>
            <a:graphicFrameLocks noGrp="1"/>
          </p:cNvGraphicFramePr>
          <p:nvPr/>
        </p:nvGraphicFramePr>
        <p:xfrm>
          <a:off x="899629" y="1719298"/>
          <a:ext cx="3652838" cy="396240"/>
        </p:xfrm>
        <a:graphic>
          <a:graphicData uri="http://schemas.openxmlformats.org/drawingml/2006/table">
            <a:tbl>
              <a:tblPr firstRow="1" bandRow="1">
                <a:tableStyleId>{9D7B26C5-4107-4FEC-AEDC-1716B250A1EF}</a:tableStyleId>
              </a:tblPr>
              <a:tblGrid>
                <a:gridCol w="3652838">
                  <a:extLst>
                    <a:ext uri="{9D8B030D-6E8A-4147-A177-3AD203B41FA5}">
                      <a16:colId xmlns:a16="http://schemas.microsoft.com/office/drawing/2014/main" val="3344843492"/>
                    </a:ext>
                  </a:extLst>
                </a:gridCol>
              </a:tblGrid>
              <a:tr h="370840">
                <a:tc>
                  <a:txBody>
                    <a:bodyPr/>
                    <a:lstStyle/>
                    <a:p>
                      <a:r>
                        <a:rPr lang="zh-CN" altLang="en-US" sz="2000" b="1" dirty="0">
                          <a:solidFill>
                            <a:schemeClr val="accent6"/>
                          </a:solidFill>
                          <a:latin typeface="Arial" panose="020B0604020202020204" pitchFamily="34" charset="0"/>
                          <a:ea typeface="微软雅黑" panose="020B0503020204020204" pitchFamily="34" charset="-122"/>
                          <a:cs typeface="Arial" panose="020B0604020202020204" pitchFamily="34" charset="0"/>
                        </a:rPr>
                        <a:t>人力资源部</a:t>
                      </a:r>
                      <a:endParaRPr lang="en-GB" sz="2000" b="1" dirty="0">
                        <a:solidFill>
                          <a:schemeClr val="accent6"/>
                        </a:solidFill>
                        <a:latin typeface="微软雅黑" panose="020B0503020204020204" pitchFamily="34" charset="-122"/>
                        <a:ea typeface="微软雅黑" panose="020B0503020204020204" pitchFamily="34" charset="-122"/>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82481907"/>
                  </a:ext>
                </a:extLst>
              </a:tr>
            </a:tbl>
          </a:graphicData>
        </a:graphic>
      </p:graphicFrame>
      <p:grpSp>
        <p:nvGrpSpPr>
          <p:cNvPr id="16" name="Group 1027">
            <a:extLst>
              <a:ext uri="{FF2B5EF4-FFF2-40B4-BE49-F238E27FC236}">
                <a16:creationId xmlns:a16="http://schemas.microsoft.com/office/drawing/2014/main" id="{9AA2351C-27E7-5C50-F815-18AA40538EED}"/>
              </a:ext>
            </a:extLst>
          </p:cNvPr>
          <p:cNvGrpSpPr/>
          <p:nvPr/>
        </p:nvGrpSpPr>
        <p:grpSpPr>
          <a:xfrm>
            <a:off x="458564" y="1719298"/>
            <a:ext cx="274320" cy="365760"/>
            <a:chOff x="6732588" y="444500"/>
            <a:chExt cx="809625" cy="1085850"/>
          </a:xfrm>
          <a:solidFill>
            <a:schemeClr val="accent6"/>
          </a:solidFill>
        </p:grpSpPr>
        <p:sp>
          <p:nvSpPr>
            <p:cNvPr id="17" name="Freeform 153">
              <a:extLst>
                <a:ext uri="{FF2B5EF4-FFF2-40B4-BE49-F238E27FC236}">
                  <a16:creationId xmlns:a16="http://schemas.microsoft.com/office/drawing/2014/main" id="{25D24823-F0FB-3395-4983-2E1A54DFBA5B}"/>
                </a:ext>
              </a:extLst>
            </p:cNvPr>
            <p:cNvSpPr>
              <a:spLocks/>
            </p:cNvSpPr>
            <p:nvPr/>
          </p:nvSpPr>
          <p:spPr bwMode="auto">
            <a:xfrm>
              <a:off x="7029450" y="1114425"/>
              <a:ext cx="217487" cy="381000"/>
            </a:xfrm>
            <a:custGeom>
              <a:avLst/>
              <a:gdLst/>
              <a:ahLst/>
              <a:cxnLst>
                <a:cxn ang="0">
                  <a:pos x="87" y="2"/>
                </a:cxn>
                <a:cxn ang="0">
                  <a:pos x="87" y="2"/>
                </a:cxn>
                <a:cxn ang="0">
                  <a:pos x="79" y="9"/>
                </a:cxn>
                <a:cxn ang="0">
                  <a:pos x="68" y="11"/>
                </a:cxn>
                <a:cxn ang="0">
                  <a:pos x="68" y="11"/>
                </a:cxn>
                <a:cxn ang="0">
                  <a:pos x="59" y="9"/>
                </a:cxn>
                <a:cxn ang="0">
                  <a:pos x="50" y="2"/>
                </a:cxn>
                <a:cxn ang="0">
                  <a:pos x="48" y="0"/>
                </a:cxn>
                <a:cxn ang="0">
                  <a:pos x="0" y="170"/>
                </a:cxn>
                <a:cxn ang="0">
                  <a:pos x="68" y="240"/>
                </a:cxn>
                <a:cxn ang="0">
                  <a:pos x="137" y="170"/>
                </a:cxn>
                <a:cxn ang="0">
                  <a:pos x="88" y="0"/>
                </a:cxn>
                <a:cxn ang="0">
                  <a:pos x="87" y="2"/>
                </a:cxn>
              </a:cxnLst>
              <a:rect l="0" t="0" r="r" b="b"/>
              <a:pathLst>
                <a:path w="137" h="240">
                  <a:moveTo>
                    <a:pt x="87" y="2"/>
                  </a:moveTo>
                  <a:lnTo>
                    <a:pt x="87" y="2"/>
                  </a:lnTo>
                  <a:lnTo>
                    <a:pt x="79" y="9"/>
                  </a:lnTo>
                  <a:lnTo>
                    <a:pt x="68" y="11"/>
                  </a:lnTo>
                  <a:lnTo>
                    <a:pt x="68" y="11"/>
                  </a:lnTo>
                  <a:lnTo>
                    <a:pt x="59" y="9"/>
                  </a:lnTo>
                  <a:lnTo>
                    <a:pt x="50" y="2"/>
                  </a:lnTo>
                  <a:lnTo>
                    <a:pt x="48" y="0"/>
                  </a:lnTo>
                  <a:lnTo>
                    <a:pt x="0" y="170"/>
                  </a:lnTo>
                  <a:lnTo>
                    <a:pt x="68" y="240"/>
                  </a:lnTo>
                  <a:lnTo>
                    <a:pt x="137" y="170"/>
                  </a:lnTo>
                  <a:lnTo>
                    <a:pt x="88" y="0"/>
                  </a:lnTo>
                  <a:lnTo>
                    <a:pt x="87"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18" name="Freeform 154">
              <a:extLst>
                <a:ext uri="{FF2B5EF4-FFF2-40B4-BE49-F238E27FC236}">
                  <a16:creationId xmlns:a16="http://schemas.microsoft.com/office/drawing/2014/main" id="{BE968076-BA39-6EB6-D715-9A752D6EC081}"/>
                </a:ext>
              </a:extLst>
            </p:cNvPr>
            <p:cNvSpPr>
              <a:spLocks/>
            </p:cNvSpPr>
            <p:nvPr/>
          </p:nvSpPr>
          <p:spPr bwMode="auto">
            <a:xfrm>
              <a:off x="7078663" y="990600"/>
              <a:ext cx="120650" cy="120650"/>
            </a:xfrm>
            <a:custGeom>
              <a:avLst/>
              <a:gdLst/>
              <a:ahLst/>
              <a:cxnLst>
                <a:cxn ang="0">
                  <a:pos x="48" y="6"/>
                </a:cxn>
                <a:cxn ang="0">
                  <a:pos x="48" y="6"/>
                </a:cxn>
                <a:cxn ang="0">
                  <a:pos x="43" y="2"/>
                </a:cxn>
                <a:cxn ang="0">
                  <a:pos x="37" y="0"/>
                </a:cxn>
                <a:cxn ang="0">
                  <a:pos x="32" y="2"/>
                </a:cxn>
                <a:cxn ang="0">
                  <a:pos x="26" y="6"/>
                </a:cxn>
                <a:cxn ang="0">
                  <a:pos x="4" y="28"/>
                </a:cxn>
                <a:cxn ang="0">
                  <a:pos x="4" y="28"/>
                </a:cxn>
                <a:cxn ang="0">
                  <a:pos x="0" y="33"/>
                </a:cxn>
                <a:cxn ang="0">
                  <a:pos x="0" y="39"/>
                </a:cxn>
                <a:cxn ang="0">
                  <a:pos x="0" y="45"/>
                </a:cxn>
                <a:cxn ang="0">
                  <a:pos x="4" y="50"/>
                </a:cxn>
                <a:cxn ang="0">
                  <a:pos x="26" y="72"/>
                </a:cxn>
                <a:cxn ang="0">
                  <a:pos x="26" y="72"/>
                </a:cxn>
                <a:cxn ang="0">
                  <a:pos x="32" y="76"/>
                </a:cxn>
                <a:cxn ang="0">
                  <a:pos x="37" y="76"/>
                </a:cxn>
                <a:cxn ang="0">
                  <a:pos x="43" y="76"/>
                </a:cxn>
                <a:cxn ang="0">
                  <a:pos x="48" y="72"/>
                </a:cxn>
                <a:cxn ang="0">
                  <a:pos x="70" y="50"/>
                </a:cxn>
                <a:cxn ang="0">
                  <a:pos x="70" y="50"/>
                </a:cxn>
                <a:cxn ang="0">
                  <a:pos x="74" y="45"/>
                </a:cxn>
                <a:cxn ang="0">
                  <a:pos x="76" y="39"/>
                </a:cxn>
                <a:cxn ang="0">
                  <a:pos x="74" y="33"/>
                </a:cxn>
                <a:cxn ang="0">
                  <a:pos x="70" y="28"/>
                </a:cxn>
                <a:cxn ang="0">
                  <a:pos x="48" y="6"/>
                </a:cxn>
              </a:cxnLst>
              <a:rect l="0" t="0" r="r" b="b"/>
              <a:pathLst>
                <a:path w="76" h="76">
                  <a:moveTo>
                    <a:pt x="48" y="6"/>
                  </a:moveTo>
                  <a:lnTo>
                    <a:pt x="48" y="6"/>
                  </a:lnTo>
                  <a:lnTo>
                    <a:pt x="43" y="2"/>
                  </a:lnTo>
                  <a:lnTo>
                    <a:pt x="37" y="0"/>
                  </a:lnTo>
                  <a:lnTo>
                    <a:pt x="32" y="2"/>
                  </a:lnTo>
                  <a:lnTo>
                    <a:pt x="26" y="6"/>
                  </a:lnTo>
                  <a:lnTo>
                    <a:pt x="4" y="28"/>
                  </a:lnTo>
                  <a:lnTo>
                    <a:pt x="4" y="28"/>
                  </a:lnTo>
                  <a:lnTo>
                    <a:pt x="0" y="33"/>
                  </a:lnTo>
                  <a:lnTo>
                    <a:pt x="0" y="39"/>
                  </a:lnTo>
                  <a:lnTo>
                    <a:pt x="0" y="45"/>
                  </a:lnTo>
                  <a:lnTo>
                    <a:pt x="4" y="50"/>
                  </a:lnTo>
                  <a:lnTo>
                    <a:pt x="26" y="72"/>
                  </a:lnTo>
                  <a:lnTo>
                    <a:pt x="26" y="72"/>
                  </a:lnTo>
                  <a:lnTo>
                    <a:pt x="32" y="76"/>
                  </a:lnTo>
                  <a:lnTo>
                    <a:pt x="37" y="76"/>
                  </a:lnTo>
                  <a:lnTo>
                    <a:pt x="43" y="76"/>
                  </a:lnTo>
                  <a:lnTo>
                    <a:pt x="48" y="72"/>
                  </a:lnTo>
                  <a:lnTo>
                    <a:pt x="70" y="50"/>
                  </a:lnTo>
                  <a:lnTo>
                    <a:pt x="70" y="50"/>
                  </a:lnTo>
                  <a:lnTo>
                    <a:pt x="74" y="45"/>
                  </a:lnTo>
                  <a:lnTo>
                    <a:pt x="76" y="39"/>
                  </a:lnTo>
                  <a:lnTo>
                    <a:pt x="74" y="33"/>
                  </a:lnTo>
                  <a:lnTo>
                    <a:pt x="70" y="28"/>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19" name="Freeform 155">
              <a:extLst>
                <a:ext uri="{FF2B5EF4-FFF2-40B4-BE49-F238E27FC236}">
                  <a16:creationId xmlns:a16="http://schemas.microsoft.com/office/drawing/2014/main" id="{6BEA8232-CA2E-C339-11D2-0FC669C573A0}"/>
                </a:ext>
              </a:extLst>
            </p:cNvPr>
            <p:cNvSpPr>
              <a:spLocks/>
            </p:cNvSpPr>
            <p:nvPr/>
          </p:nvSpPr>
          <p:spPr bwMode="auto">
            <a:xfrm>
              <a:off x="6732588" y="917575"/>
              <a:ext cx="809625" cy="612775"/>
            </a:xfrm>
            <a:custGeom>
              <a:avLst/>
              <a:gdLst/>
              <a:ahLst/>
              <a:cxnLst>
                <a:cxn ang="0">
                  <a:pos x="360" y="0"/>
                </a:cxn>
                <a:cxn ang="0">
                  <a:pos x="348" y="9"/>
                </a:cxn>
                <a:cxn ang="0">
                  <a:pos x="303" y="176"/>
                </a:cxn>
                <a:cxn ang="0">
                  <a:pos x="264" y="371"/>
                </a:cxn>
                <a:cxn ang="0">
                  <a:pos x="255" y="381"/>
                </a:cxn>
                <a:cxn ang="0">
                  <a:pos x="205" y="183"/>
                </a:cxn>
                <a:cxn ang="0">
                  <a:pos x="172" y="17"/>
                </a:cxn>
                <a:cxn ang="0">
                  <a:pos x="148" y="0"/>
                </a:cxn>
                <a:cxn ang="0">
                  <a:pos x="80" y="0"/>
                </a:cxn>
                <a:cxn ang="0">
                  <a:pos x="50" y="6"/>
                </a:cxn>
                <a:cxn ang="0">
                  <a:pos x="24" y="22"/>
                </a:cxn>
                <a:cxn ang="0">
                  <a:pos x="6" y="48"/>
                </a:cxn>
                <a:cxn ang="0">
                  <a:pos x="0" y="79"/>
                </a:cxn>
                <a:cxn ang="0">
                  <a:pos x="105" y="386"/>
                </a:cxn>
                <a:cxn ang="0">
                  <a:pos x="105" y="152"/>
                </a:cxn>
                <a:cxn ang="0">
                  <a:pos x="109" y="144"/>
                </a:cxn>
                <a:cxn ang="0">
                  <a:pos x="117" y="140"/>
                </a:cxn>
                <a:cxn ang="0">
                  <a:pos x="122" y="140"/>
                </a:cxn>
                <a:cxn ang="0">
                  <a:pos x="129" y="144"/>
                </a:cxn>
                <a:cxn ang="0">
                  <a:pos x="133" y="152"/>
                </a:cxn>
                <a:cxn ang="0">
                  <a:pos x="377" y="386"/>
                </a:cxn>
                <a:cxn ang="0">
                  <a:pos x="377" y="152"/>
                </a:cxn>
                <a:cxn ang="0">
                  <a:pos x="381" y="144"/>
                </a:cxn>
                <a:cxn ang="0">
                  <a:pos x="390" y="140"/>
                </a:cxn>
                <a:cxn ang="0">
                  <a:pos x="394" y="140"/>
                </a:cxn>
                <a:cxn ang="0">
                  <a:pos x="403" y="144"/>
                </a:cxn>
                <a:cxn ang="0">
                  <a:pos x="405" y="152"/>
                </a:cxn>
                <a:cxn ang="0">
                  <a:pos x="510" y="386"/>
                </a:cxn>
                <a:cxn ang="0">
                  <a:pos x="510" y="79"/>
                </a:cxn>
                <a:cxn ang="0">
                  <a:pos x="505" y="48"/>
                </a:cxn>
                <a:cxn ang="0">
                  <a:pos x="486" y="22"/>
                </a:cxn>
                <a:cxn ang="0">
                  <a:pos x="462" y="6"/>
                </a:cxn>
                <a:cxn ang="0">
                  <a:pos x="431" y="0"/>
                </a:cxn>
              </a:cxnLst>
              <a:rect l="0" t="0" r="r" b="b"/>
              <a:pathLst>
                <a:path w="510" h="386">
                  <a:moveTo>
                    <a:pt x="431" y="0"/>
                  </a:moveTo>
                  <a:lnTo>
                    <a:pt x="360" y="0"/>
                  </a:lnTo>
                  <a:lnTo>
                    <a:pt x="360" y="0"/>
                  </a:lnTo>
                  <a:lnTo>
                    <a:pt x="348" y="9"/>
                  </a:lnTo>
                  <a:lnTo>
                    <a:pt x="335" y="17"/>
                  </a:lnTo>
                  <a:lnTo>
                    <a:pt x="303" y="176"/>
                  </a:lnTo>
                  <a:lnTo>
                    <a:pt x="338" y="298"/>
                  </a:lnTo>
                  <a:lnTo>
                    <a:pt x="264" y="371"/>
                  </a:lnTo>
                  <a:lnTo>
                    <a:pt x="264" y="371"/>
                  </a:lnTo>
                  <a:lnTo>
                    <a:pt x="255" y="381"/>
                  </a:lnTo>
                  <a:lnTo>
                    <a:pt x="174" y="298"/>
                  </a:lnTo>
                  <a:lnTo>
                    <a:pt x="205" y="183"/>
                  </a:lnTo>
                  <a:lnTo>
                    <a:pt x="172" y="17"/>
                  </a:lnTo>
                  <a:lnTo>
                    <a:pt x="172" y="17"/>
                  </a:lnTo>
                  <a:lnTo>
                    <a:pt x="159" y="9"/>
                  </a:lnTo>
                  <a:lnTo>
                    <a:pt x="148" y="0"/>
                  </a:lnTo>
                  <a:lnTo>
                    <a:pt x="80" y="0"/>
                  </a:lnTo>
                  <a:lnTo>
                    <a:pt x="80" y="0"/>
                  </a:lnTo>
                  <a:lnTo>
                    <a:pt x="65" y="2"/>
                  </a:lnTo>
                  <a:lnTo>
                    <a:pt x="50" y="6"/>
                  </a:lnTo>
                  <a:lnTo>
                    <a:pt x="35" y="13"/>
                  </a:lnTo>
                  <a:lnTo>
                    <a:pt x="24" y="22"/>
                  </a:lnTo>
                  <a:lnTo>
                    <a:pt x="13" y="35"/>
                  </a:lnTo>
                  <a:lnTo>
                    <a:pt x="6" y="48"/>
                  </a:lnTo>
                  <a:lnTo>
                    <a:pt x="2" y="63"/>
                  </a:lnTo>
                  <a:lnTo>
                    <a:pt x="0" y="79"/>
                  </a:lnTo>
                  <a:lnTo>
                    <a:pt x="0" y="386"/>
                  </a:lnTo>
                  <a:lnTo>
                    <a:pt x="105" y="386"/>
                  </a:lnTo>
                  <a:lnTo>
                    <a:pt x="105" y="152"/>
                  </a:lnTo>
                  <a:lnTo>
                    <a:pt x="105" y="152"/>
                  </a:lnTo>
                  <a:lnTo>
                    <a:pt x="105" y="148"/>
                  </a:lnTo>
                  <a:lnTo>
                    <a:pt x="109" y="144"/>
                  </a:lnTo>
                  <a:lnTo>
                    <a:pt x="113" y="140"/>
                  </a:lnTo>
                  <a:lnTo>
                    <a:pt x="117" y="140"/>
                  </a:lnTo>
                  <a:lnTo>
                    <a:pt x="122" y="140"/>
                  </a:lnTo>
                  <a:lnTo>
                    <a:pt x="122" y="140"/>
                  </a:lnTo>
                  <a:lnTo>
                    <a:pt x="126" y="140"/>
                  </a:lnTo>
                  <a:lnTo>
                    <a:pt x="129" y="144"/>
                  </a:lnTo>
                  <a:lnTo>
                    <a:pt x="133" y="148"/>
                  </a:lnTo>
                  <a:lnTo>
                    <a:pt x="133" y="152"/>
                  </a:lnTo>
                  <a:lnTo>
                    <a:pt x="133" y="386"/>
                  </a:lnTo>
                  <a:lnTo>
                    <a:pt x="377" y="386"/>
                  </a:lnTo>
                  <a:lnTo>
                    <a:pt x="377" y="152"/>
                  </a:lnTo>
                  <a:lnTo>
                    <a:pt x="377" y="152"/>
                  </a:lnTo>
                  <a:lnTo>
                    <a:pt x="377" y="148"/>
                  </a:lnTo>
                  <a:lnTo>
                    <a:pt x="381" y="144"/>
                  </a:lnTo>
                  <a:lnTo>
                    <a:pt x="385" y="140"/>
                  </a:lnTo>
                  <a:lnTo>
                    <a:pt x="390" y="140"/>
                  </a:lnTo>
                  <a:lnTo>
                    <a:pt x="394" y="140"/>
                  </a:lnTo>
                  <a:lnTo>
                    <a:pt x="394" y="140"/>
                  </a:lnTo>
                  <a:lnTo>
                    <a:pt x="397" y="140"/>
                  </a:lnTo>
                  <a:lnTo>
                    <a:pt x="403" y="144"/>
                  </a:lnTo>
                  <a:lnTo>
                    <a:pt x="405" y="148"/>
                  </a:lnTo>
                  <a:lnTo>
                    <a:pt x="405" y="152"/>
                  </a:lnTo>
                  <a:lnTo>
                    <a:pt x="405" y="386"/>
                  </a:lnTo>
                  <a:lnTo>
                    <a:pt x="510" y="386"/>
                  </a:lnTo>
                  <a:lnTo>
                    <a:pt x="510" y="79"/>
                  </a:lnTo>
                  <a:lnTo>
                    <a:pt x="510" y="79"/>
                  </a:lnTo>
                  <a:lnTo>
                    <a:pt x="508" y="63"/>
                  </a:lnTo>
                  <a:lnTo>
                    <a:pt x="505" y="48"/>
                  </a:lnTo>
                  <a:lnTo>
                    <a:pt x="497" y="35"/>
                  </a:lnTo>
                  <a:lnTo>
                    <a:pt x="486" y="22"/>
                  </a:lnTo>
                  <a:lnTo>
                    <a:pt x="475" y="13"/>
                  </a:lnTo>
                  <a:lnTo>
                    <a:pt x="462" y="6"/>
                  </a:lnTo>
                  <a:lnTo>
                    <a:pt x="447" y="2"/>
                  </a:lnTo>
                  <a:lnTo>
                    <a:pt x="431" y="0"/>
                  </a:lnTo>
                  <a:lnTo>
                    <a:pt x="43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20" name="Freeform 156">
              <a:extLst>
                <a:ext uri="{FF2B5EF4-FFF2-40B4-BE49-F238E27FC236}">
                  <a16:creationId xmlns:a16="http://schemas.microsoft.com/office/drawing/2014/main" id="{12C7E067-E2F7-365F-B983-198B9FDB3AA8}"/>
                </a:ext>
              </a:extLst>
            </p:cNvPr>
            <p:cNvSpPr>
              <a:spLocks/>
            </p:cNvSpPr>
            <p:nvPr/>
          </p:nvSpPr>
          <p:spPr bwMode="auto">
            <a:xfrm>
              <a:off x="6884988" y="623888"/>
              <a:ext cx="498475" cy="334963"/>
            </a:xfrm>
            <a:custGeom>
              <a:avLst/>
              <a:gdLst/>
              <a:ahLst/>
              <a:cxnLst>
                <a:cxn ang="0">
                  <a:pos x="157" y="211"/>
                </a:cxn>
                <a:cxn ang="0">
                  <a:pos x="194" y="207"/>
                </a:cxn>
                <a:cxn ang="0">
                  <a:pos x="228" y="194"/>
                </a:cxn>
                <a:cxn ang="0">
                  <a:pos x="255" y="176"/>
                </a:cxn>
                <a:cxn ang="0">
                  <a:pos x="279" y="152"/>
                </a:cxn>
                <a:cxn ang="0">
                  <a:pos x="279" y="152"/>
                </a:cxn>
                <a:cxn ang="0">
                  <a:pos x="289" y="141"/>
                </a:cxn>
                <a:cxn ang="0">
                  <a:pos x="289" y="141"/>
                </a:cxn>
                <a:cxn ang="0">
                  <a:pos x="296" y="130"/>
                </a:cxn>
                <a:cxn ang="0">
                  <a:pos x="298" y="126"/>
                </a:cxn>
                <a:cxn ang="0">
                  <a:pos x="301" y="117"/>
                </a:cxn>
                <a:cxn ang="0">
                  <a:pos x="303" y="111"/>
                </a:cxn>
                <a:cxn ang="0">
                  <a:pos x="307" y="104"/>
                </a:cxn>
                <a:cxn ang="0">
                  <a:pos x="309" y="98"/>
                </a:cxn>
                <a:cxn ang="0">
                  <a:pos x="311" y="89"/>
                </a:cxn>
                <a:cxn ang="0">
                  <a:pos x="313" y="83"/>
                </a:cxn>
                <a:cxn ang="0">
                  <a:pos x="313" y="74"/>
                </a:cxn>
                <a:cxn ang="0">
                  <a:pos x="314" y="69"/>
                </a:cxn>
                <a:cxn ang="0">
                  <a:pos x="314" y="54"/>
                </a:cxn>
                <a:cxn ang="0">
                  <a:pos x="314" y="41"/>
                </a:cxn>
                <a:cxn ang="0">
                  <a:pos x="309" y="13"/>
                </a:cxn>
                <a:cxn ang="0">
                  <a:pos x="305" y="0"/>
                </a:cxn>
                <a:cxn ang="0">
                  <a:pos x="283" y="2"/>
                </a:cxn>
                <a:cxn ang="0">
                  <a:pos x="224" y="0"/>
                </a:cxn>
                <a:cxn ang="0">
                  <a:pos x="215" y="15"/>
                </a:cxn>
                <a:cxn ang="0">
                  <a:pos x="189" y="19"/>
                </a:cxn>
                <a:cxn ang="0">
                  <a:pos x="137" y="24"/>
                </a:cxn>
                <a:cxn ang="0">
                  <a:pos x="113" y="26"/>
                </a:cxn>
                <a:cxn ang="0">
                  <a:pos x="65" y="22"/>
                </a:cxn>
                <a:cxn ang="0">
                  <a:pos x="22" y="19"/>
                </a:cxn>
                <a:cxn ang="0">
                  <a:pos x="6" y="17"/>
                </a:cxn>
                <a:cxn ang="0">
                  <a:pos x="2" y="32"/>
                </a:cxn>
                <a:cxn ang="0">
                  <a:pos x="2" y="33"/>
                </a:cxn>
                <a:cxn ang="0">
                  <a:pos x="0" y="50"/>
                </a:cxn>
                <a:cxn ang="0">
                  <a:pos x="0" y="50"/>
                </a:cxn>
                <a:cxn ang="0">
                  <a:pos x="0" y="50"/>
                </a:cxn>
                <a:cxn ang="0">
                  <a:pos x="0" y="54"/>
                </a:cxn>
                <a:cxn ang="0">
                  <a:pos x="4" y="85"/>
                </a:cxn>
                <a:cxn ang="0">
                  <a:pos x="13" y="115"/>
                </a:cxn>
                <a:cxn ang="0">
                  <a:pos x="28" y="141"/>
                </a:cxn>
                <a:cxn ang="0">
                  <a:pos x="46" y="165"/>
                </a:cxn>
                <a:cxn ang="0">
                  <a:pos x="70" y="183"/>
                </a:cxn>
                <a:cxn ang="0">
                  <a:pos x="96" y="198"/>
                </a:cxn>
                <a:cxn ang="0">
                  <a:pos x="126" y="207"/>
                </a:cxn>
                <a:cxn ang="0">
                  <a:pos x="157" y="211"/>
                </a:cxn>
              </a:cxnLst>
              <a:rect l="0" t="0" r="r" b="b"/>
              <a:pathLst>
                <a:path w="314" h="211">
                  <a:moveTo>
                    <a:pt x="157" y="211"/>
                  </a:moveTo>
                  <a:lnTo>
                    <a:pt x="157" y="211"/>
                  </a:lnTo>
                  <a:lnTo>
                    <a:pt x="176" y="209"/>
                  </a:lnTo>
                  <a:lnTo>
                    <a:pt x="194" y="207"/>
                  </a:lnTo>
                  <a:lnTo>
                    <a:pt x="211" y="202"/>
                  </a:lnTo>
                  <a:lnTo>
                    <a:pt x="228" y="194"/>
                  </a:lnTo>
                  <a:lnTo>
                    <a:pt x="242" y="187"/>
                  </a:lnTo>
                  <a:lnTo>
                    <a:pt x="255" y="176"/>
                  </a:lnTo>
                  <a:lnTo>
                    <a:pt x="268" y="165"/>
                  </a:lnTo>
                  <a:lnTo>
                    <a:pt x="279" y="152"/>
                  </a:lnTo>
                  <a:lnTo>
                    <a:pt x="279" y="152"/>
                  </a:lnTo>
                  <a:lnTo>
                    <a:pt x="279" y="152"/>
                  </a:lnTo>
                  <a:lnTo>
                    <a:pt x="279" y="152"/>
                  </a:lnTo>
                  <a:lnTo>
                    <a:pt x="289" y="141"/>
                  </a:lnTo>
                  <a:lnTo>
                    <a:pt x="289" y="141"/>
                  </a:lnTo>
                  <a:lnTo>
                    <a:pt x="289" y="141"/>
                  </a:lnTo>
                  <a:lnTo>
                    <a:pt x="289" y="141"/>
                  </a:lnTo>
                  <a:lnTo>
                    <a:pt x="296" y="130"/>
                  </a:lnTo>
                  <a:lnTo>
                    <a:pt x="296" y="130"/>
                  </a:lnTo>
                  <a:lnTo>
                    <a:pt x="298" y="126"/>
                  </a:lnTo>
                  <a:lnTo>
                    <a:pt x="298" y="126"/>
                  </a:lnTo>
                  <a:lnTo>
                    <a:pt x="301" y="117"/>
                  </a:lnTo>
                  <a:lnTo>
                    <a:pt x="301" y="117"/>
                  </a:lnTo>
                  <a:lnTo>
                    <a:pt x="303" y="111"/>
                  </a:lnTo>
                  <a:lnTo>
                    <a:pt x="303" y="111"/>
                  </a:lnTo>
                  <a:lnTo>
                    <a:pt x="307" y="104"/>
                  </a:lnTo>
                  <a:lnTo>
                    <a:pt x="307" y="104"/>
                  </a:lnTo>
                  <a:lnTo>
                    <a:pt x="309" y="98"/>
                  </a:lnTo>
                  <a:lnTo>
                    <a:pt x="309" y="98"/>
                  </a:lnTo>
                  <a:lnTo>
                    <a:pt x="311" y="89"/>
                  </a:lnTo>
                  <a:lnTo>
                    <a:pt x="311" y="89"/>
                  </a:lnTo>
                  <a:lnTo>
                    <a:pt x="313" y="83"/>
                  </a:lnTo>
                  <a:lnTo>
                    <a:pt x="313" y="83"/>
                  </a:lnTo>
                  <a:lnTo>
                    <a:pt x="313" y="74"/>
                  </a:lnTo>
                  <a:lnTo>
                    <a:pt x="313" y="74"/>
                  </a:lnTo>
                  <a:lnTo>
                    <a:pt x="314" y="69"/>
                  </a:lnTo>
                  <a:lnTo>
                    <a:pt x="314" y="69"/>
                  </a:lnTo>
                  <a:lnTo>
                    <a:pt x="314" y="54"/>
                  </a:lnTo>
                  <a:lnTo>
                    <a:pt x="314" y="54"/>
                  </a:lnTo>
                  <a:lnTo>
                    <a:pt x="314" y="41"/>
                  </a:lnTo>
                  <a:lnTo>
                    <a:pt x="313" y="26"/>
                  </a:lnTo>
                  <a:lnTo>
                    <a:pt x="309" y="13"/>
                  </a:lnTo>
                  <a:lnTo>
                    <a:pt x="305" y="0"/>
                  </a:lnTo>
                  <a:lnTo>
                    <a:pt x="305" y="0"/>
                  </a:lnTo>
                  <a:lnTo>
                    <a:pt x="283" y="2"/>
                  </a:lnTo>
                  <a:lnTo>
                    <a:pt x="283" y="2"/>
                  </a:lnTo>
                  <a:lnTo>
                    <a:pt x="252" y="0"/>
                  </a:lnTo>
                  <a:lnTo>
                    <a:pt x="224" y="0"/>
                  </a:lnTo>
                  <a:lnTo>
                    <a:pt x="235" y="11"/>
                  </a:lnTo>
                  <a:lnTo>
                    <a:pt x="215" y="15"/>
                  </a:lnTo>
                  <a:lnTo>
                    <a:pt x="215" y="15"/>
                  </a:lnTo>
                  <a:lnTo>
                    <a:pt x="189" y="19"/>
                  </a:lnTo>
                  <a:lnTo>
                    <a:pt x="163" y="22"/>
                  </a:lnTo>
                  <a:lnTo>
                    <a:pt x="137" y="24"/>
                  </a:lnTo>
                  <a:lnTo>
                    <a:pt x="113" y="26"/>
                  </a:lnTo>
                  <a:lnTo>
                    <a:pt x="113" y="26"/>
                  </a:lnTo>
                  <a:lnTo>
                    <a:pt x="87" y="24"/>
                  </a:lnTo>
                  <a:lnTo>
                    <a:pt x="65" y="22"/>
                  </a:lnTo>
                  <a:lnTo>
                    <a:pt x="22" y="19"/>
                  </a:lnTo>
                  <a:lnTo>
                    <a:pt x="22" y="19"/>
                  </a:lnTo>
                  <a:lnTo>
                    <a:pt x="6" y="17"/>
                  </a:lnTo>
                  <a:lnTo>
                    <a:pt x="6" y="17"/>
                  </a:lnTo>
                  <a:lnTo>
                    <a:pt x="2" y="32"/>
                  </a:lnTo>
                  <a:lnTo>
                    <a:pt x="2" y="32"/>
                  </a:lnTo>
                  <a:lnTo>
                    <a:pt x="2" y="33"/>
                  </a:lnTo>
                  <a:lnTo>
                    <a:pt x="2" y="33"/>
                  </a:lnTo>
                  <a:lnTo>
                    <a:pt x="0" y="50"/>
                  </a:lnTo>
                  <a:lnTo>
                    <a:pt x="0" y="50"/>
                  </a:lnTo>
                  <a:lnTo>
                    <a:pt x="0" y="50"/>
                  </a:lnTo>
                  <a:lnTo>
                    <a:pt x="0" y="50"/>
                  </a:lnTo>
                  <a:lnTo>
                    <a:pt x="0" y="50"/>
                  </a:lnTo>
                  <a:lnTo>
                    <a:pt x="0" y="50"/>
                  </a:lnTo>
                  <a:lnTo>
                    <a:pt x="0" y="54"/>
                  </a:lnTo>
                  <a:lnTo>
                    <a:pt x="0" y="54"/>
                  </a:lnTo>
                  <a:lnTo>
                    <a:pt x="2" y="70"/>
                  </a:lnTo>
                  <a:lnTo>
                    <a:pt x="4" y="85"/>
                  </a:lnTo>
                  <a:lnTo>
                    <a:pt x="8" y="100"/>
                  </a:lnTo>
                  <a:lnTo>
                    <a:pt x="13" y="115"/>
                  </a:lnTo>
                  <a:lnTo>
                    <a:pt x="21" y="128"/>
                  </a:lnTo>
                  <a:lnTo>
                    <a:pt x="28" y="141"/>
                  </a:lnTo>
                  <a:lnTo>
                    <a:pt x="37" y="154"/>
                  </a:lnTo>
                  <a:lnTo>
                    <a:pt x="46" y="165"/>
                  </a:lnTo>
                  <a:lnTo>
                    <a:pt x="58" y="174"/>
                  </a:lnTo>
                  <a:lnTo>
                    <a:pt x="70" y="183"/>
                  </a:lnTo>
                  <a:lnTo>
                    <a:pt x="83" y="192"/>
                  </a:lnTo>
                  <a:lnTo>
                    <a:pt x="96" y="198"/>
                  </a:lnTo>
                  <a:lnTo>
                    <a:pt x="111" y="203"/>
                  </a:lnTo>
                  <a:lnTo>
                    <a:pt x="126" y="207"/>
                  </a:lnTo>
                  <a:lnTo>
                    <a:pt x="143" y="209"/>
                  </a:lnTo>
                  <a:lnTo>
                    <a:pt x="157" y="211"/>
                  </a:lnTo>
                  <a:lnTo>
                    <a:pt x="157" y="2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21" name="Freeform 157">
              <a:extLst>
                <a:ext uri="{FF2B5EF4-FFF2-40B4-BE49-F238E27FC236}">
                  <a16:creationId xmlns:a16="http://schemas.microsoft.com/office/drawing/2014/main" id="{1783F467-710B-E1FE-47EC-835DB36B09DC}"/>
                </a:ext>
              </a:extLst>
            </p:cNvPr>
            <p:cNvSpPr>
              <a:spLocks/>
            </p:cNvSpPr>
            <p:nvPr/>
          </p:nvSpPr>
          <p:spPr bwMode="auto">
            <a:xfrm>
              <a:off x="6894513" y="444500"/>
              <a:ext cx="477837" cy="200025"/>
            </a:xfrm>
            <a:custGeom>
              <a:avLst/>
              <a:gdLst/>
              <a:ahLst/>
              <a:cxnLst>
                <a:cxn ang="0">
                  <a:pos x="26" y="121"/>
                </a:cxn>
                <a:cxn ang="0">
                  <a:pos x="33" y="122"/>
                </a:cxn>
                <a:cxn ang="0">
                  <a:pos x="46" y="122"/>
                </a:cxn>
                <a:cxn ang="0">
                  <a:pos x="52" y="124"/>
                </a:cxn>
                <a:cxn ang="0">
                  <a:pos x="63" y="124"/>
                </a:cxn>
                <a:cxn ang="0">
                  <a:pos x="77" y="126"/>
                </a:cxn>
                <a:cxn ang="0">
                  <a:pos x="90" y="126"/>
                </a:cxn>
                <a:cxn ang="0">
                  <a:pos x="94" y="126"/>
                </a:cxn>
                <a:cxn ang="0">
                  <a:pos x="107" y="126"/>
                </a:cxn>
                <a:cxn ang="0">
                  <a:pos x="109" y="126"/>
                </a:cxn>
                <a:cxn ang="0">
                  <a:pos x="129" y="126"/>
                </a:cxn>
                <a:cxn ang="0">
                  <a:pos x="149" y="124"/>
                </a:cxn>
                <a:cxn ang="0">
                  <a:pos x="177" y="121"/>
                </a:cxn>
                <a:cxn ang="0">
                  <a:pos x="181" y="121"/>
                </a:cxn>
                <a:cxn ang="0">
                  <a:pos x="192" y="98"/>
                </a:cxn>
                <a:cxn ang="0">
                  <a:pos x="194" y="98"/>
                </a:cxn>
                <a:cxn ang="0">
                  <a:pos x="194" y="98"/>
                </a:cxn>
                <a:cxn ang="0">
                  <a:pos x="198" y="98"/>
                </a:cxn>
                <a:cxn ang="0">
                  <a:pos x="199" y="98"/>
                </a:cxn>
                <a:cxn ang="0">
                  <a:pos x="203" y="100"/>
                </a:cxn>
                <a:cxn ang="0">
                  <a:pos x="207" y="100"/>
                </a:cxn>
                <a:cxn ang="0">
                  <a:pos x="214" y="100"/>
                </a:cxn>
                <a:cxn ang="0">
                  <a:pos x="216" y="100"/>
                </a:cxn>
                <a:cxn ang="0">
                  <a:pos x="223" y="100"/>
                </a:cxn>
                <a:cxn ang="0">
                  <a:pos x="227" y="100"/>
                </a:cxn>
                <a:cxn ang="0">
                  <a:pos x="236" y="102"/>
                </a:cxn>
                <a:cxn ang="0">
                  <a:pos x="238" y="102"/>
                </a:cxn>
                <a:cxn ang="0">
                  <a:pos x="246" y="102"/>
                </a:cxn>
                <a:cxn ang="0">
                  <a:pos x="255" y="102"/>
                </a:cxn>
                <a:cxn ang="0">
                  <a:pos x="262" y="102"/>
                </a:cxn>
                <a:cxn ang="0">
                  <a:pos x="266" y="102"/>
                </a:cxn>
                <a:cxn ang="0">
                  <a:pos x="275" y="102"/>
                </a:cxn>
                <a:cxn ang="0">
                  <a:pos x="277" y="102"/>
                </a:cxn>
                <a:cxn ang="0">
                  <a:pos x="286" y="102"/>
                </a:cxn>
                <a:cxn ang="0">
                  <a:pos x="290" y="102"/>
                </a:cxn>
                <a:cxn ang="0">
                  <a:pos x="290" y="82"/>
                </a:cxn>
                <a:cxn ang="0">
                  <a:pos x="242" y="30"/>
                </a:cxn>
                <a:cxn ang="0">
                  <a:pos x="175" y="2"/>
                </a:cxn>
                <a:cxn ang="0">
                  <a:pos x="138" y="0"/>
                </a:cxn>
                <a:cxn ang="0">
                  <a:pos x="100" y="8"/>
                </a:cxn>
                <a:cxn ang="0">
                  <a:pos x="37" y="50"/>
                </a:cxn>
                <a:cxn ang="0">
                  <a:pos x="0" y="119"/>
                </a:cxn>
                <a:cxn ang="0">
                  <a:pos x="11" y="119"/>
                </a:cxn>
              </a:cxnLst>
              <a:rect l="0" t="0" r="r" b="b"/>
              <a:pathLst>
                <a:path w="301" h="126">
                  <a:moveTo>
                    <a:pt x="20" y="121"/>
                  </a:moveTo>
                  <a:lnTo>
                    <a:pt x="20" y="121"/>
                  </a:lnTo>
                  <a:lnTo>
                    <a:pt x="26" y="121"/>
                  </a:lnTo>
                  <a:lnTo>
                    <a:pt x="26" y="121"/>
                  </a:lnTo>
                  <a:lnTo>
                    <a:pt x="33" y="122"/>
                  </a:lnTo>
                  <a:lnTo>
                    <a:pt x="33" y="122"/>
                  </a:lnTo>
                  <a:lnTo>
                    <a:pt x="39" y="122"/>
                  </a:lnTo>
                  <a:lnTo>
                    <a:pt x="39" y="122"/>
                  </a:lnTo>
                  <a:lnTo>
                    <a:pt x="46" y="122"/>
                  </a:lnTo>
                  <a:lnTo>
                    <a:pt x="46" y="122"/>
                  </a:lnTo>
                  <a:lnTo>
                    <a:pt x="52" y="124"/>
                  </a:lnTo>
                  <a:lnTo>
                    <a:pt x="52" y="124"/>
                  </a:lnTo>
                  <a:lnTo>
                    <a:pt x="59" y="124"/>
                  </a:lnTo>
                  <a:lnTo>
                    <a:pt x="59" y="124"/>
                  </a:lnTo>
                  <a:lnTo>
                    <a:pt x="63" y="124"/>
                  </a:lnTo>
                  <a:lnTo>
                    <a:pt x="63" y="124"/>
                  </a:lnTo>
                  <a:lnTo>
                    <a:pt x="77" y="126"/>
                  </a:lnTo>
                  <a:lnTo>
                    <a:pt x="77" y="126"/>
                  </a:lnTo>
                  <a:lnTo>
                    <a:pt x="77" y="126"/>
                  </a:lnTo>
                  <a:lnTo>
                    <a:pt x="77" y="126"/>
                  </a:lnTo>
                  <a:lnTo>
                    <a:pt x="90" y="126"/>
                  </a:lnTo>
                  <a:lnTo>
                    <a:pt x="90" y="126"/>
                  </a:lnTo>
                  <a:lnTo>
                    <a:pt x="94" y="126"/>
                  </a:lnTo>
                  <a:lnTo>
                    <a:pt x="94" y="126"/>
                  </a:lnTo>
                  <a:lnTo>
                    <a:pt x="103" y="126"/>
                  </a:lnTo>
                  <a:lnTo>
                    <a:pt x="103" y="126"/>
                  </a:lnTo>
                  <a:lnTo>
                    <a:pt x="107" y="126"/>
                  </a:lnTo>
                  <a:lnTo>
                    <a:pt x="107" y="126"/>
                  </a:lnTo>
                  <a:lnTo>
                    <a:pt x="109" y="126"/>
                  </a:lnTo>
                  <a:lnTo>
                    <a:pt x="109" y="126"/>
                  </a:lnTo>
                  <a:lnTo>
                    <a:pt x="129" y="126"/>
                  </a:lnTo>
                  <a:lnTo>
                    <a:pt x="129" y="126"/>
                  </a:lnTo>
                  <a:lnTo>
                    <a:pt x="129" y="126"/>
                  </a:lnTo>
                  <a:lnTo>
                    <a:pt x="129" y="126"/>
                  </a:lnTo>
                  <a:lnTo>
                    <a:pt x="149" y="124"/>
                  </a:lnTo>
                  <a:lnTo>
                    <a:pt x="149" y="124"/>
                  </a:lnTo>
                  <a:lnTo>
                    <a:pt x="155" y="124"/>
                  </a:lnTo>
                  <a:lnTo>
                    <a:pt x="155" y="124"/>
                  </a:lnTo>
                  <a:lnTo>
                    <a:pt x="177" y="121"/>
                  </a:lnTo>
                  <a:lnTo>
                    <a:pt x="177" y="121"/>
                  </a:lnTo>
                  <a:lnTo>
                    <a:pt x="181" y="121"/>
                  </a:lnTo>
                  <a:lnTo>
                    <a:pt x="181" y="121"/>
                  </a:lnTo>
                  <a:lnTo>
                    <a:pt x="207" y="117"/>
                  </a:lnTo>
                  <a:lnTo>
                    <a:pt x="192" y="98"/>
                  </a:lnTo>
                  <a:lnTo>
                    <a:pt x="192" y="98"/>
                  </a:lnTo>
                  <a:lnTo>
                    <a:pt x="192" y="98"/>
                  </a:lnTo>
                  <a:lnTo>
                    <a:pt x="192" y="98"/>
                  </a:lnTo>
                  <a:lnTo>
                    <a:pt x="194" y="98"/>
                  </a:lnTo>
                  <a:lnTo>
                    <a:pt x="194" y="98"/>
                  </a:lnTo>
                  <a:lnTo>
                    <a:pt x="194" y="98"/>
                  </a:lnTo>
                  <a:lnTo>
                    <a:pt x="194" y="98"/>
                  </a:lnTo>
                  <a:lnTo>
                    <a:pt x="196" y="98"/>
                  </a:lnTo>
                  <a:lnTo>
                    <a:pt x="196" y="98"/>
                  </a:lnTo>
                  <a:lnTo>
                    <a:pt x="198" y="98"/>
                  </a:lnTo>
                  <a:lnTo>
                    <a:pt x="198" y="98"/>
                  </a:lnTo>
                  <a:lnTo>
                    <a:pt x="199" y="98"/>
                  </a:lnTo>
                  <a:lnTo>
                    <a:pt x="199" y="98"/>
                  </a:lnTo>
                  <a:lnTo>
                    <a:pt x="201" y="98"/>
                  </a:lnTo>
                  <a:lnTo>
                    <a:pt x="201" y="98"/>
                  </a:lnTo>
                  <a:lnTo>
                    <a:pt x="203" y="100"/>
                  </a:lnTo>
                  <a:lnTo>
                    <a:pt x="203" y="100"/>
                  </a:lnTo>
                  <a:lnTo>
                    <a:pt x="207" y="100"/>
                  </a:lnTo>
                  <a:lnTo>
                    <a:pt x="207" y="100"/>
                  </a:lnTo>
                  <a:lnTo>
                    <a:pt x="209" y="100"/>
                  </a:lnTo>
                  <a:lnTo>
                    <a:pt x="209" y="100"/>
                  </a:lnTo>
                  <a:lnTo>
                    <a:pt x="214" y="100"/>
                  </a:lnTo>
                  <a:lnTo>
                    <a:pt x="214" y="100"/>
                  </a:lnTo>
                  <a:lnTo>
                    <a:pt x="216" y="100"/>
                  </a:lnTo>
                  <a:lnTo>
                    <a:pt x="216" y="100"/>
                  </a:lnTo>
                  <a:lnTo>
                    <a:pt x="220" y="100"/>
                  </a:lnTo>
                  <a:lnTo>
                    <a:pt x="220" y="100"/>
                  </a:lnTo>
                  <a:lnTo>
                    <a:pt x="223" y="100"/>
                  </a:lnTo>
                  <a:lnTo>
                    <a:pt x="223" y="100"/>
                  </a:lnTo>
                  <a:lnTo>
                    <a:pt x="227" y="100"/>
                  </a:lnTo>
                  <a:lnTo>
                    <a:pt x="227" y="100"/>
                  </a:lnTo>
                  <a:lnTo>
                    <a:pt x="231" y="102"/>
                  </a:lnTo>
                  <a:lnTo>
                    <a:pt x="231" y="102"/>
                  </a:lnTo>
                  <a:lnTo>
                    <a:pt x="236" y="102"/>
                  </a:lnTo>
                  <a:lnTo>
                    <a:pt x="236" y="102"/>
                  </a:lnTo>
                  <a:lnTo>
                    <a:pt x="238" y="102"/>
                  </a:lnTo>
                  <a:lnTo>
                    <a:pt x="238" y="102"/>
                  </a:lnTo>
                  <a:lnTo>
                    <a:pt x="246" y="102"/>
                  </a:lnTo>
                  <a:lnTo>
                    <a:pt x="246" y="102"/>
                  </a:lnTo>
                  <a:lnTo>
                    <a:pt x="246" y="102"/>
                  </a:lnTo>
                  <a:lnTo>
                    <a:pt x="246" y="102"/>
                  </a:lnTo>
                  <a:lnTo>
                    <a:pt x="255" y="102"/>
                  </a:lnTo>
                  <a:lnTo>
                    <a:pt x="255" y="102"/>
                  </a:lnTo>
                  <a:lnTo>
                    <a:pt x="257" y="102"/>
                  </a:lnTo>
                  <a:lnTo>
                    <a:pt x="257" y="102"/>
                  </a:lnTo>
                  <a:lnTo>
                    <a:pt x="262" y="102"/>
                  </a:lnTo>
                  <a:lnTo>
                    <a:pt x="262" y="102"/>
                  </a:lnTo>
                  <a:lnTo>
                    <a:pt x="266" y="102"/>
                  </a:lnTo>
                  <a:lnTo>
                    <a:pt x="266" y="102"/>
                  </a:lnTo>
                  <a:lnTo>
                    <a:pt x="271" y="102"/>
                  </a:lnTo>
                  <a:lnTo>
                    <a:pt x="271" y="102"/>
                  </a:lnTo>
                  <a:lnTo>
                    <a:pt x="275" y="102"/>
                  </a:lnTo>
                  <a:lnTo>
                    <a:pt x="275" y="102"/>
                  </a:lnTo>
                  <a:lnTo>
                    <a:pt x="277" y="102"/>
                  </a:lnTo>
                  <a:lnTo>
                    <a:pt x="277" y="102"/>
                  </a:lnTo>
                  <a:lnTo>
                    <a:pt x="279" y="102"/>
                  </a:lnTo>
                  <a:lnTo>
                    <a:pt x="279" y="102"/>
                  </a:lnTo>
                  <a:lnTo>
                    <a:pt x="286" y="102"/>
                  </a:lnTo>
                  <a:lnTo>
                    <a:pt x="286" y="102"/>
                  </a:lnTo>
                  <a:lnTo>
                    <a:pt x="290" y="102"/>
                  </a:lnTo>
                  <a:lnTo>
                    <a:pt x="290" y="102"/>
                  </a:lnTo>
                  <a:lnTo>
                    <a:pt x="301" y="102"/>
                  </a:lnTo>
                  <a:lnTo>
                    <a:pt x="301" y="102"/>
                  </a:lnTo>
                  <a:lnTo>
                    <a:pt x="290" y="82"/>
                  </a:lnTo>
                  <a:lnTo>
                    <a:pt x="275" y="63"/>
                  </a:lnTo>
                  <a:lnTo>
                    <a:pt x="260" y="45"/>
                  </a:lnTo>
                  <a:lnTo>
                    <a:pt x="242" y="30"/>
                  </a:lnTo>
                  <a:lnTo>
                    <a:pt x="222" y="17"/>
                  </a:lnTo>
                  <a:lnTo>
                    <a:pt x="199" y="8"/>
                  </a:lnTo>
                  <a:lnTo>
                    <a:pt x="175" y="2"/>
                  </a:lnTo>
                  <a:lnTo>
                    <a:pt x="151" y="0"/>
                  </a:lnTo>
                  <a:lnTo>
                    <a:pt x="151" y="0"/>
                  </a:lnTo>
                  <a:lnTo>
                    <a:pt x="138" y="0"/>
                  </a:lnTo>
                  <a:lnTo>
                    <a:pt x="125" y="2"/>
                  </a:lnTo>
                  <a:lnTo>
                    <a:pt x="112" y="4"/>
                  </a:lnTo>
                  <a:lnTo>
                    <a:pt x="100" y="8"/>
                  </a:lnTo>
                  <a:lnTo>
                    <a:pt x="76" y="19"/>
                  </a:lnTo>
                  <a:lnTo>
                    <a:pt x="55" y="34"/>
                  </a:lnTo>
                  <a:lnTo>
                    <a:pt x="37" y="50"/>
                  </a:lnTo>
                  <a:lnTo>
                    <a:pt x="20" y="71"/>
                  </a:lnTo>
                  <a:lnTo>
                    <a:pt x="9" y="93"/>
                  </a:lnTo>
                  <a:lnTo>
                    <a:pt x="0" y="119"/>
                  </a:lnTo>
                  <a:lnTo>
                    <a:pt x="0" y="119"/>
                  </a:lnTo>
                  <a:lnTo>
                    <a:pt x="11" y="119"/>
                  </a:lnTo>
                  <a:lnTo>
                    <a:pt x="11" y="119"/>
                  </a:lnTo>
                  <a:lnTo>
                    <a:pt x="20" y="121"/>
                  </a:lnTo>
                  <a:lnTo>
                    <a:pt x="20" y="1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grpSp>
      <p:graphicFrame>
        <p:nvGraphicFramePr>
          <p:cNvPr id="28" name="表格 27">
            <a:extLst>
              <a:ext uri="{FF2B5EF4-FFF2-40B4-BE49-F238E27FC236}">
                <a16:creationId xmlns:a16="http://schemas.microsoft.com/office/drawing/2014/main" id="{73D891DB-8D81-C150-ACBC-EFBCF8B3FE2B}"/>
              </a:ext>
            </a:extLst>
          </p:cNvPr>
          <p:cNvGraphicFramePr>
            <a:graphicFrameLocks noGrp="1"/>
          </p:cNvGraphicFramePr>
          <p:nvPr/>
        </p:nvGraphicFramePr>
        <p:xfrm>
          <a:off x="0" y="-11036"/>
          <a:ext cx="12192000" cy="253923"/>
        </p:xfrm>
        <a:graphic>
          <a:graphicData uri="http://schemas.openxmlformats.org/drawingml/2006/table">
            <a:tbl>
              <a:tblPr firstRow="1" bandRow="1">
                <a:tableStyleId>{9D7B26C5-4107-4FEC-AEDC-1716B250A1EF}</a:tableStyleId>
              </a:tblPr>
              <a:tblGrid>
                <a:gridCol w="1016000">
                  <a:extLst>
                    <a:ext uri="{9D8B030D-6E8A-4147-A177-3AD203B41FA5}">
                      <a16:colId xmlns:a16="http://schemas.microsoft.com/office/drawing/2014/main" val="430702346"/>
                    </a:ext>
                  </a:extLst>
                </a:gridCol>
                <a:gridCol w="1016000">
                  <a:extLst>
                    <a:ext uri="{9D8B030D-6E8A-4147-A177-3AD203B41FA5}">
                      <a16:colId xmlns:a16="http://schemas.microsoft.com/office/drawing/2014/main" val="3238340718"/>
                    </a:ext>
                  </a:extLst>
                </a:gridCol>
                <a:gridCol w="1016000">
                  <a:extLst>
                    <a:ext uri="{9D8B030D-6E8A-4147-A177-3AD203B41FA5}">
                      <a16:colId xmlns:a16="http://schemas.microsoft.com/office/drawing/2014/main" val="375901009"/>
                    </a:ext>
                  </a:extLst>
                </a:gridCol>
                <a:gridCol w="1016000">
                  <a:extLst>
                    <a:ext uri="{9D8B030D-6E8A-4147-A177-3AD203B41FA5}">
                      <a16:colId xmlns:a16="http://schemas.microsoft.com/office/drawing/2014/main" val="1186696337"/>
                    </a:ext>
                  </a:extLst>
                </a:gridCol>
                <a:gridCol w="1016000">
                  <a:extLst>
                    <a:ext uri="{9D8B030D-6E8A-4147-A177-3AD203B41FA5}">
                      <a16:colId xmlns:a16="http://schemas.microsoft.com/office/drawing/2014/main" val="1856434816"/>
                    </a:ext>
                  </a:extLst>
                </a:gridCol>
                <a:gridCol w="1016000">
                  <a:extLst>
                    <a:ext uri="{9D8B030D-6E8A-4147-A177-3AD203B41FA5}">
                      <a16:colId xmlns:a16="http://schemas.microsoft.com/office/drawing/2014/main" val="2631607187"/>
                    </a:ext>
                  </a:extLst>
                </a:gridCol>
                <a:gridCol w="1016000">
                  <a:extLst>
                    <a:ext uri="{9D8B030D-6E8A-4147-A177-3AD203B41FA5}">
                      <a16:colId xmlns:a16="http://schemas.microsoft.com/office/drawing/2014/main" val="3908009043"/>
                    </a:ext>
                  </a:extLst>
                </a:gridCol>
                <a:gridCol w="1016000">
                  <a:extLst>
                    <a:ext uri="{9D8B030D-6E8A-4147-A177-3AD203B41FA5}">
                      <a16:colId xmlns:a16="http://schemas.microsoft.com/office/drawing/2014/main" val="2320919784"/>
                    </a:ext>
                  </a:extLst>
                </a:gridCol>
                <a:gridCol w="1016000">
                  <a:extLst>
                    <a:ext uri="{9D8B030D-6E8A-4147-A177-3AD203B41FA5}">
                      <a16:colId xmlns:a16="http://schemas.microsoft.com/office/drawing/2014/main" val="345247987"/>
                    </a:ext>
                  </a:extLst>
                </a:gridCol>
                <a:gridCol w="1016000">
                  <a:extLst>
                    <a:ext uri="{9D8B030D-6E8A-4147-A177-3AD203B41FA5}">
                      <a16:colId xmlns:a16="http://schemas.microsoft.com/office/drawing/2014/main" val="2953035068"/>
                    </a:ext>
                  </a:extLst>
                </a:gridCol>
                <a:gridCol w="1016000">
                  <a:extLst>
                    <a:ext uri="{9D8B030D-6E8A-4147-A177-3AD203B41FA5}">
                      <a16:colId xmlns:a16="http://schemas.microsoft.com/office/drawing/2014/main" val="3468142707"/>
                    </a:ext>
                  </a:extLst>
                </a:gridCol>
                <a:gridCol w="1016000">
                  <a:extLst>
                    <a:ext uri="{9D8B030D-6E8A-4147-A177-3AD203B41FA5}">
                      <a16:colId xmlns:a16="http://schemas.microsoft.com/office/drawing/2014/main" val="3194531347"/>
                    </a:ext>
                  </a:extLst>
                </a:gridCol>
              </a:tblGrid>
              <a:tr h="253923">
                <a:tc>
                  <a:txBody>
                    <a:bodyPr/>
                    <a:lstStyle/>
                    <a:p>
                      <a:endParaRPr lang="en-GB" sz="900" dirty="0"/>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70703203"/>
                  </a:ext>
                </a:extLst>
              </a:tr>
            </a:tbl>
          </a:graphicData>
        </a:graphic>
      </p:graphicFrame>
      <p:grpSp>
        <p:nvGrpSpPr>
          <p:cNvPr id="29" name="组合 28">
            <a:extLst>
              <a:ext uri="{FF2B5EF4-FFF2-40B4-BE49-F238E27FC236}">
                <a16:creationId xmlns:a16="http://schemas.microsoft.com/office/drawing/2014/main" id="{23C3D636-E4F5-2D9F-5F9A-3B16C5550C32}"/>
              </a:ext>
            </a:extLst>
          </p:cNvPr>
          <p:cNvGrpSpPr/>
          <p:nvPr/>
        </p:nvGrpSpPr>
        <p:grpSpPr>
          <a:xfrm>
            <a:off x="118580" y="-11037"/>
            <a:ext cx="11981979" cy="250244"/>
            <a:chOff x="474181" y="1053094"/>
            <a:chExt cx="11274184" cy="250244"/>
          </a:xfrm>
        </p:grpSpPr>
        <p:sp>
          <p:nvSpPr>
            <p:cNvPr id="30" name="文本框 29">
              <a:extLst>
                <a:ext uri="{FF2B5EF4-FFF2-40B4-BE49-F238E27FC236}">
                  <a16:creationId xmlns:a16="http://schemas.microsoft.com/office/drawing/2014/main" id="{71CA37A5-48F4-08C8-441D-978CC83FFAB0}"/>
                </a:ext>
              </a:extLst>
            </p:cNvPr>
            <p:cNvSpPr txBox="1"/>
            <p:nvPr/>
          </p:nvSpPr>
          <p:spPr>
            <a:xfrm>
              <a:off x="47418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定义</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1" name="文本框 30">
              <a:extLst>
                <a:ext uri="{FF2B5EF4-FFF2-40B4-BE49-F238E27FC236}">
                  <a16:creationId xmlns:a16="http://schemas.microsoft.com/office/drawing/2014/main" id="{806742A7-8FA3-790B-D56D-4DB194AFD725}"/>
                </a:ext>
              </a:extLst>
            </p:cNvPr>
            <p:cNvSpPr txBox="1"/>
            <p:nvPr/>
          </p:nvSpPr>
          <p:spPr>
            <a:xfrm>
              <a:off x="238356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职责</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2" name="文本框 31">
              <a:extLst>
                <a:ext uri="{FF2B5EF4-FFF2-40B4-BE49-F238E27FC236}">
                  <a16:creationId xmlns:a16="http://schemas.microsoft.com/office/drawing/2014/main" id="{2136A8AC-390B-8060-8AA6-E50BDDC6910F}"/>
                </a:ext>
              </a:extLst>
            </p:cNvPr>
            <p:cNvSpPr txBox="1"/>
            <p:nvPr/>
          </p:nvSpPr>
          <p:spPr>
            <a:xfrm>
              <a:off x="142887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范围</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3" name="文本框 32">
              <a:extLst>
                <a:ext uri="{FF2B5EF4-FFF2-40B4-BE49-F238E27FC236}">
                  <a16:creationId xmlns:a16="http://schemas.microsoft.com/office/drawing/2014/main" id="{BE5F5DC4-FD82-7584-F6BD-67AC86A2B4ED}"/>
                </a:ext>
              </a:extLst>
            </p:cNvPr>
            <p:cNvSpPr txBox="1"/>
            <p:nvPr/>
          </p:nvSpPr>
          <p:spPr>
            <a:xfrm>
              <a:off x="333825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识别</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4" name="文本框 33">
              <a:extLst>
                <a:ext uri="{FF2B5EF4-FFF2-40B4-BE49-F238E27FC236}">
                  <a16:creationId xmlns:a16="http://schemas.microsoft.com/office/drawing/2014/main" id="{12CB5E86-EACC-B9ED-729B-1F1D63DA6E12}"/>
                </a:ext>
              </a:extLst>
            </p:cNvPr>
            <p:cNvSpPr txBox="1"/>
            <p:nvPr/>
          </p:nvSpPr>
          <p:spPr>
            <a:xfrm>
              <a:off x="429294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披露</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5" name="文本框 34">
              <a:extLst>
                <a:ext uri="{FF2B5EF4-FFF2-40B4-BE49-F238E27FC236}">
                  <a16:creationId xmlns:a16="http://schemas.microsoft.com/office/drawing/2014/main" id="{B3365480-43A2-EC57-F49E-DAC059C3D42A}"/>
                </a:ext>
              </a:extLst>
            </p:cNvPr>
            <p:cNvSpPr txBox="1"/>
            <p:nvPr/>
          </p:nvSpPr>
          <p:spPr>
            <a:xfrm>
              <a:off x="524764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管理</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6" name="文本框 35">
              <a:extLst>
                <a:ext uri="{FF2B5EF4-FFF2-40B4-BE49-F238E27FC236}">
                  <a16:creationId xmlns:a16="http://schemas.microsoft.com/office/drawing/2014/main" id="{D2FADA8E-35FD-CE73-FF36-07E507E1008C}"/>
                </a:ext>
              </a:extLst>
            </p:cNvPr>
            <p:cNvSpPr txBox="1"/>
            <p:nvPr/>
          </p:nvSpPr>
          <p:spPr>
            <a:xfrm>
              <a:off x="620233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其他场景</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7" name="文本框 36">
              <a:extLst>
                <a:ext uri="{FF2B5EF4-FFF2-40B4-BE49-F238E27FC236}">
                  <a16:creationId xmlns:a16="http://schemas.microsoft.com/office/drawing/2014/main" id="{A6820970-BF9C-05CC-8118-9CE9ABBDC04F}"/>
                </a:ext>
              </a:extLst>
            </p:cNvPr>
            <p:cNvSpPr txBox="1"/>
            <p:nvPr/>
          </p:nvSpPr>
          <p:spPr>
            <a:xfrm>
              <a:off x="715702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具体示例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8" name="文本框 37">
              <a:extLst>
                <a:ext uri="{FF2B5EF4-FFF2-40B4-BE49-F238E27FC236}">
                  <a16:creationId xmlns:a16="http://schemas.microsoft.com/office/drawing/2014/main" id="{83C8F629-3F56-62CC-7995-8E7472317C50}"/>
                </a:ext>
              </a:extLst>
            </p:cNvPr>
            <p:cNvSpPr txBox="1"/>
            <p:nvPr/>
          </p:nvSpPr>
          <p:spPr>
            <a:xfrm>
              <a:off x="811171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类别示例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9" name="文本框 38">
              <a:extLst>
                <a:ext uri="{FF2B5EF4-FFF2-40B4-BE49-F238E27FC236}">
                  <a16:creationId xmlns:a16="http://schemas.microsoft.com/office/drawing/2014/main" id="{F2D65364-0EF8-7B13-09B2-E0CB3EC748EF}"/>
                </a:ext>
              </a:extLst>
            </p:cNvPr>
            <p:cNvSpPr txBox="1"/>
            <p:nvPr/>
          </p:nvSpPr>
          <p:spPr>
            <a:xfrm>
              <a:off x="1002110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点击完成</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0" name="文本框 39">
              <a:extLst>
                <a:ext uri="{FF2B5EF4-FFF2-40B4-BE49-F238E27FC236}">
                  <a16:creationId xmlns:a16="http://schemas.microsoft.com/office/drawing/2014/main" id="{C6EA4BF1-B1B3-50AC-C1F1-54C83EA089B8}"/>
                </a:ext>
              </a:extLst>
            </p:cNvPr>
            <p:cNvSpPr txBox="1"/>
            <p:nvPr/>
          </p:nvSpPr>
          <p:spPr>
            <a:xfrm>
              <a:off x="1097578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完成培训</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1" name="文本框 40">
              <a:extLst>
                <a:ext uri="{FF2B5EF4-FFF2-40B4-BE49-F238E27FC236}">
                  <a16:creationId xmlns:a16="http://schemas.microsoft.com/office/drawing/2014/main" id="{ACDCDD5C-D614-0392-7954-2859019AD475}"/>
                </a:ext>
              </a:extLst>
            </p:cNvPr>
            <p:cNvSpPr txBox="1"/>
            <p:nvPr/>
          </p:nvSpPr>
          <p:spPr>
            <a:xfrm>
              <a:off x="8949247" y="1053094"/>
              <a:ext cx="1071854" cy="232750"/>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a:t>
              </a:r>
              <a:r>
                <a:rPr lang="en-US" altLang="zh-CN" sz="1200" dirty="0">
                  <a:solidFill>
                    <a:schemeClr val="bg1"/>
                  </a:solidFill>
                  <a:latin typeface="Arial" panose="020B0604020202020204" pitchFamily="34" charset="0"/>
                  <a:ea typeface="微软雅黑" panose="020B0503020204020204" pitchFamily="34" charset="-122"/>
                </a:rPr>
                <a:t>/</a:t>
              </a:r>
              <a:r>
                <a:rPr lang="zh-CN" altLang="en-US" sz="1200" dirty="0">
                  <a:solidFill>
                    <a:schemeClr val="bg1"/>
                  </a:solidFill>
                  <a:latin typeface="Arial" panose="020B0604020202020204" pitchFamily="34" charset="0"/>
                  <a:ea typeface="微软雅黑" panose="020B0503020204020204" pitchFamily="34" charset="-122"/>
                </a:rPr>
                <a:t>无需披露</a:t>
              </a:r>
              <a:endParaRPr lang="en-GB" sz="1200" dirty="0" err="1">
                <a:solidFill>
                  <a:schemeClr val="bg1"/>
                </a:solidFill>
                <a:latin typeface="Arial" panose="020B0604020202020204" pitchFamily="34" charset="0"/>
                <a:ea typeface="微软雅黑" panose="020B0503020204020204" pitchFamily="34" charset="-122"/>
              </a:endParaRPr>
            </a:p>
          </p:txBody>
        </p:sp>
      </p:grpSp>
    </p:spTree>
    <p:custDataLst>
      <p:tags r:id="rId1"/>
    </p:custDataLst>
    <p:extLst>
      <p:ext uri="{BB962C8B-B14F-4D97-AF65-F5344CB8AC3E}">
        <p14:creationId xmlns:p14="http://schemas.microsoft.com/office/powerpoint/2010/main" val="26554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0FDB9-6A37-4404-A872-2C27E2BF84BD}"/>
              </a:ext>
            </a:extLst>
          </p:cNvPr>
          <p:cNvSpPr>
            <a:spLocks noGrp="1"/>
          </p:cNvSpPr>
          <p:nvPr>
            <p:ph type="title"/>
          </p:nvPr>
        </p:nvSpPr>
        <p:spPr/>
        <p:txBody>
          <a:bodyPr/>
          <a:lstStyle/>
          <a:p>
            <a:r>
              <a:rPr lang="en-US" altLang="zh-CN" dirty="0">
                <a:cs typeface="+mn-ea"/>
                <a:sym typeface="+mn-lt"/>
              </a:rPr>
              <a:t>4-</a:t>
            </a:r>
            <a:r>
              <a:rPr lang="zh-CN" altLang="en-US" dirty="0">
                <a:cs typeface="+mn-ea"/>
                <a:sym typeface="+mn-lt"/>
              </a:rPr>
              <a:t>其他常见场景</a:t>
            </a:r>
          </a:p>
        </p:txBody>
      </p:sp>
      <p:sp>
        <p:nvSpPr>
          <p:cNvPr id="48" name="副标题 6">
            <a:extLst>
              <a:ext uri="{FF2B5EF4-FFF2-40B4-BE49-F238E27FC236}">
                <a16:creationId xmlns:a16="http://schemas.microsoft.com/office/drawing/2014/main" id="{4E88EDA9-1A18-185C-1F8F-0614FCB911C2}"/>
              </a:ext>
            </a:extLst>
          </p:cNvPr>
          <p:cNvSpPr>
            <a:spLocks noGrp="1"/>
          </p:cNvSpPr>
          <p:nvPr>
            <p:ph type="subTitle" idx="1"/>
          </p:nvPr>
        </p:nvSpPr>
        <p:spPr>
          <a:xfrm>
            <a:off x="365125" y="694950"/>
            <a:ext cx="11460164" cy="352800"/>
          </a:xfrm>
        </p:spPr>
        <p:txBody>
          <a:bodyPr/>
          <a:lstStyle/>
          <a:p>
            <a:r>
              <a:rPr lang="zh-CN" altLang="en-US" sz="2400" dirty="0">
                <a:cs typeface="Arial" panose="020B0604020202020204" pitchFamily="34" charset="0"/>
              </a:rPr>
              <a:t>招聘过程中的利益冲突</a:t>
            </a:r>
            <a:r>
              <a:rPr lang="en-GB" altLang="zh-CN" sz="2400" dirty="0">
                <a:cs typeface="Arial" panose="020B0604020202020204" pitchFamily="34" charset="0"/>
              </a:rPr>
              <a:t>-2</a:t>
            </a:r>
            <a:endParaRPr lang="zh-CN" altLang="en-US" sz="2400" dirty="0">
              <a:cs typeface="Arial" panose="020B0604020202020204" pitchFamily="34" charset="0"/>
            </a:endParaRPr>
          </a:p>
        </p:txBody>
      </p:sp>
      <p:sp>
        <p:nvSpPr>
          <p:cNvPr id="6" name="矩形: 圆角 5">
            <a:extLst>
              <a:ext uri="{FF2B5EF4-FFF2-40B4-BE49-F238E27FC236}">
                <a16:creationId xmlns:a16="http://schemas.microsoft.com/office/drawing/2014/main" id="{C0AC1699-3DBC-53CB-AB79-38698A66401D}"/>
              </a:ext>
            </a:extLst>
          </p:cNvPr>
          <p:cNvSpPr/>
          <p:nvPr/>
        </p:nvSpPr>
        <p:spPr bwMode="auto">
          <a:xfrm>
            <a:off x="365126" y="1303338"/>
            <a:ext cx="11460162" cy="4789487"/>
          </a:xfrm>
          <a:prstGeom prst="roundRect">
            <a:avLst>
              <a:gd name="adj" fmla="val 5437"/>
            </a:avLst>
          </a:prstGeom>
          <a:no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eaLnBrk="0" fontAlgn="auto" hangingPunct="0">
              <a:spcBef>
                <a:spcPts val="300"/>
              </a:spcBef>
              <a:spcAft>
                <a:spcPts val="300"/>
              </a:spcAft>
              <a:buClr>
                <a:schemeClr val="tx2"/>
              </a:buClr>
              <a:buSzPct val="110000"/>
            </a:pPr>
            <a:endParaRPr lang="en-GB" sz="1600" kern="0" dirty="0" err="1">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90" name="组合 89">
            <a:extLst>
              <a:ext uri="{FF2B5EF4-FFF2-40B4-BE49-F238E27FC236}">
                <a16:creationId xmlns:a16="http://schemas.microsoft.com/office/drawing/2014/main" id="{8A97807D-E9CC-B8C6-AAE6-CD74B294755B}"/>
              </a:ext>
            </a:extLst>
          </p:cNvPr>
          <p:cNvGrpSpPr/>
          <p:nvPr/>
        </p:nvGrpSpPr>
        <p:grpSpPr>
          <a:xfrm>
            <a:off x="522278" y="1986710"/>
            <a:ext cx="10880827" cy="4033089"/>
            <a:chOff x="522278" y="1986711"/>
            <a:chExt cx="10880827" cy="3541900"/>
          </a:xfrm>
        </p:grpSpPr>
        <p:cxnSp>
          <p:nvCxnSpPr>
            <p:cNvPr id="87" name="直接连接符 86">
              <a:extLst>
                <a:ext uri="{FF2B5EF4-FFF2-40B4-BE49-F238E27FC236}">
                  <a16:creationId xmlns:a16="http://schemas.microsoft.com/office/drawing/2014/main" id="{91201CE7-CC70-0240-F837-4437576378AD}"/>
                </a:ext>
              </a:extLst>
            </p:cNvPr>
            <p:cNvCxnSpPr/>
            <p:nvPr/>
          </p:nvCxnSpPr>
          <p:spPr>
            <a:xfrm>
              <a:off x="1983446" y="4631591"/>
              <a:ext cx="9318198" cy="0"/>
            </a:xfrm>
            <a:prstGeom prst="line">
              <a:avLst/>
            </a:prstGeom>
            <a:ln w="19050" cap="rnd">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id="{0CFD7E03-2687-C530-A222-23155CEF239C}"/>
                </a:ext>
              </a:extLst>
            </p:cNvPr>
            <p:cNvCxnSpPr/>
            <p:nvPr/>
          </p:nvCxnSpPr>
          <p:spPr>
            <a:xfrm>
              <a:off x="1983446" y="3629830"/>
              <a:ext cx="9318198" cy="0"/>
            </a:xfrm>
            <a:prstGeom prst="line">
              <a:avLst/>
            </a:prstGeom>
            <a:ln w="19050" cap="rnd">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 name="Group 683">
              <a:extLst>
                <a:ext uri="{FF2B5EF4-FFF2-40B4-BE49-F238E27FC236}">
                  <a16:creationId xmlns:a16="http://schemas.microsoft.com/office/drawing/2014/main" id="{E2DBB8F3-9F2C-DE14-F126-C494B93425D8}"/>
                </a:ext>
              </a:extLst>
            </p:cNvPr>
            <p:cNvGrpSpPr>
              <a:grpSpLocks noChangeAspect="1"/>
            </p:cNvGrpSpPr>
            <p:nvPr/>
          </p:nvGrpSpPr>
          <p:grpSpPr bwMode="auto">
            <a:xfrm>
              <a:off x="522278" y="4576966"/>
              <a:ext cx="527033" cy="596034"/>
              <a:chOff x="1888" y="3345"/>
              <a:chExt cx="1218" cy="1218"/>
            </a:xfrm>
            <a:solidFill>
              <a:schemeClr val="bg1"/>
            </a:solidFill>
          </p:grpSpPr>
          <p:sp>
            <p:nvSpPr>
              <p:cNvPr id="4" name="Freeform 684">
                <a:extLst>
                  <a:ext uri="{FF2B5EF4-FFF2-40B4-BE49-F238E27FC236}">
                    <a16:creationId xmlns:a16="http://schemas.microsoft.com/office/drawing/2014/main" id="{1779855A-5538-73E1-155B-F6B151C08C92}"/>
                  </a:ext>
                </a:extLst>
              </p:cNvPr>
              <p:cNvSpPr>
                <a:spLocks/>
              </p:cNvSpPr>
              <p:nvPr/>
            </p:nvSpPr>
            <p:spPr bwMode="auto">
              <a:xfrm>
                <a:off x="2432" y="3548"/>
                <a:ext cx="174" cy="180"/>
              </a:xfrm>
              <a:custGeom>
                <a:avLst/>
                <a:gdLst>
                  <a:gd name="T0" fmla="*/ 144 w 314"/>
                  <a:gd name="T1" fmla="*/ 326 h 326"/>
                  <a:gd name="T2" fmla="*/ 314 w 314"/>
                  <a:gd name="T3" fmla="*/ 151 h 326"/>
                  <a:gd name="T4" fmla="*/ 171 w 314"/>
                  <a:gd name="T5" fmla="*/ 0 h 326"/>
                  <a:gd name="T6" fmla="*/ 0 w 314"/>
                  <a:gd name="T7" fmla="*/ 184 h 326"/>
                  <a:gd name="T8" fmla="*/ 144 w 314"/>
                  <a:gd name="T9" fmla="*/ 326 h 326"/>
                </a:gdLst>
                <a:ahLst/>
                <a:cxnLst>
                  <a:cxn ang="0">
                    <a:pos x="T0" y="T1"/>
                  </a:cxn>
                  <a:cxn ang="0">
                    <a:pos x="T2" y="T3"/>
                  </a:cxn>
                  <a:cxn ang="0">
                    <a:pos x="T4" y="T5"/>
                  </a:cxn>
                  <a:cxn ang="0">
                    <a:pos x="T6" y="T7"/>
                  </a:cxn>
                  <a:cxn ang="0">
                    <a:pos x="T8" y="T9"/>
                  </a:cxn>
                </a:cxnLst>
                <a:rect l="0" t="0" r="r" b="b"/>
                <a:pathLst>
                  <a:path w="314" h="326">
                    <a:moveTo>
                      <a:pt x="144" y="326"/>
                    </a:moveTo>
                    <a:cubicBezTo>
                      <a:pt x="246" y="326"/>
                      <a:pt x="314" y="247"/>
                      <a:pt x="314" y="151"/>
                    </a:cubicBezTo>
                    <a:cubicBezTo>
                      <a:pt x="314" y="65"/>
                      <a:pt x="251" y="0"/>
                      <a:pt x="171" y="0"/>
                    </a:cubicBezTo>
                    <a:cubicBezTo>
                      <a:pt x="74" y="0"/>
                      <a:pt x="0" y="76"/>
                      <a:pt x="0" y="184"/>
                    </a:cubicBezTo>
                    <a:cubicBezTo>
                      <a:pt x="0" y="264"/>
                      <a:pt x="64" y="326"/>
                      <a:pt x="144" y="3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sp>
            <p:nvSpPr>
              <p:cNvPr id="5" name="Freeform 685">
                <a:extLst>
                  <a:ext uri="{FF2B5EF4-FFF2-40B4-BE49-F238E27FC236}">
                    <a16:creationId xmlns:a16="http://schemas.microsoft.com/office/drawing/2014/main" id="{E342592E-0B08-4170-8CF7-F61200DC8A98}"/>
                  </a:ext>
                </a:extLst>
              </p:cNvPr>
              <p:cNvSpPr>
                <a:spLocks/>
              </p:cNvSpPr>
              <p:nvPr/>
            </p:nvSpPr>
            <p:spPr bwMode="auto">
              <a:xfrm>
                <a:off x="2340" y="3787"/>
                <a:ext cx="313" cy="572"/>
              </a:xfrm>
              <a:custGeom>
                <a:avLst/>
                <a:gdLst>
                  <a:gd name="T0" fmla="*/ 358 w 566"/>
                  <a:gd name="T1" fmla="*/ 814 h 1034"/>
                  <a:gd name="T2" fmla="*/ 446 w 566"/>
                  <a:gd name="T3" fmla="*/ 104 h 1034"/>
                  <a:gd name="T4" fmla="*/ 310 w 566"/>
                  <a:gd name="T5" fmla="*/ 0 h 1034"/>
                  <a:gd name="T6" fmla="*/ 8 w 566"/>
                  <a:gd name="T7" fmla="*/ 50 h 1034"/>
                  <a:gd name="T8" fmla="*/ 0 w 566"/>
                  <a:gd name="T9" fmla="*/ 180 h 1034"/>
                  <a:gd name="T10" fmla="*/ 166 w 566"/>
                  <a:gd name="T11" fmla="*/ 208 h 1034"/>
                  <a:gd name="T12" fmla="*/ 86 w 566"/>
                  <a:gd name="T13" fmla="*/ 828 h 1034"/>
                  <a:gd name="T14" fmla="*/ 82 w 566"/>
                  <a:gd name="T15" fmla="*/ 882 h 1034"/>
                  <a:gd name="T16" fmla="*/ 246 w 566"/>
                  <a:gd name="T17" fmla="*/ 1034 h 1034"/>
                  <a:gd name="T18" fmla="*/ 566 w 566"/>
                  <a:gd name="T19" fmla="*/ 892 h 1034"/>
                  <a:gd name="T20" fmla="*/ 513 w 566"/>
                  <a:gd name="T21" fmla="*/ 772 h 1034"/>
                  <a:gd name="T22" fmla="*/ 358 w 566"/>
                  <a:gd name="T23" fmla="*/ 814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6" h="1034">
                    <a:moveTo>
                      <a:pt x="358" y="814"/>
                    </a:moveTo>
                    <a:cubicBezTo>
                      <a:pt x="371" y="710"/>
                      <a:pt x="446" y="146"/>
                      <a:pt x="446" y="104"/>
                    </a:cubicBezTo>
                    <a:cubicBezTo>
                      <a:pt x="446" y="36"/>
                      <a:pt x="417" y="0"/>
                      <a:pt x="310" y="0"/>
                    </a:cubicBezTo>
                    <a:cubicBezTo>
                      <a:pt x="240" y="0"/>
                      <a:pt x="138" y="14"/>
                      <a:pt x="8" y="50"/>
                    </a:cubicBezTo>
                    <a:cubicBezTo>
                      <a:pt x="0" y="180"/>
                      <a:pt x="0" y="180"/>
                      <a:pt x="0" y="180"/>
                    </a:cubicBezTo>
                    <a:cubicBezTo>
                      <a:pt x="166" y="208"/>
                      <a:pt x="166" y="208"/>
                      <a:pt x="166" y="208"/>
                    </a:cubicBezTo>
                    <a:cubicBezTo>
                      <a:pt x="86" y="828"/>
                      <a:pt x="86" y="828"/>
                      <a:pt x="86" y="828"/>
                    </a:cubicBezTo>
                    <a:cubicBezTo>
                      <a:pt x="84" y="848"/>
                      <a:pt x="82" y="866"/>
                      <a:pt x="82" y="882"/>
                    </a:cubicBezTo>
                    <a:cubicBezTo>
                      <a:pt x="82" y="972"/>
                      <a:pt x="120" y="1034"/>
                      <a:pt x="246" y="1034"/>
                    </a:cubicBezTo>
                    <a:cubicBezTo>
                      <a:pt x="330" y="1034"/>
                      <a:pt x="466" y="986"/>
                      <a:pt x="566" y="892"/>
                    </a:cubicBezTo>
                    <a:cubicBezTo>
                      <a:pt x="513" y="772"/>
                      <a:pt x="513" y="772"/>
                      <a:pt x="513" y="772"/>
                    </a:cubicBezTo>
                    <a:cubicBezTo>
                      <a:pt x="465" y="796"/>
                      <a:pt x="409" y="810"/>
                      <a:pt x="358" y="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sp>
            <p:nvSpPr>
              <p:cNvPr id="7" name="Freeform 686">
                <a:extLst>
                  <a:ext uri="{FF2B5EF4-FFF2-40B4-BE49-F238E27FC236}">
                    <a16:creationId xmlns:a16="http://schemas.microsoft.com/office/drawing/2014/main" id="{1CD47D6D-BF8D-C2AC-3C73-6B8F312BA96C}"/>
                  </a:ext>
                </a:extLst>
              </p:cNvPr>
              <p:cNvSpPr>
                <a:spLocks noEditPoints="1"/>
              </p:cNvSpPr>
              <p:nvPr/>
            </p:nvSpPr>
            <p:spPr bwMode="auto">
              <a:xfrm>
                <a:off x="1888" y="3345"/>
                <a:ext cx="1218" cy="1218"/>
              </a:xfrm>
              <a:custGeom>
                <a:avLst/>
                <a:gdLst>
                  <a:gd name="T0" fmla="*/ 1100 w 2200"/>
                  <a:gd name="T1" fmla="*/ 0 h 2200"/>
                  <a:gd name="T2" fmla="*/ 0 w 2200"/>
                  <a:gd name="T3" fmla="*/ 1100 h 2200"/>
                  <a:gd name="T4" fmla="*/ 1100 w 2200"/>
                  <a:gd name="T5" fmla="*/ 2200 h 2200"/>
                  <a:gd name="T6" fmla="*/ 2200 w 2200"/>
                  <a:gd name="T7" fmla="*/ 1100 h 2200"/>
                  <a:gd name="T8" fmla="*/ 1100 w 2200"/>
                  <a:gd name="T9" fmla="*/ 0 h 2200"/>
                  <a:gd name="T10" fmla="*/ 1100 w 2200"/>
                  <a:gd name="T11" fmla="*/ 2016 h 2200"/>
                  <a:gd name="T12" fmla="*/ 184 w 2200"/>
                  <a:gd name="T13" fmla="*/ 1100 h 2200"/>
                  <a:gd name="T14" fmla="*/ 1100 w 2200"/>
                  <a:gd name="T15" fmla="*/ 183 h 2200"/>
                  <a:gd name="T16" fmla="*/ 2017 w 2200"/>
                  <a:gd name="T17" fmla="*/ 1100 h 2200"/>
                  <a:gd name="T18" fmla="*/ 1100 w 2200"/>
                  <a:gd name="T19" fmla="*/ 2016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0" h="2200">
                    <a:moveTo>
                      <a:pt x="1100" y="0"/>
                    </a:moveTo>
                    <a:cubicBezTo>
                      <a:pt x="493" y="0"/>
                      <a:pt x="0" y="492"/>
                      <a:pt x="0" y="1100"/>
                    </a:cubicBezTo>
                    <a:cubicBezTo>
                      <a:pt x="0" y="1707"/>
                      <a:pt x="493" y="2200"/>
                      <a:pt x="1100" y="2200"/>
                    </a:cubicBezTo>
                    <a:cubicBezTo>
                      <a:pt x="1708" y="2200"/>
                      <a:pt x="2200" y="1707"/>
                      <a:pt x="2200" y="1100"/>
                    </a:cubicBezTo>
                    <a:cubicBezTo>
                      <a:pt x="2200" y="492"/>
                      <a:pt x="1708" y="0"/>
                      <a:pt x="1100" y="0"/>
                    </a:cubicBezTo>
                    <a:close/>
                    <a:moveTo>
                      <a:pt x="1100" y="2016"/>
                    </a:moveTo>
                    <a:cubicBezTo>
                      <a:pt x="595" y="2016"/>
                      <a:pt x="184" y="1605"/>
                      <a:pt x="184" y="1100"/>
                    </a:cubicBezTo>
                    <a:cubicBezTo>
                      <a:pt x="184" y="594"/>
                      <a:pt x="595" y="183"/>
                      <a:pt x="1100" y="183"/>
                    </a:cubicBezTo>
                    <a:cubicBezTo>
                      <a:pt x="1606" y="183"/>
                      <a:pt x="2017" y="594"/>
                      <a:pt x="2017" y="1100"/>
                    </a:cubicBezTo>
                    <a:cubicBezTo>
                      <a:pt x="2017" y="1605"/>
                      <a:pt x="1606" y="2016"/>
                      <a:pt x="1100" y="20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grpSp>
        <p:sp>
          <p:nvSpPr>
            <p:cNvPr id="12" name="矩形: 圆角 11">
              <a:extLst>
                <a:ext uri="{FF2B5EF4-FFF2-40B4-BE49-F238E27FC236}">
                  <a16:creationId xmlns:a16="http://schemas.microsoft.com/office/drawing/2014/main" id="{A418265C-75A3-BEF4-B531-4F3520D77DB7}"/>
                </a:ext>
              </a:extLst>
            </p:cNvPr>
            <p:cNvSpPr/>
            <p:nvPr/>
          </p:nvSpPr>
          <p:spPr bwMode="auto">
            <a:xfrm>
              <a:off x="4846907" y="2680773"/>
              <a:ext cx="1563865" cy="1836092"/>
            </a:xfrm>
            <a:prstGeom prst="round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buClr>
                  <a:schemeClr val="tx2"/>
                </a:buClr>
                <a:buSzPct val="110000"/>
              </a:pPr>
              <a:r>
                <a:rPr lang="zh-CN" altLang="en-US" sz="1200" dirty="0">
                  <a:solidFill>
                    <a:schemeClr val="tx1"/>
                  </a:solidFill>
                  <a:latin typeface="Arial" panose="020B0604020202020204" pitchFamily="34" charset="0"/>
                  <a:ea typeface="微软雅黑" panose="020B0503020204020204" pitchFamily="34" charset="-122"/>
                  <a:sym typeface="+mn-lt"/>
                </a:rPr>
                <a:t>告知已识别的</a:t>
              </a:r>
              <a:endParaRPr lang="en-GB" altLang="zh-CN" sz="1200" dirty="0">
                <a:solidFill>
                  <a:schemeClr val="tx1"/>
                </a:solidFill>
                <a:latin typeface="Arial" panose="020B0604020202020204" pitchFamily="34" charset="0"/>
                <a:ea typeface="微软雅黑" panose="020B0503020204020204" pitchFamily="34" charset="-122"/>
                <a:sym typeface="+mn-lt"/>
              </a:endParaRPr>
            </a:p>
            <a:p>
              <a:pPr algn="ctr" eaLnBrk="0" fontAlgn="auto" hangingPunct="0">
                <a:buClr>
                  <a:schemeClr val="tx2"/>
                </a:buClr>
                <a:buSzPct val="110000"/>
              </a:pPr>
              <a:r>
                <a:rPr lang="zh-CN" altLang="en-US" sz="1200" dirty="0">
                  <a:solidFill>
                    <a:schemeClr val="tx1"/>
                  </a:solidFill>
                  <a:latin typeface="Arial" panose="020B0604020202020204" pitchFamily="34" charset="0"/>
                  <a:ea typeface="微软雅黑" panose="020B0503020204020204" pitchFamily="34" charset="-122"/>
                  <a:sym typeface="+mn-lt"/>
                </a:rPr>
                <a:t>利益冲突</a:t>
              </a:r>
              <a:endParaRPr lang="en-GB" altLang="zh-CN" sz="1200" kern="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矩形: 圆角 12">
              <a:extLst>
                <a:ext uri="{FF2B5EF4-FFF2-40B4-BE49-F238E27FC236}">
                  <a16:creationId xmlns:a16="http://schemas.microsoft.com/office/drawing/2014/main" id="{B5EF75D4-DCEC-26E7-29BD-ECAB58AF79EC}"/>
                </a:ext>
              </a:extLst>
            </p:cNvPr>
            <p:cNvSpPr/>
            <p:nvPr/>
          </p:nvSpPr>
          <p:spPr bwMode="auto">
            <a:xfrm>
              <a:off x="2382611" y="2789056"/>
              <a:ext cx="1989656" cy="545645"/>
            </a:xfrm>
            <a:prstGeom prst="round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buClr>
                  <a:schemeClr val="tx2"/>
                </a:buClr>
                <a:buSzPct val="110000"/>
              </a:pPr>
              <a:r>
                <a:rPr lang="zh-CN" altLang="en-US" sz="1200" kern="0" dirty="0">
                  <a:solidFill>
                    <a:schemeClr val="tx1"/>
                  </a:solidFill>
                  <a:latin typeface="Arial" panose="020B0604020202020204" pitchFamily="34" charset="0"/>
                  <a:ea typeface="微软雅黑" panose="020B0503020204020204" pitchFamily="34" charset="-122"/>
                  <a:cs typeface="Arial" panose="020B0604020202020204" pitchFamily="34" charset="0"/>
                </a:rPr>
                <a:t>收集</a:t>
              </a:r>
              <a:r>
                <a:rPr lang="zh-CN" altLang="en-US" sz="1200" u="sng" kern="0" dirty="0">
                  <a:solidFill>
                    <a:schemeClr val="tx1"/>
                  </a:solidFill>
                  <a:latin typeface="Arial" panose="020B0604020202020204" pitchFamily="34" charset="0"/>
                  <a:ea typeface="微软雅黑" panose="020B0503020204020204" pitchFamily="34" charset="-122"/>
                  <a:cs typeface="Arial" panose="020B0604020202020204" pitchFamily="34" charset="0"/>
                </a:rPr>
                <a:t>应聘者</a:t>
              </a:r>
              <a:r>
                <a:rPr lang="zh-CN" altLang="en-US" sz="1200" kern="0" dirty="0">
                  <a:solidFill>
                    <a:schemeClr val="tx1"/>
                  </a:solidFill>
                  <a:latin typeface="Arial" panose="020B0604020202020204" pitchFamily="34" charset="0"/>
                  <a:ea typeface="微软雅黑" panose="020B0503020204020204" pitchFamily="34" charset="-122"/>
                  <a:cs typeface="Arial" panose="020B0604020202020204" pitchFamily="34" charset="0"/>
                </a:rPr>
                <a:t>的</a:t>
              </a:r>
              <a:endParaRPr lang="en-GB" altLang="zh-CN" sz="1200" kern="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algn="ctr" eaLnBrk="0" fontAlgn="auto" hangingPunct="0">
                <a:buClr>
                  <a:schemeClr val="tx2"/>
                </a:buClr>
                <a:buSzPct val="110000"/>
              </a:pPr>
              <a:r>
                <a:rPr lang="zh-CN" altLang="en-US" sz="1200" kern="0" dirty="0">
                  <a:solidFill>
                    <a:schemeClr val="tx1"/>
                  </a:solidFill>
                  <a:latin typeface="Arial" panose="020B0604020202020204" pitchFamily="34" charset="0"/>
                  <a:ea typeface="微软雅黑" panose="020B0503020204020204" pitchFamily="34" charset="-122"/>
                  <a:cs typeface="Arial" panose="020B0604020202020204" pitchFamily="34" charset="0"/>
                </a:rPr>
                <a:t>利益冲突声明</a:t>
              </a:r>
              <a:endParaRPr lang="en-GB" sz="1200" kern="0" dirty="0" err="1">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矩形: 圆角 13">
              <a:extLst>
                <a:ext uri="{FF2B5EF4-FFF2-40B4-BE49-F238E27FC236}">
                  <a16:creationId xmlns:a16="http://schemas.microsoft.com/office/drawing/2014/main" id="{B6720861-8966-B252-EEB0-26EA7DD72FC6}"/>
                </a:ext>
              </a:extLst>
            </p:cNvPr>
            <p:cNvSpPr/>
            <p:nvPr/>
          </p:nvSpPr>
          <p:spPr bwMode="auto">
            <a:xfrm>
              <a:off x="6767502" y="4829635"/>
              <a:ext cx="1988043" cy="545645"/>
            </a:xfrm>
            <a:prstGeom prst="round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buClr>
                  <a:schemeClr val="tx2"/>
                </a:buClr>
                <a:buSzPct val="110000"/>
              </a:pPr>
              <a:r>
                <a:rPr lang="zh-CN" altLang="en-US" sz="1200" dirty="0">
                  <a:solidFill>
                    <a:schemeClr val="tx1"/>
                  </a:solidFill>
                  <a:latin typeface="Arial" panose="020B0604020202020204" pitchFamily="34" charset="0"/>
                  <a:ea typeface="微软雅黑" panose="020B0503020204020204" pitchFamily="34" charset="-122"/>
                  <a:sym typeface="+mn-lt"/>
                </a:rPr>
                <a:t>与</a:t>
              </a:r>
              <a:r>
                <a:rPr lang="zh-CN" altLang="en-US" sz="1200" u="sng" dirty="0">
                  <a:solidFill>
                    <a:schemeClr val="tx1"/>
                  </a:solidFill>
                  <a:latin typeface="Arial" panose="020B0604020202020204" pitchFamily="34" charset="0"/>
                  <a:ea typeface="微软雅黑" panose="020B0503020204020204" pitchFamily="34" charset="-122"/>
                  <a:sym typeface="+mn-lt"/>
                </a:rPr>
                <a:t>应聘者</a:t>
              </a:r>
              <a:r>
                <a:rPr lang="zh-CN" altLang="en-US" sz="1200" dirty="0">
                  <a:solidFill>
                    <a:schemeClr val="tx1"/>
                  </a:solidFill>
                  <a:latin typeface="Arial" panose="020B0604020202020204" pitchFamily="34" charset="0"/>
                  <a:ea typeface="微软雅黑" panose="020B0503020204020204" pitchFamily="34" charset="-122"/>
                  <a:sym typeface="+mn-lt"/>
                </a:rPr>
                <a:t>和</a:t>
              </a:r>
              <a:r>
                <a:rPr lang="zh-CN" altLang="en-US" sz="1200" u="sng" dirty="0">
                  <a:solidFill>
                    <a:schemeClr val="tx1"/>
                  </a:solidFill>
                  <a:latin typeface="Arial" panose="020B0604020202020204" pitchFamily="34" charset="0"/>
                  <a:ea typeface="微软雅黑" panose="020B0503020204020204" pitchFamily="34" charset="-122"/>
                  <a:sym typeface="+mn-lt"/>
                </a:rPr>
                <a:t>辅助工作人员</a:t>
              </a:r>
              <a:r>
                <a:rPr lang="zh-CN" altLang="en-US" sz="1200" dirty="0">
                  <a:solidFill>
                    <a:schemeClr val="tx1"/>
                  </a:solidFill>
                  <a:latin typeface="Arial" panose="020B0604020202020204" pitchFamily="34" charset="0"/>
                  <a:ea typeface="微软雅黑" panose="020B0503020204020204" pitchFamily="34" charset="-122"/>
                  <a:sym typeface="+mn-lt"/>
                </a:rPr>
                <a:t>讨论披露的利益冲突</a:t>
              </a:r>
              <a:endParaRPr lang="en-GB" altLang="zh-CN" sz="1200" kern="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25" name="矩形: 圆角 24">
              <a:extLst>
                <a:ext uri="{FF2B5EF4-FFF2-40B4-BE49-F238E27FC236}">
                  <a16:creationId xmlns:a16="http://schemas.microsoft.com/office/drawing/2014/main" id="{A0ACD97C-C988-C327-3933-DAE9EF573CD7}"/>
                </a:ext>
              </a:extLst>
            </p:cNvPr>
            <p:cNvSpPr/>
            <p:nvPr/>
          </p:nvSpPr>
          <p:spPr bwMode="auto">
            <a:xfrm>
              <a:off x="2181855" y="1986711"/>
              <a:ext cx="2391169" cy="545645"/>
            </a:xfrm>
            <a:prstGeom prst="roundRect">
              <a:avLst/>
            </a:prstGeom>
            <a:solidFill>
              <a:schemeClr val="bg1">
                <a:lumMod val="8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spcBef>
                  <a:spcPts val="300"/>
                </a:spcBef>
                <a:spcAft>
                  <a:spcPts val="300"/>
                </a:spcAft>
                <a:buClr>
                  <a:schemeClr val="tx2"/>
                </a:buClr>
                <a:buSzPct val="110000"/>
              </a:pPr>
              <a:r>
                <a:rPr lang="zh-CN" altLang="en-US" sz="1200" b="1" kern="0" dirty="0">
                  <a:solidFill>
                    <a:schemeClr val="tx1"/>
                  </a:solidFill>
                  <a:latin typeface="Arial" panose="020B0604020202020204" pitchFamily="34" charset="0"/>
                  <a:ea typeface="微软雅黑" panose="020B0503020204020204" pitchFamily="34" charset="-122"/>
                  <a:cs typeface="Arial" panose="020B0604020202020204" pitchFamily="34" charset="0"/>
                </a:rPr>
                <a:t>求职阶段</a:t>
              </a:r>
              <a:endParaRPr lang="en-GB" sz="1200" b="1" kern="0" dirty="0" err="1">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37" name="矩形: 圆角 36">
              <a:extLst>
                <a:ext uri="{FF2B5EF4-FFF2-40B4-BE49-F238E27FC236}">
                  <a16:creationId xmlns:a16="http://schemas.microsoft.com/office/drawing/2014/main" id="{0287886C-EC1C-20E0-68DD-8DE1F279E773}"/>
                </a:ext>
              </a:extLst>
            </p:cNvPr>
            <p:cNvSpPr/>
            <p:nvPr/>
          </p:nvSpPr>
          <p:spPr bwMode="auto">
            <a:xfrm>
              <a:off x="4710559" y="1986711"/>
              <a:ext cx="6692546" cy="545644"/>
            </a:xfrm>
            <a:prstGeom prst="roundRect">
              <a:avLst/>
            </a:prstGeom>
            <a:solidFill>
              <a:schemeClr val="bg1">
                <a:lumMod val="8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spcBef>
                  <a:spcPts val="300"/>
                </a:spcBef>
                <a:spcAft>
                  <a:spcPts val="300"/>
                </a:spcAft>
                <a:buClr>
                  <a:schemeClr val="tx2"/>
                </a:buClr>
                <a:buSzPct val="110000"/>
              </a:pPr>
              <a:r>
                <a:rPr lang="zh-CN" altLang="en-US" sz="1200" b="1" kern="0" dirty="0">
                  <a:solidFill>
                    <a:schemeClr val="tx1"/>
                  </a:solidFill>
                  <a:latin typeface="Arial" panose="020B0604020202020204" pitchFamily="34" charset="0"/>
                  <a:ea typeface="微软雅黑" panose="020B0503020204020204" pitchFamily="34" charset="-122"/>
                  <a:cs typeface="Arial" panose="020B0604020202020204" pitchFamily="34" charset="0"/>
                </a:rPr>
                <a:t>发出录用通知之前</a:t>
              </a:r>
              <a:endParaRPr lang="en-GB" sz="1200" b="1" kern="0" dirty="0" err="1">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42" name="矩形: 圆角 41">
              <a:extLst>
                <a:ext uri="{FF2B5EF4-FFF2-40B4-BE49-F238E27FC236}">
                  <a16:creationId xmlns:a16="http://schemas.microsoft.com/office/drawing/2014/main" id="{E788E08D-B209-FB1A-1F53-35179990637E}"/>
                </a:ext>
              </a:extLst>
            </p:cNvPr>
            <p:cNvSpPr/>
            <p:nvPr/>
          </p:nvSpPr>
          <p:spPr bwMode="auto">
            <a:xfrm>
              <a:off x="2382611" y="3835531"/>
              <a:ext cx="1989656" cy="545645"/>
            </a:xfrm>
            <a:prstGeom prst="round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buClr>
                  <a:schemeClr val="tx2"/>
                </a:buClr>
                <a:buSzPct val="110000"/>
              </a:pPr>
              <a:r>
                <a:rPr lang="zh-CN" altLang="en-US" sz="1200" kern="0" dirty="0">
                  <a:solidFill>
                    <a:schemeClr val="tx1"/>
                  </a:solidFill>
                  <a:latin typeface="Arial" panose="020B0604020202020204" pitchFamily="34" charset="0"/>
                  <a:ea typeface="微软雅黑" panose="020B0503020204020204" pitchFamily="34" charset="-122"/>
                  <a:cs typeface="Arial" panose="020B0604020202020204" pitchFamily="34" charset="0"/>
                </a:rPr>
                <a:t>收集</a:t>
              </a:r>
              <a:r>
                <a:rPr lang="zh-CN" altLang="en-US" sz="1200" u="sng" kern="0" dirty="0">
                  <a:solidFill>
                    <a:schemeClr val="tx1"/>
                  </a:solidFill>
                  <a:latin typeface="Arial" panose="020B0604020202020204" pitchFamily="34" charset="0"/>
                  <a:ea typeface="微软雅黑" panose="020B0503020204020204" pitchFamily="34" charset="-122"/>
                  <a:cs typeface="Arial" panose="020B0604020202020204" pitchFamily="34" charset="0"/>
                </a:rPr>
                <a:t>辅助工作人员</a:t>
              </a:r>
              <a:r>
                <a:rPr lang="zh-CN" altLang="en-US" sz="1200" kern="0" dirty="0">
                  <a:solidFill>
                    <a:schemeClr val="tx1"/>
                  </a:solidFill>
                  <a:latin typeface="Arial" panose="020B0604020202020204" pitchFamily="34" charset="0"/>
                  <a:ea typeface="微软雅黑" panose="020B0503020204020204" pitchFamily="34" charset="-122"/>
                  <a:cs typeface="Arial" panose="020B0604020202020204" pitchFamily="34" charset="0"/>
                </a:rPr>
                <a:t>的</a:t>
              </a:r>
              <a:endParaRPr lang="en-GB" altLang="zh-CN" sz="1200" kern="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algn="ctr" eaLnBrk="0" fontAlgn="auto" hangingPunct="0">
                <a:buClr>
                  <a:schemeClr val="tx2"/>
                </a:buClr>
                <a:buSzPct val="110000"/>
              </a:pPr>
              <a:r>
                <a:rPr lang="zh-CN" altLang="en-US" sz="1200" kern="0" dirty="0">
                  <a:solidFill>
                    <a:schemeClr val="tx1"/>
                  </a:solidFill>
                  <a:latin typeface="Arial" panose="020B0604020202020204" pitchFamily="34" charset="0"/>
                  <a:ea typeface="微软雅黑" panose="020B0503020204020204" pitchFamily="34" charset="-122"/>
                  <a:cs typeface="Arial" panose="020B0604020202020204" pitchFamily="34" charset="0"/>
                </a:rPr>
                <a:t>利益冲突声明</a:t>
              </a:r>
              <a:endParaRPr lang="en-GB" sz="1200" kern="0" dirty="0" err="1">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55" name="矩形: 圆角 54">
              <a:extLst>
                <a:ext uri="{FF2B5EF4-FFF2-40B4-BE49-F238E27FC236}">
                  <a16:creationId xmlns:a16="http://schemas.microsoft.com/office/drawing/2014/main" id="{4B819C7D-909F-B452-DD3C-746572A5990D}"/>
                </a:ext>
              </a:extLst>
            </p:cNvPr>
            <p:cNvSpPr/>
            <p:nvPr/>
          </p:nvSpPr>
          <p:spPr bwMode="auto">
            <a:xfrm>
              <a:off x="9132301" y="4829635"/>
              <a:ext cx="1988043" cy="545645"/>
            </a:xfrm>
            <a:prstGeom prst="round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buClr>
                  <a:schemeClr val="tx2"/>
                </a:buClr>
                <a:buSzPct val="110000"/>
              </a:pPr>
              <a:r>
                <a:rPr lang="zh-CN" altLang="en-US" sz="1200" dirty="0">
                  <a:solidFill>
                    <a:schemeClr val="tx1"/>
                  </a:solidFill>
                  <a:latin typeface="Arial" panose="020B0604020202020204" pitchFamily="34" charset="0"/>
                  <a:ea typeface="微软雅黑" panose="020B0503020204020204" pitchFamily="34" charset="-122"/>
                  <a:sym typeface="+mn-lt"/>
                </a:rPr>
                <a:t>管理</a:t>
              </a:r>
              <a:r>
                <a:rPr lang="zh-CN" altLang="en-US" sz="1200" u="sng" dirty="0">
                  <a:solidFill>
                    <a:schemeClr val="tx1"/>
                  </a:solidFill>
                  <a:latin typeface="Arial" panose="020B0604020202020204" pitchFamily="34" charset="0"/>
                  <a:ea typeface="微软雅黑" panose="020B0503020204020204" pitchFamily="34" charset="-122"/>
                  <a:sym typeface="+mn-lt"/>
                </a:rPr>
                <a:t>应聘者</a:t>
              </a:r>
              <a:r>
                <a:rPr lang="zh-CN" altLang="en-US" sz="1200" dirty="0">
                  <a:solidFill>
                    <a:schemeClr val="tx1"/>
                  </a:solidFill>
                  <a:latin typeface="Arial" panose="020B0604020202020204" pitchFamily="34" charset="0"/>
                  <a:ea typeface="微软雅黑" panose="020B0503020204020204" pitchFamily="34" charset="-122"/>
                  <a:sym typeface="+mn-lt"/>
                </a:rPr>
                <a:t>和</a:t>
              </a:r>
              <a:r>
                <a:rPr lang="zh-CN" altLang="en-US" sz="1200" u="sng" dirty="0">
                  <a:solidFill>
                    <a:schemeClr val="tx1"/>
                  </a:solidFill>
                  <a:latin typeface="Arial" panose="020B0604020202020204" pitchFamily="34" charset="0"/>
                  <a:ea typeface="微软雅黑" panose="020B0503020204020204" pitchFamily="34" charset="-122"/>
                  <a:sym typeface="+mn-lt"/>
                </a:rPr>
                <a:t>辅助工作人员</a:t>
              </a:r>
              <a:r>
                <a:rPr lang="zh-CN" altLang="en-US" sz="1200" dirty="0">
                  <a:solidFill>
                    <a:schemeClr val="tx1"/>
                  </a:solidFill>
                  <a:latin typeface="Arial" panose="020B0604020202020204" pitchFamily="34" charset="0"/>
                  <a:ea typeface="微软雅黑" panose="020B0503020204020204" pitchFamily="34" charset="-122"/>
                  <a:sym typeface="+mn-lt"/>
                </a:rPr>
                <a:t>的利益冲突</a:t>
              </a:r>
              <a:endParaRPr lang="en-GB" altLang="zh-CN" sz="1200" kern="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34" name="矩形 33">
              <a:extLst>
                <a:ext uri="{FF2B5EF4-FFF2-40B4-BE49-F238E27FC236}">
                  <a16:creationId xmlns:a16="http://schemas.microsoft.com/office/drawing/2014/main" id="{67374205-EB97-FDB6-3C72-56FBA944342F}"/>
                </a:ext>
              </a:extLst>
            </p:cNvPr>
            <p:cNvSpPr/>
            <p:nvPr/>
          </p:nvSpPr>
          <p:spPr bwMode="auto">
            <a:xfrm>
              <a:off x="658157" y="2583355"/>
              <a:ext cx="1205933" cy="957047"/>
            </a:xfrm>
            <a:prstGeom prst="rect">
              <a:avLst/>
            </a:prstGeom>
            <a:solidFill>
              <a:schemeClr val="tx2"/>
            </a:solidFill>
            <a:ln w="38100">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buClr>
                  <a:schemeClr val="tx2"/>
                </a:buClr>
                <a:buSzPct val="110000"/>
              </a:pPr>
              <a:r>
                <a:rPr lang="zh-CN" altLang="en-US" sz="1200"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人力资源部</a:t>
              </a:r>
              <a:endParaRPr lang="en-GB" sz="1200" b="1" kern="0" dirty="0" err="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8" name="矩形 37">
              <a:extLst>
                <a:ext uri="{FF2B5EF4-FFF2-40B4-BE49-F238E27FC236}">
                  <a16:creationId xmlns:a16="http://schemas.microsoft.com/office/drawing/2014/main" id="{B9980F98-04E0-1269-32DC-C54EAA2E53D6}"/>
                </a:ext>
              </a:extLst>
            </p:cNvPr>
            <p:cNvSpPr/>
            <p:nvPr/>
          </p:nvSpPr>
          <p:spPr bwMode="auto">
            <a:xfrm>
              <a:off x="658157" y="4676305"/>
              <a:ext cx="1205933" cy="852306"/>
            </a:xfrm>
            <a:prstGeom prst="rect">
              <a:avLst/>
            </a:prstGeom>
            <a:solidFill>
              <a:schemeClr val="tx2"/>
            </a:solidFill>
            <a:ln w="38100">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buClr>
                  <a:schemeClr val="tx2"/>
                </a:buClr>
                <a:buSzPct val="110000"/>
              </a:pPr>
              <a:r>
                <a:rPr lang="zh-CN" altLang="en-US" sz="1200"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招聘经理</a:t>
              </a:r>
              <a:endParaRPr lang="en-GB" sz="1200" b="1" kern="0" dirty="0" err="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1" name="矩形 40">
              <a:extLst>
                <a:ext uri="{FF2B5EF4-FFF2-40B4-BE49-F238E27FC236}">
                  <a16:creationId xmlns:a16="http://schemas.microsoft.com/office/drawing/2014/main" id="{B44755D6-22AC-0472-B907-772D11DE0262}"/>
                </a:ext>
              </a:extLst>
            </p:cNvPr>
            <p:cNvSpPr/>
            <p:nvPr/>
          </p:nvSpPr>
          <p:spPr bwMode="auto">
            <a:xfrm>
              <a:off x="658157" y="3629830"/>
              <a:ext cx="1205933" cy="957047"/>
            </a:xfrm>
            <a:prstGeom prst="rect">
              <a:avLst/>
            </a:prstGeom>
            <a:solidFill>
              <a:schemeClr val="tx2"/>
            </a:solidFill>
            <a:ln w="38100">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buClr>
                  <a:schemeClr val="tx2"/>
                </a:buClr>
                <a:buSzPct val="110000"/>
              </a:pPr>
              <a:r>
                <a:rPr lang="zh-CN" altLang="en-US" sz="1200"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辅助工作人员</a:t>
              </a:r>
              <a:endParaRPr lang="en-GB" altLang="zh-CN" sz="1200"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algn="ctr" eaLnBrk="0" fontAlgn="auto" hangingPunct="0">
                <a:buClr>
                  <a:schemeClr val="tx2"/>
                </a:buClr>
                <a:buSzPct val="110000"/>
              </a:pPr>
              <a:r>
                <a:rPr lang="zh-CN" altLang="en-US" sz="1200"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的供应商</a:t>
              </a:r>
              <a:endParaRPr lang="en-GB" sz="1200" b="1" kern="0" dirty="0" err="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43" name="直接箭头连接符 42">
              <a:extLst>
                <a:ext uri="{FF2B5EF4-FFF2-40B4-BE49-F238E27FC236}">
                  <a16:creationId xmlns:a16="http://schemas.microsoft.com/office/drawing/2014/main" id="{D422C859-3FC1-CFDD-7F88-CD9FA67EA780}"/>
                </a:ext>
              </a:extLst>
            </p:cNvPr>
            <p:cNvCxnSpPr>
              <a:cxnSpLocks/>
            </p:cNvCxnSpPr>
            <p:nvPr/>
          </p:nvCxnSpPr>
          <p:spPr>
            <a:xfrm flipV="1">
              <a:off x="4372267" y="3061879"/>
              <a:ext cx="474640" cy="0"/>
            </a:xfrm>
            <a:prstGeom prst="straightConnector1">
              <a:avLst/>
            </a:prstGeom>
            <a:ln w="19050"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a:extLst>
                <a:ext uri="{FF2B5EF4-FFF2-40B4-BE49-F238E27FC236}">
                  <a16:creationId xmlns:a16="http://schemas.microsoft.com/office/drawing/2014/main" id="{951B38B1-60FA-7C96-501D-001FC4AD7ABA}"/>
                </a:ext>
              </a:extLst>
            </p:cNvPr>
            <p:cNvCxnSpPr>
              <a:cxnSpLocks/>
            </p:cNvCxnSpPr>
            <p:nvPr/>
          </p:nvCxnSpPr>
          <p:spPr>
            <a:xfrm flipV="1">
              <a:off x="4372267" y="4108354"/>
              <a:ext cx="474640" cy="0"/>
            </a:xfrm>
            <a:prstGeom prst="straightConnector1">
              <a:avLst/>
            </a:prstGeom>
            <a:ln w="19050"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a16="http://schemas.microsoft.com/office/drawing/2014/main" id="{3D072BF7-EE7E-C6D2-08A3-EDC4D16EE9C5}"/>
                </a:ext>
              </a:extLst>
            </p:cNvPr>
            <p:cNvCxnSpPr>
              <a:cxnSpLocks/>
            </p:cNvCxnSpPr>
            <p:nvPr/>
          </p:nvCxnSpPr>
          <p:spPr>
            <a:xfrm>
              <a:off x="6410772" y="5102457"/>
              <a:ext cx="356730" cy="0"/>
            </a:xfrm>
            <a:prstGeom prst="straightConnector1">
              <a:avLst/>
            </a:prstGeom>
            <a:ln w="19050"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接箭头连接符 68">
              <a:extLst>
                <a:ext uri="{FF2B5EF4-FFF2-40B4-BE49-F238E27FC236}">
                  <a16:creationId xmlns:a16="http://schemas.microsoft.com/office/drawing/2014/main" id="{8AF8F463-9452-5FD5-51E5-33D82C7F12AB}"/>
                </a:ext>
              </a:extLst>
            </p:cNvPr>
            <p:cNvCxnSpPr>
              <a:cxnSpLocks/>
            </p:cNvCxnSpPr>
            <p:nvPr/>
          </p:nvCxnSpPr>
          <p:spPr>
            <a:xfrm flipV="1">
              <a:off x="8755545" y="5102458"/>
              <a:ext cx="376756" cy="0"/>
            </a:xfrm>
            <a:prstGeom prst="straightConnector1">
              <a:avLst/>
            </a:prstGeom>
            <a:ln w="19050"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1" name="矩形: 圆角 90">
              <a:extLst>
                <a:ext uri="{FF2B5EF4-FFF2-40B4-BE49-F238E27FC236}">
                  <a16:creationId xmlns:a16="http://schemas.microsoft.com/office/drawing/2014/main" id="{A1E49A23-3DA8-F44C-1627-D0594213D727}"/>
                </a:ext>
              </a:extLst>
            </p:cNvPr>
            <p:cNvSpPr/>
            <p:nvPr/>
          </p:nvSpPr>
          <p:spPr bwMode="auto">
            <a:xfrm>
              <a:off x="4846907" y="4827754"/>
              <a:ext cx="1563865" cy="545646"/>
            </a:xfrm>
            <a:prstGeom prst="round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buClr>
                  <a:schemeClr val="tx2"/>
                </a:buClr>
                <a:buSzPct val="110000"/>
              </a:pPr>
              <a:r>
                <a:rPr lang="zh-CN" altLang="en-US" sz="1200" dirty="0">
                  <a:solidFill>
                    <a:schemeClr val="tx1"/>
                  </a:solidFill>
                  <a:latin typeface="Arial" panose="020B0604020202020204" pitchFamily="34" charset="0"/>
                  <a:ea typeface="微软雅黑" panose="020B0503020204020204" pitchFamily="34" charset="-122"/>
                  <a:sym typeface="+mn-lt"/>
                </a:rPr>
                <a:t>接收已识别的</a:t>
              </a:r>
              <a:endParaRPr lang="en-GB" altLang="zh-CN" sz="1200" dirty="0">
                <a:solidFill>
                  <a:schemeClr val="tx1"/>
                </a:solidFill>
                <a:latin typeface="Arial" panose="020B0604020202020204" pitchFamily="34" charset="0"/>
                <a:ea typeface="微软雅黑" panose="020B0503020204020204" pitchFamily="34" charset="-122"/>
                <a:sym typeface="+mn-lt"/>
              </a:endParaRPr>
            </a:p>
            <a:p>
              <a:pPr algn="ctr" eaLnBrk="0" fontAlgn="auto" hangingPunct="0">
                <a:buClr>
                  <a:schemeClr val="tx2"/>
                </a:buClr>
                <a:buSzPct val="110000"/>
              </a:pPr>
              <a:r>
                <a:rPr lang="zh-CN" altLang="en-US" sz="1200" dirty="0">
                  <a:solidFill>
                    <a:schemeClr val="tx1"/>
                  </a:solidFill>
                  <a:latin typeface="Arial" panose="020B0604020202020204" pitchFamily="34" charset="0"/>
                  <a:ea typeface="微软雅黑" panose="020B0503020204020204" pitchFamily="34" charset="-122"/>
                  <a:sym typeface="+mn-lt"/>
                </a:rPr>
                <a:t>利益冲突</a:t>
              </a:r>
              <a:endParaRPr lang="en-GB" altLang="zh-CN" sz="1200" kern="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88" name="Content Placeholder 21">
            <a:extLst>
              <a:ext uri="{FF2B5EF4-FFF2-40B4-BE49-F238E27FC236}">
                <a16:creationId xmlns:a16="http://schemas.microsoft.com/office/drawing/2014/main" id="{9248FA82-7253-F754-6743-2FD93FBB6895}"/>
              </a:ext>
            </a:extLst>
          </p:cNvPr>
          <p:cNvSpPr txBox="1">
            <a:spLocks/>
          </p:cNvSpPr>
          <p:nvPr/>
        </p:nvSpPr>
        <p:spPr>
          <a:xfrm>
            <a:off x="522278" y="1402561"/>
            <a:ext cx="8572908" cy="406522"/>
          </a:xfrm>
          <a:prstGeom prst="rect">
            <a:avLst/>
          </a:prstGeom>
        </p:spPr>
        <p:txBody>
          <a:bodyPr vert="horz" wrap="square" lIns="0" tIns="45720" rIns="0" bIns="45720" rtlCol="0" anchor="t">
            <a:spAutoFit/>
          </a:bodyPr>
          <a:lstStyle>
            <a:lvl1pPr marL="274320" indent="-274320" algn="l" defTabSz="1219170" rtl="0" eaLnBrk="1" latinLnBrk="0" hangingPunct="1">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1pPr>
            <a:lvl2pPr marL="548640" indent="-274320" algn="l" defTabSz="121917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82296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3pPr>
            <a:lvl4pPr marL="109728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1371600" indent="-274320" algn="l" defTabSz="1219170" rtl="0" eaLnBrk="1" latinLnBrk="0" hangingPunct="1">
              <a:spcBef>
                <a:spcPts val="0"/>
              </a:spcBef>
              <a:spcAft>
                <a:spcPts val="600"/>
              </a:spcAft>
              <a:buFont typeface="Arial" panose="020B0604020202020204" pitchFamily="34" charset="0"/>
              <a:buChar char="•"/>
              <a:defRPr sz="1100" b="0" kern="120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lnSpc>
                <a:spcPct val="125000"/>
              </a:lnSpc>
              <a:buClr>
                <a:schemeClr val="tx1"/>
              </a:buClr>
              <a:buNone/>
            </a:pPr>
            <a:r>
              <a:rPr lang="zh-CN" altLang="en-US" sz="1800" b="1" dirty="0">
                <a:solidFill>
                  <a:schemeClr val="tx2"/>
                </a:solidFill>
                <a:latin typeface="Arial" panose="020B0604020202020204" pitchFamily="34" charset="0"/>
                <a:ea typeface="微软雅黑" panose="020B0503020204020204" pitchFamily="34" charset="-122"/>
                <a:cs typeface="Arial" panose="020B0604020202020204" pitchFamily="34" charset="0"/>
                <a:sym typeface="+mn-lt"/>
              </a:rPr>
              <a:t>招聘过程中识别、披露和管理利益冲突的流程</a:t>
            </a:r>
          </a:p>
        </p:txBody>
      </p:sp>
      <p:cxnSp>
        <p:nvCxnSpPr>
          <p:cNvPr id="92" name="直接箭头连接符 91">
            <a:extLst>
              <a:ext uri="{FF2B5EF4-FFF2-40B4-BE49-F238E27FC236}">
                <a16:creationId xmlns:a16="http://schemas.microsoft.com/office/drawing/2014/main" id="{91DB9477-F939-5FF5-F79A-A5C561996FA0}"/>
              </a:ext>
            </a:extLst>
          </p:cNvPr>
          <p:cNvCxnSpPr>
            <a:cxnSpLocks/>
            <a:stCxn id="12" idx="2"/>
            <a:endCxn id="91" idx="0"/>
          </p:cNvCxnSpPr>
          <p:nvPr/>
        </p:nvCxnSpPr>
        <p:spPr>
          <a:xfrm>
            <a:off x="5628840" y="4867744"/>
            <a:ext cx="0" cy="354003"/>
          </a:xfrm>
          <a:prstGeom prst="straightConnector1">
            <a:avLst/>
          </a:prstGeom>
          <a:ln w="19050"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4" name="表格 23">
            <a:extLst>
              <a:ext uri="{FF2B5EF4-FFF2-40B4-BE49-F238E27FC236}">
                <a16:creationId xmlns:a16="http://schemas.microsoft.com/office/drawing/2014/main" id="{B910410E-EB56-7AB0-5298-207920D0B9F3}"/>
              </a:ext>
            </a:extLst>
          </p:cNvPr>
          <p:cNvGraphicFramePr>
            <a:graphicFrameLocks noGrp="1"/>
          </p:cNvGraphicFramePr>
          <p:nvPr/>
        </p:nvGraphicFramePr>
        <p:xfrm>
          <a:off x="0" y="-11036"/>
          <a:ext cx="12192000" cy="253923"/>
        </p:xfrm>
        <a:graphic>
          <a:graphicData uri="http://schemas.openxmlformats.org/drawingml/2006/table">
            <a:tbl>
              <a:tblPr firstRow="1" bandRow="1">
                <a:tableStyleId>{9D7B26C5-4107-4FEC-AEDC-1716B250A1EF}</a:tableStyleId>
              </a:tblPr>
              <a:tblGrid>
                <a:gridCol w="1016000">
                  <a:extLst>
                    <a:ext uri="{9D8B030D-6E8A-4147-A177-3AD203B41FA5}">
                      <a16:colId xmlns:a16="http://schemas.microsoft.com/office/drawing/2014/main" val="430702346"/>
                    </a:ext>
                  </a:extLst>
                </a:gridCol>
                <a:gridCol w="1016000">
                  <a:extLst>
                    <a:ext uri="{9D8B030D-6E8A-4147-A177-3AD203B41FA5}">
                      <a16:colId xmlns:a16="http://schemas.microsoft.com/office/drawing/2014/main" val="3238340718"/>
                    </a:ext>
                  </a:extLst>
                </a:gridCol>
                <a:gridCol w="1016000">
                  <a:extLst>
                    <a:ext uri="{9D8B030D-6E8A-4147-A177-3AD203B41FA5}">
                      <a16:colId xmlns:a16="http://schemas.microsoft.com/office/drawing/2014/main" val="375901009"/>
                    </a:ext>
                  </a:extLst>
                </a:gridCol>
                <a:gridCol w="1016000">
                  <a:extLst>
                    <a:ext uri="{9D8B030D-6E8A-4147-A177-3AD203B41FA5}">
                      <a16:colId xmlns:a16="http://schemas.microsoft.com/office/drawing/2014/main" val="1186696337"/>
                    </a:ext>
                  </a:extLst>
                </a:gridCol>
                <a:gridCol w="1016000">
                  <a:extLst>
                    <a:ext uri="{9D8B030D-6E8A-4147-A177-3AD203B41FA5}">
                      <a16:colId xmlns:a16="http://schemas.microsoft.com/office/drawing/2014/main" val="1856434816"/>
                    </a:ext>
                  </a:extLst>
                </a:gridCol>
                <a:gridCol w="1016000">
                  <a:extLst>
                    <a:ext uri="{9D8B030D-6E8A-4147-A177-3AD203B41FA5}">
                      <a16:colId xmlns:a16="http://schemas.microsoft.com/office/drawing/2014/main" val="2631607187"/>
                    </a:ext>
                  </a:extLst>
                </a:gridCol>
                <a:gridCol w="1016000">
                  <a:extLst>
                    <a:ext uri="{9D8B030D-6E8A-4147-A177-3AD203B41FA5}">
                      <a16:colId xmlns:a16="http://schemas.microsoft.com/office/drawing/2014/main" val="3908009043"/>
                    </a:ext>
                  </a:extLst>
                </a:gridCol>
                <a:gridCol w="1016000">
                  <a:extLst>
                    <a:ext uri="{9D8B030D-6E8A-4147-A177-3AD203B41FA5}">
                      <a16:colId xmlns:a16="http://schemas.microsoft.com/office/drawing/2014/main" val="2320919784"/>
                    </a:ext>
                  </a:extLst>
                </a:gridCol>
                <a:gridCol w="1016000">
                  <a:extLst>
                    <a:ext uri="{9D8B030D-6E8A-4147-A177-3AD203B41FA5}">
                      <a16:colId xmlns:a16="http://schemas.microsoft.com/office/drawing/2014/main" val="345247987"/>
                    </a:ext>
                  </a:extLst>
                </a:gridCol>
                <a:gridCol w="1016000">
                  <a:extLst>
                    <a:ext uri="{9D8B030D-6E8A-4147-A177-3AD203B41FA5}">
                      <a16:colId xmlns:a16="http://schemas.microsoft.com/office/drawing/2014/main" val="2953035068"/>
                    </a:ext>
                  </a:extLst>
                </a:gridCol>
                <a:gridCol w="1016000">
                  <a:extLst>
                    <a:ext uri="{9D8B030D-6E8A-4147-A177-3AD203B41FA5}">
                      <a16:colId xmlns:a16="http://schemas.microsoft.com/office/drawing/2014/main" val="3468142707"/>
                    </a:ext>
                  </a:extLst>
                </a:gridCol>
                <a:gridCol w="1016000">
                  <a:extLst>
                    <a:ext uri="{9D8B030D-6E8A-4147-A177-3AD203B41FA5}">
                      <a16:colId xmlns:a16="http://schemas.microsoft.com/office/drawing/2014/main" val="3194531347"/>
                    </a:ext>
                  </a:extLst>
                </a:gridCol>
              </a:tblGrid>
              <a:tr h="253923">
                <a:tc>
                  <a:txBody>
                    <a:bodyPr/>
                    <a:lstStyle/>
                    <a:p>
                      <a:endParaRPr lang="en-GB" sz="900" dirty="0"/>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70703203"/>
                  </a:ext>
                </a:extLst>
              </a:tr>
            </a:tbl>
          </a:graphicData>
        </a:graphic>
      </p:graphicFrame>
      <p:grpSp>
        <p:nvGrpSpPr>
          <p:cNvPr id="26" name="组合 25">
            <a:extLst>
              <a:ext uri="{FF2B5EF4-FFF2-40B4-BE49-F238E27FC236}">
                <a16:creationId xmlns:a16="http://schemas.microsoft.com/office/drawing/2014/main" id="{18FEFE44-F964-2C9F-1229-CC188D7C9B12}"/>
              </a:ext>
            </a:extLst>
          </p:cNvPr>
          <p:cNvGrpSpPr/>
          <p:nvPr/>
        </p:nvGrpSpPr>
        <p:grpSpPr>
          <a:xfrm>
            <a:off x="118580" y="-11038"/>
            <a:ext cx="11981979" cy="304329"/>
            <a:chOff x="474181" y="1053093"/>
            <a:chExt cx="11274184" cy="304329"/>
          </a:xfrm>
        </p:grpSpPr>
        <p:sp>
          <p:nvSpPr>
            <p:cNvPr id="27" name="文本框 26">
              <a:extLst>
                <a:ext uri="{FF2B5EF4-FFF2-40B4-BE49-F238E27FC236}">
                  <a16:creationId xmlns:a16="http://schemas.microsoft.com/office/drawing/2014/main" id="{18EBBA45-51C5-3970-2AB0-CFFA656EE270}"/>
                </a:ext>
              </a:extLst>
            </p:cNvPr>
            <p:cNvSpPr txBox="1"/>
            <p:nvPr/>
          </p:nvSpPr>
          <p:spPr>
            <a:xfrm>
              <a:off x="47418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定义</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8" name="文本框 27">
              <a:extLst>
                <a:ext uri="{FF2B5EF4-FFF2-40B4-BE49-F238E27FC236}">
                  <a16:creationId xmlns:a16="http://schemas.microsoft.com/office/drawing/2014/main" id="{410EE834-AF32-D36B-B840-6FA82C4E5D9B}"/>
                </a:ext>
              </a:extLst>
            </p:cNvPr>
            <p:cNvSpPr txBox="1"/>
            <p:nvPr/>
          </p:nvSpPr>
          <p:spPr>
            <a:xfrm>
              <a:off x="238356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职责</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9" name="文本框 28">
              <a:extLst>
                <a:ext uri="{FF2B5EF4-FFF2-40B4-BE49-F238E27FC236}">
                  <a16:creationId xmlns:a16="http://schemas.microsoft.com/office/drawing/2014/main" id="{9DF6016D-5E53-0D4C-2644-402638D2A6CE}"/>
                </a:ext>
              </a:extLst>
            </p:cNvPr>
            <p:cNvSpPr txBox="1"/>
            <p:nvPr/>
          </p:nvSpPr>
          <p:spPr>
            <a:xfrm>
              <a:off x="142887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范围</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0" name="文本框 29">
              <a:extLst>
                <a:ext uri="{FF2B5EF4-FFF2-40B4-BE49-F238E27FC236}">
                  <a16:creationId xmlns:a16="http://schemas.microsoft.com/office/drawing/2014/main" id="{30D75A64-D8BF-2F4B-183E-8EF11DF2746E}"/>
                </a:ext>
              </a:extLst>
            </p:cNvPr>
            <p:cNvSpPr txBox="1"/>
            <p:nvPr/>
          </p:nvSpPr>
          <p:spPr>
            <a:xfrm>
              <a:off x="333825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识别</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1" name="文本框 30">
              <a:extLst>
                <a:ext uri="{FF2B5EF4-FFF2-40B4-BE49-F238E27FC236}">
                  <a16:creationId xmlns:a16="http://schemas.microsoft.com/office/drawing/2014/main" id="{50F0E333-D8A7-CC18-2477-68C6603A9A1A}"/>
                </a:ext>
              </a:extLst>
            </p:cNvPr>
            <p:cNvSpPr txBox="1"/>
            <p:nvPr/>
          </p:nvSpPr>
          <p:spPr>
            <a:xfrm>
              <a:off x="429294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披露</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2" name="文本框 31">
              <a:extLst>
                <a:ext uri="{FF2B5EF4-FFF2-40B4-BE49-F238E27FC236}">
                  <a16:creationId xmlns:a16="http://schemas.microsoft.com/office/drawing/2014/main" id="{F462DFFF-4AA4-7E8A-1015-F02AF04CE1BF}"/>
                </a:ext>
              </a:extLst>
            </p:cNvPr>
            <p:cNvSpPr txBox="1"/>
            <p:nvPr/>
          </p:nvSpPr>
          <p:spPr>
            <a:xfrm>
              <a:off x="524764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管理</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3" name="文本框 32">
              <a:extLst>
                <a:ext uri="{FF2B5EF4-FFF2-40B4-BE49-F238E27FC236}">
                  <a16:creationId xmlns:a16="http://schemas.microsoft.com/office/drawing/2014/main" id="{6E0C4541-6BAE-EC1C-EBC3-8777343222B5}"/>
                </a:ext>
              </a:extLst>
            </p:cNvPr>
            <p:cNvSpPr txBox="1"/>
            <p:nvPr/>
          </p:nvSpPr>
          <p:spPr>
            <a:xfrm>
              <a:off x="620233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其他场景</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5" name="文本框 34">
              <a:extLst>
                <a:ext uri="{FF2B5EF4-FFF2-40B4-BE49-F238E27FC236}">
                  <a16:creationId xmlns:a16="http://schemas.microsoft.com/office/drawing/2014/main" id="{0F1BBF07-38C7-684B-BC55-CB5F66E83D38}"/>
                </a:ext>
              </a:extLst>
            </p:cNvPr>
            <p:cNvSpPr txBox="1"/>
            <p:nvPr/>
          </p:nvSpPr>
          <p:spPr>
            <a:xfrm>
              <a:off x="715702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具体示例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6" name="文本框 35">
              <a:extLst>
                <a:ext uri="{FF2B5EF4-FFF2-40B4-BE49-F238E27FC236}">
                  <a16:creationId xmlns:a16="http://schemas.microsoft.com/office/drawing/2014/main" id="{A8F8E2ED-60CF-0EE5-B7E6-AF0574A94690}"/>
                </a:ext>
              </a:extLst>
            </p:cNvPr>
            <p:cNvSpPr txBox="1"/>
            <p:nvPr/>
          </p:nvSpPr>
          <p:spPr>
            <a:xfrm>
              <a:off x="811171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类别示例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9" name="文本框 38">
              <a:extLst>
                <a:ext uri="{FF2B5EF4-FFF2-40B4-BE49-F238E27FC236}">
                  <a16:creationId xmlns:a16="http://schemas.microsoft.com/office/drawing/2014/main" id="{09A6691B-2D27-1CD2-3CE2-58666310DB60}"/>
                </a:ext>
              </a:extLst>
            </p:cNvPr>
            <p:cNvSpPr txBox="1"/>
            <p:nvPr/>
          </p:nvSpPr>
          <p:spPr>
            <a:xfrm>
              <a:off x="1002110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点击完成</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0" name="文本框 39">
              <a:extLst>
                <a:ext uri="{FF2B5EF4-FFF2-40B4-BE49-F238E27FC236}">
                  <a16:creationId xmlns:a16="http://schemas.microsoft.com/office/drawing/2014/main" id="{25E6C0E8-0538-07D8-1C60-9B878D3B1C8D}"/>
                </a:ext>
              </a:extLst>
            </p:cNvPr>
            <p:cNvSpPr txBox="1"/>
            <p:nvPr/>
          </p:nvSpPr>
          <p:spPr>
            <a:xfrm>
              <a:off x="1097578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完成培训</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4" name="文本框 43">
              <a:extLst>
                <a:ext uri="{FF2B5EF4-FFF2-40B4-BE49-F238E27FC236}">
                  <a16:creationId xmlns:a16="http://schemas.microsoft.com/office/drawing/2014/main" id="{46365200-ABD1-D87B-471B-DEA7A9D3CB9B}"/>
                </a:ext>
              </a:extLst>
            </p:cNvPr>
            <p:cNvSpPr txBox="1"/>
            <p:nvPr/>
          </p:nvSpPr>
          <p:spPr>
            <a:xfrm>
              <a:off x="8884293" y="1053093"/>
              <a:ext cx="1136808" cy="304329"/>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a:t>
              </a:r>
              <a:r>
                <a:rPr lang="en-US" altLang="zh-CN" sz="1200" dirty="0">
                  <a:solidFill>
                    <a:schemeClr val="bg1"/>
                  </a:solidFill>
                  <a:latin typeface="Arial" panose="020B0604020202020204" pitchFamily="34" charset="0"/>
                  <a:ea typeface="微软雅黑" panose="020B0503020204020204" pitchFamily="34" charset="-122"/>
                </a:rPr>
                <a:t>/</a:t>
              </a:r>
              <a:r>
                <a:rPr lang="zh-CN" altLang="en-US" sz="1200" dirty="0">
                  <a:solidFill>
                    <a:schemeClr val="bg1"/>
                  </a:solidFill>
                  <a:latin typeface="Arial" panose="020B0604020202020204" pitchFamily="34" charset="0"/>
                  <a:ea typeface="微软雅黑" panose="020B0503020204020204" pitchFamily="34" charset="-122"/>
                </a:rPr>
                <a:t>无需披露</a:t>
              </a:r>
              <a:endParaRPr lang="en-GB" sz="1200" dirty="0" err="1">
                <a:solidFill>
                  <a:schemeClr val="bg1"/>
                </a:solidFill>
                <a:latin typeface="Arial" panose="020B0604020202020204" pitchFamily="34" charset="0"/>
                <a:ea typeface="微软雅黑" panose="020B0503020204020204" pitchFamily="34" charset="-122"/>
              </a:endParaRPr>
            </a:p>
          </p:txBody>
        </p:sp>
      </p:grpSp>
    </p:spTree>
    <p:custDataLst>
      <p:tags r:id="rId1"/>
    </p:custDataLst>
    <p:extLst>
      <p:ext uri="{BB962C8B-B14F-4D97-AF65-F5344CB8AC3E}">
        <p14:creationId xmlns:p14="http://schemas.microsoft.com/office/powerpoint/2010/main" val="316389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 name="副标题 6">
            <a:extLst>
              <a:ext uri="{FF2B5EF4-FFF2-40B4-BE49-F238E27FC236}">
                <a16:creationId xmlns:a16="http://schemas.microsoft.com/office/drawing/2014/main" id="{4E88EDA9-1A18-185C-1F8F-0614FCB911C2}"/>
              </a:ext>
            </a:extLst>
          </p:cNvPr>
          <p:cNvSpPr>
            <a:spLocks noGrp="1"/>
          </p:cNvSpPr>
          <p:nvPr>
            <p:ph type="subTitle" idx="1"/>
          </p:nvPr>
        </p:nvSpPr>
        <p:spPr>
          <a:xfrm>
            <a:off x="365125" y="694950"/>
            <a:ext cx="11460164" cy="352800"/>
          </a:xfrm>
        </p:spPr>
        <p:txBody>
          <a:bodyPr/>
          <a:lstStyle/>
          <a:p>
            <a:r>
              <a:rPr lang="zh-CN" altLang="en-US" sz="2400" dirty="0">
                <a:cs typeface="Arial" panose="020B0604020202020204" pitchFamily="34" charset="0"/>
              </a:rPr>
              <a:t>涉及高级经理的密切个人关系</a:t>
            </a:r>
            <a:r>
              <a:rPr lang="en-GB" altLang="zh-CN" sz="2400" dirty="0">
                <a:cs typeface="Arial" panose="020B0604020202020204" pitchFamily="34" charset="0"/>
              </a:rPr>
              <a:t>-2</a:t>
            </a:r>
            <a:endParaRPr lang="zh-CN" altLang="en-US" sz="2400" dirty="0">
              <a:cs typeface="Arial" panose="020B0604020202020204" pitchFamily="34" charset="0"/>
            </a:endParaRPr>
          </a:p>
        </p:txBody>
      </p:sp>
      <p:sp>
        <p:nvSpPr>
          <p:cNvPr id="15" name="Content Placeholder 90">
            <a:extLst>
              <a:ext uri="{FF2B5EF4-FFF2-40B4-BE49-F238E27FC236}">
                <a16:creationId xmlns:a16="http://schemas.microsoft.com/office/drawing/2014/main" id="{A9A20A2B-C317-5E62-7078-F7F84D6E5328}"/>
              </a:ext>
            </a:extLst>
          </p:cNvPr>
          <p:cNvSpPr txBox="1">
            <a:spLocks/>
          </p:cNvSpPr>
          <p:nvPr/>
        </p:nvSpPr>
        <p:spPr>
          <a:xfrm>
            <a:off x="359780" y="2592509"/>
            <a:ext cx="8586100" cy="1457482"/>
          </a:xfrm>
          <a:prstGeom prst="roundRect">
            <a:avLst>
              <a:gd name="adj" fmla="val 8709"/>
            </a:avLst>
          </a:prstGeom>
          <a:solidFill>
            <a:schemeClr val="bg1">
              <a:lumMod val="95000"/>
            </a:schemeClr>
          </a:solidFill>
          <a:ln w="19050">
            <a:solidFill>
              <a:schemeClr val="bg1">
                <a:lumMod val="95000"/>
              </a:schemeClr>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121920" rIns="182880" bIns="121920" numCol="1" spcCol="0" rtlCol="0" fromWordArt="0" anchor="ctr" anchorCtr="0" forceAA="0" compatLnSpc="1">
            <a:prstTxWarp prst="textNoShape">
              <a:avLst/>
            </a:prstTxWarp>
            <a:noAutofit/>
          </a:bodyPr>
          <a:lstStyle>
            <a:defPPr>
              <a:defRPr lang="en-US"/>
            </a:defPPr>
            <a:lvl1pPr>
              <a:spcAft>
                <a:spcPts val="1200"/>
              </a:spcAft>
              <a:defRPr sz="1800">
                <a:solidFill>
                  <a:schemeClr val="tx1"/>
                </a:solidFill>
                <a:latin typeface="Arial" panose="020B0604020202020204" pitchFamily="34" charset="0"/>
                <a:ea typeface="微软雅黑" panose="020B0503020204020204" pitchFamily="34" charset="-122"/>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indent="-285750">
              <a:buFont typeface="Arial" panose="020B0604020202020204" pitchFamily="34" charset="0"/>
              <a:buChar char="•"/>
            </a:pPr>
            <a:r>
              <a:rPr lang="zh-CN" altLang="en-US" dirty="0">
                <a:sym typeface="+mn-lt"/>
              </a:rPr>
              <a:t>根据需要提供有关缓解步骤的指导</a:t>
            </a:r>
            <a:endParaRPr lang="en-GB" altLang="zh-CN" dirty="0">
              <a:sym typeface="+mn-lt"/>
            </a:endParaRPr>
          </a:p>
          <a:p>
            <a:pPr marL="285750" indent="-285750">
              <a:buFont typeface="Arial" panose="020B0604020202020204" pitchFamily="34" charset="0"/>
              <a:buChar char="•"/>
            </a:pPr>
            <a:r>
              <a:rPr lang="zh-CN" altLang="en-US" dirty="0">
                <a:sym typeface="+mn-lt"/>
              </a:rPr>
              <a:t>定期监控</a:t>
            </a:r>
            <a:endParaRPr lang="en-GB" sz="1800" dirty="0">
              <a:effectLst/>
              <a:sym typeface="+mn-lt"/>
            </a:endParaRPr>
          </a:p>
          <a:p>
            <a:pPr marL="285750" indent="-285750">
              <a:buFont typeface="Arial" panose="020B0604020202020204" pitchFamily="34" charset="0"/>
              <a:buChar char="•"/>
            </a:pPr>
            <a:r>
              <a:rPr lang="zh-CN" sz="1800" dirty="0">
                <a:effectLst/>
              </a:rPr>
              <a:t>记录所采取的任何步骤和任何监控活动</a:t>
            </a:r>
            <a:endParaRPr lang="en-US" altLang="zh-CN" dirty="0">
              <a:sym typeface="+mn-lt"/>
            </a:endParaRPr>
          </a:p>
        </p:txBody>
      </p:sp>
      <p:graphicFrame>
        <p:nvGraphicFramePr>
          <p:cNvPr id="16" name="Table 8">
            <a:extLst>
              <a:ext uri="{FF2B5EF4-FFF2-40B4-BE49-F238E27FC236}">
                <a16:creationId xmlns:a16="http://schemas.microsoft.com/office/drawing/2014/main" id="{2A9699DD-F17A-B3DC-C9BA-E16067D1625C}"/>
              </a:ext>
            </a:extLst>
          </p:cNvPr>
          <p:cNvGraphicFramePr>
            <a:graphicFrameLocks noGrp="1"/>
          </p:cNvGraphicFramePr>
          <p:nvPr/>
        </p:nvGraphicFramePr>
        <p:xfrm>
          <a:off x="899628" y="2100263"/>
          <a:ext cx="4899192" cy="396240"/>
        </p:xfrm>
        <a:graphic>
          <a:graphicData uri="http://schemas.openxmlformats.org/drawingml/2006/table">
            <a:tbl>
              <a:tblPr firstRow="1" bandRow="1">
                <a:tableStyleId>{9D7B26C5-4107-4FEC-AEDC-1716B250A1EF}</a:tableStyleId>
              </a:tblPr>
              <a:tblGrid>
                <a:gridCol w="4899192">
                  <a:extLst>
                    <a:ext uri="{9D8B030D-6E8A-4147-A177-3AD203B41FA5}">
                      <a16:colId xmlns:a16="http://schemas.microsoft.com/office/drawing/2014/main" val="3344843492"/>
                    </a:ext>
                  </a:extLst>
                </a:gridCol>
              </a:tblGrid>
              <a:tr h="370840">
                <a:tc>
                  <a:txBody>
                    <a:bodyPr/>
                    <a:lstStyle/>
                    <a:p>
                      <a:r>
                        <a:rPr lang="zh-CN" altLang="en-US" sz="2000" b="1" dirty="0">
                          <a:solidFill>
                            <a:schemeClr val="accent6"/>
                          </a:solidFill>
                          <a:latin typeface="Arial" panose="020B0604020202020204" pitchFamily="34" charset="0"/>
                          <a:ea typeface="微软雅黑" panose="020B0503020204020204" pitchFamily="34" charset="-122"/>
                          <a:cs typeface="Arial" panose="020B0604020202020204" pitchFamily="34" charset="0"/>
                        </a:rPr>
                        <a:t>人力资源部</a:t>
                      </a:r>
                      <a:endParaRPr lang="en-GB" sz="2000" b="1" dirty="0">
                        <a:solidFill>
                          <a:schemeClr val="accent6"/>
                        </a:solidFill>
                        <a:latin typeface="微软雅黑" panose="020B0503020204020204" pitchFamily="34" charset="-122"/>
                        <a:ea typeface="微软雅黑" panose="020B0503020204020204" pitchFamily="34" charset="-122"/>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82481907"/>
                  </a:ext>
                </a:extLst>
              </a:tr>
            </a:tbl>
          </a:graphicData>
        </a:graphic>
      </p:graphicFrame>
      <p:sp>
        <p:nvSpPr>
          <p:cNvPr id="24" name="Content Placeholder 21">
            <a:extLst>
              <a:ext uri="{FF2B5EF4-FFF2-40B4-BE49-F238E27FC236}">
                <a16:creationId xmlns:a16="http://schemas.microsoft.com/office/drawing/2014/main" id="{32ED74D7-21DE-95B7-9706-0FC5D24A842D}"/>
              </a:ext>
            </a:extLst>
          </p:cNvPr>
          <p:cNvSpPr txBox="1">
            <a:spLocks/>
          </p:cNvSpPr>
          <p:nvPr/>
        </p:nvSpPr>
        <p:spPr>
          <a:xfrm>
            <a:off x="396273" y="1307316"/>
            <a:ext cx="11361210" cy="371577"/>
          </a:xfrm>
          <a:prstGeom prst="rect">
            <a:avLst/>
          </a:prstGeom>
        </p:spPr>
        <p:txBody>
          <a:bodyPr vert="horz" wrap="square" lIns="0" tIns="45720" rIns="0" bIns="45720" rtlCol="0" anchor="t">
            <a:spAutoFit/>
          </a:bodyPr>
          <a:lstStyle>
            <a:lvl1pPr marL="274320" indent="-274320" algn="l" defTabSz="1219170" rtl="0" eaLnBrk="1" latinLnBrk="0" hangingPunct="1">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1pPr>
            <a:lvl2pPr marL="548640" indent="-274320" algn="l" defTabSz="121917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82296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3pPr>
            <a:lvl4pPr marL="109728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1371600" indent="-274320" algn="l" defTabSz="1219170" rtl="0" eaLnBrk="1" latinLnBrk="0" hangingPunct="1">
              <a:spcBef>
                <a:spcPts val="0"/>
              </a:spcBef>
              <a:spcAft>
                <a:spcPts val="600"/>
              </a:spcAft>
              <a:buFont typeface="Arial" panose="020B0604020202020204" pitchFamily="34" charset="0"/>
              <a:buChar char="•"/>
              <a:defRPr sz="1100" b="0" kern="120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lnSpc>
                <a:spcPct val="125000"/>
              </a:lnSpc>
              <a:buClr>
                <a:schemeClr val="tx1"/>
              </a:buClr>
              <a:buNone/>
            </a:pPr>
            <a:r>
              <a:rPr lang="zh-CN" altLang="en-US" dirty="0">
                <a:latin typeface="Arial" panose="020B0604020202020204" pitchFamily="34" charset="0"/>
                <a:ea typeface="微软雅黑" panose="020B0503020204020204" pitchFamily="34" charset="-122"/>
                <a:cs typeface="Arial" panose="020B0604020202020204" pitchFamily="34" charset="0"/>
                <a:sym typeface="+mn-lt"/>
              </a:rPr>
              <a:t>人力资源部将与相关人员单独磋商，核实披露情况。</a:t>
            </a:r>
            <a:endParaRPr lang="en-GB" altLang="zh-CN" dirty="0">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33" name="矩形: 圆角 32">
            <a:extLst>
              <a:ext uri="{FF2B5EF4-FFF2-40B4-BE49-F238E27FC236}">
                <a16:creationId xmlns:a16="http://schemas.microsoft.com/office/drawing/2014/main" id="{0B9F7B02-C2AD-0558-35E6-9AA990742800}"/>
              </a:ext>
            </a:extLst>
          </p:cNvPr>
          <p:cNvSpPr/>
          <p:nvPr/>
        </p:nvSpPr>
        <p:spPr bwMode="auto">
          <a:xfrm>
            <a:off x="9085852" y="2101958"/>
            <a:ext cx="2739436" cy="3990868"/>
          </a:xfrm>
          <a:prstGeom prst="roundRect">
            <a:avLst>
              <a:gd name="adj" fmla="val 5437"/>
            </a:avLst>
          </a:prstGeom>
          <a:no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eaLnBrk="0" fontAlgn="auto" hangingPunct="0">
              <a:spcBef>
                <a:spcPts val="300"/>
              </a:spcBef>
              <a:spcAft>
                <a:spcPts val="300"/>
              </a:spcAft>
              <a:buClr>
                <a:schemeClr val="tx2"/>
              </a:buClr>
              <a:buSzPct val="110000"/>
            </a:pPr>
            <a:endParaRPr lang="en-GB" sz="1600" kern="0" dirty="0" err="1">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35" name="组合 34">
            <a:extLst>
              <a:ext uri="{FF2B5EF4-FFF2-40B4-BE49-F238E27FC236}">
                <a16:creationId xmlns:a16="http://schemas.microsoft.com/office/drawing/2014/main" id="{01D241FA-90CB-A0BC-0B79-42463A0EF0FD}"/>
              </a:ext>
            </a:extLst>
          </p:cNvPr>
          <p:cNvGrpSpPr/>
          <p:nvPr/>
        </p:nvGrpSpPr>
        <p:grpSpPr>
          <a:xfrm>
            <a:off x="9830221" y="2616969"/>
            <a:ext cx="1232667" cy="3416044"/>
            <a:chOff x="9151621" y="1941844"/>
            <a:chExt cx="1249680" cy="3051652"/>
          </a:xfrm>
        </p:grpSpPr>
        <p:sp>
          <p:nvSpPr>
            <p:cNvPr id="36" name="矩形: 圆角 35">
              <a:extLst>
                <a:ext uri="{FF2B5EF4-FFF2-40B4-BE49-F238E27FC236}">
                  <a16:creationId xmlns:a16="http://schemas.microsoft.com/office/drawing/2014/main" id="{45D2A647-6074-57E1-C377-411CF9A5EB69}"/>
                </a:ext>
              </a:extLst>
            </p:cNvPr>
            <p:cNvSpPr/>
            <p:nvPr/>
          </p:nvSpPr>
          <p:spPr bwMode="auto">
            <a:xfrm>
              <a:off x="9151621" y="1941844"/>
              <a:ext cx="1249680" cy="494306"/>
            </a:xfrm>
            <a:prstGeom prst="roundRect">
              <a:avLst/>
            </a:prstGeom>
            <a:solidFill>
              <a:schemeClr val="tx2">
                <a:lumMod val="20000"/>
                <a:lumOff val="80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buClr>
                  <a:schemeClr val="tx2"/>
                </a:buClr>
                <a:buSzPct val="110000"/>
              </a:pPr>
              <a:r>
                <a:rPr lang="zh-CN" altLang="en-US" sz="1200" kern="0" dirty="0">
                  <a:solidFill>
                    <a:schemeClr val="tx1"/>
                  </a:solidFill>
                  <a:latin typeface="Arial" panose="020B0604020202020204" pitchFamily="34" charset="0"/>
                  <a:ea typeface="微软雅黑" panose="020B0503020204020204" pitchFamily="34" charset="-122"/>
                  <a:cs typeface="Arial" panose="020B0604020202020204" pitchFamily="34" charset="0"/>
                </a:rPr>
                <a:t>接收密切</a:t>
              </a:r>
              <a:endParaRPr lang="en-GB" altLang="zh-CN" sz="1200" kern="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algn="ctr" eaLnBrk="0" fontAlgn="auto" hangingPunct="0">
                <a:buClr>
                  <a:schemeClr val="tx2"/>
                </a:buClr>
                <a:buSzPct val="110000"/>
              </a:pPr>
              <a:r>
                <a:rPr lang="zh-CN" altLang="en-US" sz="1200" kern="0" dirty="0">
                  <a:solidFill>
                    <a:schemeClr val="tx1"/>
                  </a:solidFill>
                  <a:latin typeface="Arial" panose="020B0604020202020204" pitchFamily="34" charset="0"/>
                  <a:ea typeface="微软雅黑" panose="020B0503020204020204" pitchFamily="34" charset="-122"/>
                  <a:cs typeface="Arial" panose="020B0604020202020204" pitchFamily="34" charset="0"/>
                </a:rPr>
                <a:t>个人关系</a:t>
              </a:r>
              <a:endParaRPr lang="en-GB" sz="1200" kern="0" dirty="0" err="1">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39" name="矩形: 圆角 38">
              <a:extLst>
                <a:ext uri="{FF2B5EF4-FFF2-40B4-BE49-F238E27FC236}">
                  <a16:creationId xmlns:a16="http://schemas.microsoft.com/office/drawing/2014/main" id="{DCCD5250-29DF-EC76-A94C-56C3683F3F7D}"/>
                </a:ext>
              </a:extLst>
            </p:cNvPr>
            <p:cNvSpPr/>
            <p:nvPr/>
          </p:nvSpPr>
          <p:spPr bwMode="auto">
            <a:xfrm>
              <a:off x="9151621" y="2581924"/>
              <a:ext cx="1249680" cy="494306"/>
            </a:xfrm>
            <a:prstGeom prst="round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buClr>
                  <a:schemeClr val="tx2"/>
                </a:buClr>
                <a:buSzPct val="110000"/>
              </a:pPr>
              <a:r>
                <a:rPr lang="zh-CN" altLang="en-US" sz="1200" kern="0" dirty="0">
                  <a:solidFill>
                    <a:schemeClr val="tx1"/>
                  </a:solidFill>
                  <a:latin typeface="Arial" panose="020B0604020202020204" pitchFamily="34" charset="0"/>
                  <a:ea typeface="微软雅黑" panose="020B0503020204020204" pitchFamily="34" charset="-122"/>
                  <a:cs typeface="Arial" panose="020B0604020202020204" pitchFamily="34" charset="0"/>
                </a:rPr>
                <a:t>提供缓解步骤的指导</a:t>
              </a:r>
              <a:endParaRPr lang="en-GB" altLang="zh-CN" sz="1200" kern="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40" name="矩形: 圆角 39">
              <a:extLst>
                <a:ext uri="{FF2B5EF4-FFF2-40B4-BE49-F238E27FC236}">
                  <a16:creationId xmlns:a16="http://schemas.microsoft.com/office/drawing/2014/main" id="{31E8C377-AE5F-E608-5C48-59A3389164A1}"/>
                </a:ext>
              </a:extLst>
            </p:cNvPr>
            <p:cNvSpPr/>
            <p:nvPr/>
          </p:nvSpPr>
          <p:spPr bwMode="auto">
            <a:xfrm>
              <a:off x="9151621" y="3856714"/>
              <a:ext cx="1249680" cy="494306"/>
            </a:xfrm>
            <a:prstGeom prst="round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buClr>
                  <a:schemeClr val="tx2"/>
                </a:buClr>
                <a:buSzPct val="110000"/>
              </a:pPr>
              <a:r>
                <a:rPr lang="zh-CN" altLang="en-US" sz="1200" kern="0" dirty="0">
                  <a:solidFill>
                    <a:schemeClr val="tx1"/>
                  </a:solidFill>
                  <a:latin typeface="Arial" panose="020B0604020202020204" pitchFamily="34" charset="0"/>
                  <a:ea typeface="微软雅黑" panose="020B0503020204020204" pitchFamily="34" charset="-122"/>
                  <a:cs typeface="Arial" panose="020B0604020202020204" pitchFamily="34" charset="0"/>
                </a:rPr>
                <a:t>记录所采取的步骤和监控活动</a:t>
              </a:r>
              <a:endParaRPr lang="en-GB" altLang="zh-CN" sz="1200" kern="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44" name="矩形: 圆角 43">
              <a:extLst>
                <a:ext uri="{FF2B5EF4-FFF2-40B4-BE49-F238E27FC236}">
                  <a16:creationId xmlns:a16="http://schemas.microsoft.com/office/drawing/2014/main" id="{1D992700-0775-32D9-3403-D72A4DAFDDB9}"/>
                </a:ext>
              </a:extLst>
            </p:cNvPr>
            <p:cNvSpPr/>
            <p:nvPr/>
          </p:nvSpPr>
          <p:spPr bwMode="auto">
            <a:xfrm>
              <a:off x="9151621" y="4499190"/>
              <a:ext cx="1249680" cy="494306"/>
            </a:xfrm>
            <a:prstGeom prst="roundRect">
              <a:avLst/>
            </a:prstGeom>
            <a:solidFill>
              <a:schemeClr val="tx2">
                <a:lumMod val="20000"/>
                <a:lumOff val="80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buClr>
                  <a:schemeClr val="tx2"/>
                </a:buClr>
                <a:buSzPct val="110000"/>
              </a:pPr>
              <a:r>
                <a:rPr lang="zh-CN" altLang="en-US" sz="1200" kern="0" dirty="0">
                  <a:solidFill>
                    <a:schemeClr val="tx1"/>
                  </a:solidFill>
                  <a:latin typeface="Arial" panose="020B0604020202020204" pitchFamily="34" charset="0"/>
                  <a:ea typeface="微软雅黑" panose="020B0503020204020204" pitchFamily="34" charset="-122"/>
                  <a:cs typeface="Arial" panose="020B0604020202020204" pitchFamily="34" charset="0"/>
                </a:rPr>
                <a:t>完成密切个人关系的核实</a:t>
              </a:r>
              <a:endParaRPr lang="en-GB" altLang="zh-CN" sz="1200" kern="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45" name="直接箭头连接符 44">
              <a:extLst>
                <a:ext uri="{FF2B5EF4-FFF2-40B4-BE49-F238E27FC236}">
                  <a16:creationId xmlns:a16="http://schemas.microsoft.com/office/drawing/2014/main" id="{F115B411-70ED-9065-F188-2EADB38DD065}"/>
                </a:ext>
              </a:extLst>
            </p:cNvPr>
            <p:cNvCxnSpPr>
              <a:cxnSpLocks/>
              <a:stCxn id="36" idx="2"/>
              <a:endCxn id="39" idx="0"/>
            </p:cNvCxnSpPr>
            <p:nvPr/>
          </p:nvCxnSpPr>
          <p:spPr>
            <a:xfrm>
              <a:off x="9776461" y="2436150"/>
              <a:ext cx="0" cy="145774"/>
            </a:xfrm>
            <a:prstGeom prst="straightConnector1">
              <a:avLst/>
            </a:prstGeom>
            <a:ln w="19050"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a:extLst>
                <a:ext uri="{FF2B5EF4-FFF2-40B4-BE49-F238E27FC236}">
                  <a16:creationId xmlns:a16="http://schemas.microsoft.com/office/drawing/2014/main" id="{32B82811-D8D5-A7F5-D266-637B5E36C139}"/>
                </a:ext>
              </a:extLst>
            </p:cNvPr>
            <p:cNvCxnSpPr>
              <a:cxnSpLocks/>
              <a:stCxn id="39" idx="2"/>
            </p:cNvCxnSpPr>
            <p:nvPr/>
          </p:nvCxnSpPr>
          <p:spPr>
            <a:xfrm>
              <a:off x="9776461" y="3076230"/>
              <a:ext cx="0" cy="145774"/>
            </a:xfrm>
            <a:prstGeom prst="straightConnector1">
              <a:avLst/>
            </a:prstGeom>
            <a:ln w="19050"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a:extLst>
                <a:ext uri="{FF2B5EF4-FFF2-40B4-BE49-F238E27FC236}">
                  <a16:creationId xmlns:a16="http://schemas.microsoft.com/office/drawing/2014/main" id="{E7701B9B-5006-C63F-0F8F-4AACF6C3B206}"/>
                </a:ext>
              </a:extLst>
            </p:cNvPr>
            <p:cNvCxnSpPr>
              <a:cxnSpLocks/>
              <a:stCxn id="40" idx="2"/>
              <a:endCxn id="44" idx="0"/>
            </p:cNvCxnSpPr>
            <p:nvPr/>
          </p:nvCxnSpPr>
          <p:spPr>
            <a:xfrm>
              <a:off x="9776462" y="4351020"/>
              <a:ext cx="0" cy="148170"/>
            </a:xfrm>
            <a:prstGeom prst="straightConnector1">
              <a:avLst/>
            </a:prstGeom>
            <a:ln w="19050"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a:extLst>
                <a:ext uri="{FF2B5EF4-FFF2-40B4-BE49-F238E27FC236}">
                  <a16:creationId xmlns:a16="http://schemas.microsoft.com/office/drawing/2014/main" id="{023D6FE3-FED4-947F-C1A6-05168B4FB843}"/>
                </a:ext>
              </a:extLst>
            </p:cNvPr>
            <p:cNvCxnSpPr>
              <a:cxnSpLocks/>
              <a:endCxn id="40" idx="0"/>
            </p:cNvCxnSpPr>
            <p:nvPr/>
          </p:nvCxnSpPr>
          <p:spPr>
            <a:xfrm>
              <a:off x="9776461" y="3716310"/>
              <a:ext cx="0" cy="140404"/>
            </a:xfrm>
            <a:prstGeom prst="straightConnector1">
              <a:avLst/>
            </a:prstGeom>
            <a:ln w="19050"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 name="矩形: 圆角 9">
              <a:extLst>
                <a:ext uri="{FF2B5EF4-FFF2-40B4-BE49-F238E27FC236}">
                  <a16:creationId xmlns:a16="http://schemas.microsoft.com/office/drawing/2014/main" id="{0B7CA25C-5933-3EE2-55D3-C810D0A05239}"/>
                </a:ext>
              </a:extLst>
            </p:cNvPr>
            <p:cNvSpPr/>
            <p:nvPr/>
          </p:nvSpPr>
          <p:spPr bwMode="auto">
            <a:xfrm>
              <a:off x="9151621" y="3224250"/>
              <a:ext cx="1249680" cy="494306"/>
            </a:xfrm>
            <a:prstGeom prst="round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auto" hangingPunct="0">
                <a:buClr>
                  <a:schemeClr val="tx2"/>
                </a:buClr>
                <a:buSzPct val="110000"/>
              </a:pPr>
              <a:r>
                <a:rPr lang="zh-CN" altLang="en-US" sz="1200" kern="0" dirty="0">
                  <a:solidFill>
                    <a:schemeClr val="tx1"/>
                  </a:solidFill>
                  <a:latin typeface="Arial" panose="020B0604020202020204" pitchFamily="34" charset="0"/>
                  <a:ea typeface="微软雅黑" panose="020B0503020204020204" pitchFamily="34" charset="-122"/>
                  <a:cs typeface="Arial" panose="020B0604020202020204" pitchFamily="34" charset="0"/>
                </a:rPr>
                <a:t>定期监控</a:t>
              </a:r>
              <a:endParaRPr lang="en-GB" altLang="zh-CN" sz="1200" kern="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grpSp>
      <p:graphicFrame>
        <p:nvGraphicFramePr>
          <p:cNvPr id="53" name="Table 8">
            <a:extLst>
              <a:ext uri="{FF2B5EF4-FFF2-40B4-BE49-F238E27FC236}">
                <a16:creationId xmlns:a16="http://schemas.microsoft.com/office/drawing/2014/main" id="{349EB02F-948D-0705-2612-1A3399093C91}"/>
              </a:ext>
            </a:extLst>
          </p:cNvPr>
          <p:cNvGraphicFramePr>
            <a:graphicFrameLocks noGrp="1"/>
          </p:cNvGraphicFramePr>
          <p:nvPr/>
        </p:nvGraphicFramePr>
        <p:xfrm>
          <a:off x="9151620" y="2101957"/>
          <a:ext cx="2055759" cy="396240"/>
        </p:xfrm>
        <a:graphic>
          <a:graphicData uri="http://schemas.openxmlformats.org/drawingml/2006/table">
            <a:tbl>
              <a:tblPr firstRow="1" bandRow="1">
                <a:tableStyleId>{9D7B26C5-4107-4FEC-AEDC-1716B250A1EF}</a:tableStyleId>
              </a:tblPr>
              <a:tblGrid>
                <a:gridCol w="2055759">
                  <a:extLst>
                    <a:ext uri="{9D8B030D-6E8A-4147-A177-3AD203B41FA5}">
                      <a16:colId xmlns:a16="http://schemas.microsoft.com/office/drawing/2014/main" val="3344843492"/>
                    </a:ext>
                  </a:extLst>
                </a:gridCol>
              </a:tblGrid>
              <a:tr h="370840">
                <a:tc>
                  <a:txBody>
                    <a:bodyPr/>
                    <a:lstStyle/>
                    <a:p>
                      <a:r>
                        <a:rPr lang="zh-CN" altLang="en-US" sz="2000" b="1" dirty="0">
                          <a:solidFill>
                            <a:schemeClr val="tx2"/>
                          </a:solidFill>
                          <a:latin typeface="微软雅黑" panose="020B0503020204020204" pitchFamily="34" charset="-122"/>
                          <a:ea typeface="微软雅黑" panose="020B0503020204020204" pitchFamily="34" charset="-122"/>
                        </a:rPr>
                        <a:t>具体流程</a:t>
                      </a:r>
                      <a:endParaRPr lang="en-GB" sz="2000" b="1" dirty="0">
                        <a:solidFill>
                          <a:schemeClr val="tx2"/>
                        </a:solidFill>
                        <a:latin typeface="微软雅黑" panose="020B0503020204020204" pitchFamily="34" charset="-122"/>
                        <a:ea typeface="微软雅黑" panose="020B0503020204020204" pitchFamily="34" charset="-122"/>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82481907"/>
                  </a:ext>
                </a:extLst>
              </a:tr>
            </a:tbl>
          </a:graphicData>
        </a:graphic>
      </p:graphicFrame>
      <p:grpSp>
        <p:nvGrpSpPr>
          <p:cNvPr id="3" name="Group 1027">
            <a:extLst>
              <a:ext uri="{FF2B5EF4-FFF2-40B4-BE49-F238E27FC236}">
                <a16:creationId xmlns:a16="http://schemas.microsoft.com/office/drawing/2014/main" id="{3E61F2FD-6BBD-B2FF-0272-9A2DA4ED8F59}"/>
              </a:ext>
            </a:extLst>
          </p:cNvPr>
          <p:cNvGrpSpPr/>
          <p:nvPr/>
        </p:nvGrpSpPr>
        <p:grpSpPr>
          <a:xfrm>
            <a:off x="458564" y="2100263"/>
            <a:ext cx="274320" cy="365760"/>
            <a:chOff x="6732588" y="444500"/>
            <a:chExt cx="809625" cy="1085850"/>
          </a:xfrm>
          <a:solidFill>
            <a:schemeClr val="accent6"/>
          </a:solidFill>
        </p:grpSpPr>
        <p:sp>
          <p:nvSpPr>
            <p:cNvPr id="4" name="Freeform 153">
              <a:extLst>
                <a:ext uri="{FF2B5EF4-FFF2-40B4-BE49-F238E27FC236}">
                  <a16:creationId xmlns:a16="http://schemas.microsoft.com/office/drawing/2014/main" id="{47921D7B-A314-9B59-7AF8-5FD6C6063647}"/>
                </a:ext>
              </a:extLst>
            </p:cNvPr>
            <p:cNvSpPr>
              <a:spLocks/>
            </p:cNvSpPr>
            <p:nvPr/>
          </p:nvSpPr>
          <p:spPr bwMode="auto">
            <a:xfrm>
              <a:off x="7029450" y="1114425"/>
              <a:ext cx="217487" cy="381000"/>
            </a:xfrm>
            <a:custGeom>
              <a:avLst/>
              <a:gdLst/>
              <a:ahLst/>
              <a:cxnLst>
                <a:cxn ang="0">
                  <a:pos x="87" y="2"/>
                </a:cxn>
                <a:cxn ang="0">
                  <a:pos x="87" y="2"/>
                </a:cxn>
                <a:cxn ang="0">
                  <a:pos x="79" y="9"/>
                </a:cxn>
                <a:cxn ang="0">
                  <a:pos x="68" y="11"/>
                </a:cxn>
                <a:cxn ang="0">
                  <a:pos x="68" y="11"/>
                </a:cxn>
                <a:cxn ang="0">
                  <a:pos x="59" y="9"/>
                </a:cxn>
                <a:cxn ang="0">
                  <a:pos x="50" y="2"/>
                </a:cxn>
                <a:cxn ang="0">
                  <a:pos x="48" y="0"/>
                </a:cxn>
                <a:cxn ang="0">
                  <a:pos x="0" y="170"/>
                </a:cxn>
                <a:cxn ang="0">
                  <a:pos x="68" y="240"/>
                </a:cxn>
                <a:cxn ang="0">
                  <a:pos x="137" y="170"/>
                </a:cxn>
                <a:cxn ang="0">
                  <a:pos x="88" y="0"/>
                </a:cxn>
                <a:cxn ang="0">
                  <a:pos x="87" y="2"/>
                </a:cxn>
              </a:cxnLst>
              <a:rect l="0" t="0" r="r" b="b"/>
              <a:pathLst>
                <a:path w="137" h="240">
                  <a:moveTo>
                    <a:pt x="87" y="2"/>
                  </a:moveTo>
                  <a:lnTo>
                    <a:pt x="87" y="2"/>
                  </a:lnTo>
                  <a:lnTo>
                    <a:pt x="79" y="9"/>
                  </a:lnTo>
                  <a:lnTo>
                    <a:pt x="68" y="11"/>
                  </a:lnTo>
                  <a:lnTo>
                    <a:pt x="68" y="11"/>
                  </a:lnTo>
                  <a:lnTo>
                    <a:pt x="59" y="9"/>
                  </a:lnTo>
                  <a:lnTo>
                    <a:pt x="50" y="2"/>
                  </a:lnTo>
                  <a:lnTo>
                    <a:pt x="48" y="0"/>
                  </a:lnTo>
                  <a:lnTo>
                    <a:pt x="0" y="170"/>
                  </a:lnTo>
                  <a:lnTo>
                    <a:pt x="68" y="240"/>
                  </a:lnTo>
                  <a:lnTo>
                    <a:pt x="137" y="170"/>
                  </a:lnTo>
                  <a:lnTo>
                    <a:pt x="88" y="0"/>
                  </a:lnTo>
                  <a:lnTo>
                    <a:pt x="87"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sp>
          <p:nvSpPr>
            <p:cNvPr id="5" name="Freeform 154">
              <a:extLst>
                <a:ext uri="{FF2B5EF4-FFF2-40B4-BE49-F238E27FC236}">
                  <a16:creationId xmlns:a16="http://schemas.microsoft.com/office/drawing/2014/main" id="{300FC9F6-BA59-A9A7-0BF2-05D30E7257BF}"/>
                </a:ext>
              </a:extLst>
            </p:cNvPr>
            <p:cNvSpPr>
              <a:spLocks/>
            </p:cNvSpPr>
            <p:nvPr/>
          </p:nvSpPr>
          <p:spPr bwMode="auto">
            <a:xfrm>
              <a:off x="7078663" y="990600"/>
              <a:ext cx="120650" cy="120650"/>
            </a:xfrm>
            <a:custGeom>
              <a:avLst/>
              <a:gdLst/>
              <a:ahLst/>
              <a:cxnLst>
                <a:cxn ang="0">
                  <a:pos x="48" y="6"/>
                </a:cxn>
                <a:cxn ang="0">
                  <a:pos x="48" y="6"/>
                </a:cxn>
                <a:cxn ang="0">
                  <a:pos x="43" y="2"/>
                </a:cxn>
                <a:cxn ang="0">
                  <a:pos x="37" y="0"/>
                </a:cxn>
                <a:cxn ang="0">
                  <a:pos x="32" y="2"/>
                </a:cxn>
                <a:cxn ang="0">
                  <a:pos x="26" y="6"/>
                </a:cxn>
                <a:cxn ang="0">
                  <a:pos x="4" y="28"/>
                </a:cxn>
                <a:cxn ang="0">
                  <a:pos x="4" y="28"/>
                </a:cxn>
                <a:cxn ang="0">
                  <a:pos x="0" y="33"/>
                </a:cxn>
                <a:cxn ang="0">
                  <a:pos x="0" y="39"/>
                </a:cxn>
                <a:cxn ang="0">
                  <a:pos x="0" y="45"/>
                </a:cxn>
                <a:cxn ang="0">
                  <a:pos x="4" y="50"/>
                </a:cxn>
                <a:cxn ang="0">
                  <a:pos x="26" y="72"/>
                </a:cxn>
                <a:cxn ang="0">
                  <a:pos x="26" y="72"/>
                </a:cxn>
                <a:cxn ang="0">
                  <a:pos x="32" y="76"/>
                </a:cxn>
                <a:cxn ang="0">
                  <a:pos x="37" y="76"/>
                </a:cxn>
                <a:cxn ang="0">
                  <a:pos x="43" y="76"/>
                </a:cxn>
                <a:cxn ang="0">
                  <a:pos x="48" y="72"/>
                </a:cxn>
                <a:cxn ang="0">
                  <a:pos x="70" y="50"/>
                </a:cxn>
                <a:cxn ang="0">
                  <a:pos x="70" y="50"/>
                </a:cxn>
                <a:cxn ang="0">
                  <a:pos x="74" y="45"/>
                </a:cxn>
                <a:cxn ang="0">
                  <a:pos x="76" y="39"/>
                </a:cxn>
                <a:cxn ang="0">
                  <a:pos x="74" y="33"/>
                </a:cxn>
                <a:cxn ang="0">
                  <a:pos x="70" y="28"/>
                </a:cxn>
                <a:cxn ang="0">
                  <a:pos x="48" y="6"/>
                </a:cxn>
              </a:cxnLst>
              <a:rect l="0" t="0" r="r" b="b"/>
              <a:pathLst>
                <a:path w="76" h="76">
                  <a:moveTo>
                    <a:pt x="48" y="6"/>
                  </a:moveTo>
                  <a:lnTo>
                    <a:pt x="48" y="6"/>
                  </a:lnTo>
                  <a:lnTo>
                    <a:pt x="43" y="2"/>
                  </a:lnTo>
                  <a:lnTo>
                    <a:pt x="37" y="0"/>
                  </a:lnTo>
                  <a:lnTo>
                    <a:pt x="32" y="2"/>
                  </a:lnTo>
                  <a:lnTo>
                    <a:pt x="26" y="6"/>
                  </a:lnTo>
                  <a:lnTo>
                    <a:pt x="4" y="28"/>
                  </a:lnTo>
                  <a:lnTo>
                    <a:pt x="4" y="28"/>
                  </a:lnTo>
                  <a:lnTo>
                    <a:pt x="0" y="33"/>
                  </a:lnTo>
                  <a:lnTo>
                    <a:pt x="0" y="39"/>
                  </a:lnTo>
                  <a:lnTo>
                    <a:pt x="0" y="45"/>
                  </a:lnTo>
                  <a:lnTo>
                    <a:pt x="4" y="50"/>
                  </a:lnTo>
                  <a:lnTo>
                    <a:pt x="26" y="72"/>
                  </a:lnTo>
                  <a:lnTo>
                    <a:pt x="26" y="72"/>
                  </a:lnTo>
                  <a:lnTo>
                    <a:pt x="32" y="76"/>
                  </a:lnTo>
                  <a:lnTo>
                    <a:pt x="37" y="76"/>
                  </a:lnTo>
                  <a:lnTo>
                    <a:pt x="43" y="76"/>
                  </a:lnTo>
                  <a:lnTo>
                    <a:pt x="48" y="72"/>
                  </a:lnTo>
                  <a:lnTo>
                    <a:pt x="70" y="50"/>
                  </a:lnTo>
                  <a:lnTo>
                    <a:pt x="70" y="50"/>
                  </a:lnTo>
                  <a:lnTo>
                    <a:pt x="74" y="45"/>
                  </a:lnTo>
                  <a:lnTo>
                    <a:pt x="76" y="39"/>
                  </a:lnTo>
                  <a:lnTo>
                    <a:pt x="74" y="33"/>
                  </a:lnTo>
                  <a:lnTo>
                    <a:pt x="70" y="28"/>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sp>
          <p:nvSpPr>
            <p:cNvPr id="6" name="Freeform 155">
              <a:extLst>
                <a:ext uri="{FF2B5EF4-FFF2-40B4-BE49-F238E27FC236}">
                  <a16:creationId xmlns:a16="http://schemas.microsoft.com/office/drawing/2014/main" id="{5B2FE6DE-0FB8-F3E5-867C-AEAFE126509D}"/>
                </a:ext>
              </a:extLst>
            </p:cNvPr>
            <p:cNvSpPr>
              <a:spLocks/>
            </p:cNvSpPr>
            <p:nvPr/>
          </p:nvSpPr>
          <p:spPr bwMode="auto">
            <a:xfrm>
              <a:off x="6732588" y="917575"/>
              <a:ext cx="809625" cy="612775"/>
            </a:xfrm>
            <a:custGeom>
              <a:avLst/>
              <a:gdLst/>
              <a:ahLst/>
              <a:cxnLst>
                <a:cxn ang="0">
                  <a:pos x="360" y="0"/>
                </a:cxn>
                <a:cxn ang="0">
                  <a:pos x="348" y="9"/>
                </a:cxn>
                <a:cxn ang="0">
                  <a:pos x="303" y="176"/>
                </a:cxn>
                <a:cxn ang="0">
                  <a:pos x="264" y="371"/>
                </a:cxn>
                <a:cxn ang="0">
                  <a:pos x="255" y="381"/>
                </a:cxn>
                <a:cxn ang="0">
                  <a:pos x="205" y="183"/>
                </a:cxn>
                <a:cxn ang="0">
                  <a:pos x="172" y="17"/>
                </a:cxn>
                <a:cxn ang="0">
                  <a:pos x="148" y="0"/>
                </a:cxn>
                <a:cxn ang="0">
                  <a:pos x="80" y="0"/>
                </a:cxn>
                <a:cxn ang="0">
                  <a:pos x="50" y="6"/>
                </a:cxn>
                <a:cxn ang="0">
                  <a:pos x="24" y="22"/>
                </a:cxn>
                <a:cxn ang="0">
                  <a:pos x="6" y="48"/>
                </a:cxn>
                <a:cxn ang="0">
                  <a:pos x="0" y="79"/>
                </a:cxn>
                <a:cxn ang="0">
                  <a:pos x="105" y="386"/>
                </a:cxn>
                <a:cxn ang="0">
                  <a:pos x="105" y="152"/>
                </a:cxn>
                <a:cxn ang="0">
                  <a:pos x="109" y="144"/>
                </a:cxn>
                <a:cxn ang="0">
                  <a:pos x="117" y="140"/>
                </a:cxn>
                <a:cxn ang="0">
                  <a:pos x="122" y="140"/>
                </a:cxn>
                <a:cxn ang="0">
                  <a:pos x="129" y="144"/>
                </a:cxn>
                <a:cxn ang="0">
                  <a:pos x="133" y="152"/>
                </a:cxn>
                <a:cxn ang="0">
                  <a:pos x="377" y="386"/>
                </a:cxn>
                <a:cxn ang="0">
                  <a:pos x="377" y="152"/>
                </a:cxn>
                <a:cxn ang="0">
                  <a:pos x="381" y="144"/>
                </a:cxn>
                <a:cxn ang="0">
                  <a:pos x="390" y="140"/>
                </a:cxn>
                <a:cxn ang="0">
                  <a:pos x="394" y="140"/>
                </a:cxn>
                <a:cxn ang="0">
                  <a:pos x="403" y="144"/>
                </a:cxn>
                <a:cxn ang="0">
                  <a:pos x="405" y="152"/>
                </a:cxn>
                <a:cxn ang="0">
                  <a:pos x="510" y="386"/>
                </a:cxn>
                <a:cxn ang="0">
                  <a:pos x="510" y="79"/>
                </a:cxn>
                <a:cxn ang="0">
                  <a:pos x="505" y="48"/>
                </a:cxn>
                <a:cxn ang="0">
                  <a:pos x="486" y="22"/>
                </a:cxn>
                <a:cxn ang="0">
                  <a:pos x="462" y="6"/>
                </a:cxn>
                <a:cxn ang="0">
                  <a:pos x="431" y="0"/>
                </a:cxn>
              </a:cxnLst>
              <a:rect l="0" t="0" r="r" b="b"/>
              <a:pathLst>
                <a:path w="510" h="386">
                  <a:moveTo>
                    <a:pt x="431" y="0"/>
                  </a:moveTo>
                  <a:lnTo>
                    <a:pt x="360" y="0"/>
                  </a:lnTo>
                  <a:lnTo>
                    <a:pt x="360" y="0"/>
                  </a:lnTo>
                  <a:lnTo>
                    <a:pt x="348" y="9"/>
                  </a:lnTo>
                  <a:lnTo>
                    <a:pt x="335" y="17"/>
                  </a:lnTo>
                  <a:lnTo>
                    <a:pt x="303" y="176"/>
                  </a:lnTo>
                  <a:lnTo>
                    <a:pt x="338" y="298"/>
                  </a:lnTo>
                  <a:lnTo>
                    <a:pt x="264" y="371"/>
                  </a:lnTo>
                  <a:lnTo>
                    <a:pt x="264" y="371"/>
                  </a:lnTo>
                  <a:lnTo>
                    <a:pt x="255" y="381"/>
                  </a:lnTo>
                  <a:lnTo>
                    <a:pt x="174" y="298"/>
                  </a:lnTo>
                  <a:lnTo>
                    <a:pt x="205" y="183"/>
                  </a:lnTo>
                  <a:lnTo>
                    <a:pt x="172" y="17"/>
                  </a:lnTo>
                  <a:lnTo>
                    <a:pt x="172" y="17"/>
                  </a:lnTo>
                  <a:lnTo>
                    <a:pt x="159" y="9"/>
                  </a:lnTo>
                  <a:lnTo>
                    <a:pt x="148" y="0"/>
                  </a:lnTo>
                  <a:lnTo>
                    <a:pt x="80" y="0"/>
                  </a:lnTo>
                  <a:lnTo>
                    <a:pt x="80" y="0"/>
                  </a:lnTo>
                  <a:lnTo>
                    <a:pt x="65" y="2"/>
                  </a:lnTo>
                  <a:lnTo>
                    <a:pt x="50" y="6"/>
                  </a:lnTo>
                  <a:lnTo>
                    <a:pt x="35" y="13"/>
                  </a:lnTo>
                  <a:lnTo>
                    <a:pt x="24" y="22"/>
                  </a:lnTo>
                  <a:lnTo>
                    <a:pt x="13" y="35"/>
                  </a:lnTo>
                  <a:lnTo>
                    <a:pt x="6" y="48"/>
                  </a:lnTo>
                  <a:lnTo>
                    <a:pt x="2" y="63"/>
                  </a:lnTo>
                  <a:lnTo>
                    <a:pt x="0" y="79"/>
                  </a:lnTo>
                  <a:lnTo>
                    <a:pt x="0" y="386"/>
                  </a:lnTo>
                  <a:lnTo>
                    <a:pt x="105" y="386"/>
                  </a:lnTo>
                  <a:lnTo>
                    <a:pt x="105" y="152"/>
                  </a:lnTo>
                  <a:lnTo>
                    <a:pt x="105" y="152"/>
                  </a:lnTo>
                  <a:lnTo>
                    <a:pt x="105" y="148"/>
                  </a:lnTo>
                  <a:lnTo>
                    <a:pt x="109" y="144"/>
                  </a:lnTo>
                  <a:lnTo>
                    <a:pt x="113" y="140"/>
                  </a:lnTo>
                  <a:lnTo>
                    <a:pt x="117" y="140"/>
                  </a:lnTo>
                  <a:lnTo>
                    <a:pt x="122" y="140"/>
                  </a:lnTo>
                  <a:lnTo>
                    <a:pt x="122" y="140"/>
                  </a:lnTo>
                  <a:lnTo>
                    <a:pt x="126" y="140"/>
                  </a:lnTo>
                  <a:lnTo>
                    <a:pt x="129" y="144"/>
                  </a:lnTo>
                  <a:lnTo>
                    <a:pt x="133" y="148"/>
                  </a:lnTo>
                  <a:lnTo>
                    <a:pt x="133" y="152"/>
                  </a:lnTo>
                  <a:lnTo>
                    <a:pt x="133" y="386"/>
                  </a:lnTo>
                  <a:lnTo>
                    <a:pt x="377" y="386"/>
                  </a:lnTo>
                  <a:lnTo>
                    <a:pt x="377" y="152"/>
                  </a:lnTo>
                  <a:lnTo>
                    <a:pt x="377" y="152"/>
                  </a:lnTo>
                  <a:lnTo>
                    <a:pt x="377" y="148"/>
                  </a:lnTo>
                  <a:lnTo>
                    <a:pt x="381" y="144"/>
                  </a:lnTo>
                  <a:lnTo>
                    <a:pt x="385" y="140"/>
                  </a:lnTo>
                  <a:lnTo>
                    <a:pt x="390" y="140"/>
                  </a:lnTo>
                  <a:lnTo>
                    <a:pt x="394" y="140"/>
                  </a:lnTo>
                  <a:lnTo>
                    <a:pt x="394" y="140"/>
                  </a:lnTo>
                  <a:lnTo>
                    <a:pt x="397" y="140"/>
                  </a:lnTo>
                  <a:lnTo>
                    <a:pt x="403" y="144"/>
                  </a:lnTo>
                  <a:lnTo>
                    <a:pt x="405" y="148"/>
                  </a:lnTo>
                  <a:lnTo>
                    <a:pt x="405" y="152"/>
                  </a:lnTo>
                  <a:lnTo>
                    <a:pt x="405" y="386"/>
                  </a:lnTo>
                  <a:lnTo>
                    <a:pt x="510" y="386"/>
                  </a:lnTo>
                  <a:lnTo>
                    <a:pt x="510" y="79"/>
                  </a:lnTo>
                  <a:lnTo>
                    <a:pt x="510" y="79"/>
                  </a:lnTo>
                  <a:lnTo>
                    <a:pt x="508" y="63"/>
                  </a:lnTo>
                  <a:lnTo>
                    <a:pt x="505" y="48"/>
                  </a:lnTo>
                  <a:lnTo>
                    <a:pt x="497" y="35"/>
                  </a:lnTo>
                  <a:lnTo>
                    <a:pt x="486" y="22"/>
                  </a:lnTo>
                  <a:lnTo>
                    <a:pt x="475" y="13"/>
                  </a:lnTo>
                  <a:lnTo>
                    <a:pt x="462" y="6"/>
                  </a:lnTo>
                  <a:lnTo>
                    <a:pt x="447" y="2"/>
                  </a:lnTo>
                  <a:lnTo>
                    <a:pt x="431" y="0"/>
                  </a:lnTo>
                  <a:lnTo>
                    <a:pt x="43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sp>
          <p:nvSpPr>
            <p:cNvPr id="7" name="Freeform 156">
              <a:extLst>
                <a:ext uri="{FF2B5EF4-FFF2-40B4-BE49-F238E27FC236}">
                  <a16:creationId xmlns:a16="http://schemas.microsoft.com/office/drawing/2014/main" id="{72B7FEDE-96EB-93D0-61E5-078C55B2E7D4}"/>
                </a:ext>
              </a:extLst>
            </p:cNvPr>
            <p:cNvSpPr>
              <a:spLocks/>
            </p:cNvSpPr>
            <p:nvPr/>
          </p:nvSpPr>
          <p:spPr bwMode="auto">
            <a:xfrm>
              <a:off x="6884988" y="623888"/>
              <a:ext cx="498475" cy="334963"/>
            </a:xfrm>
            <a:custGeom>
              <a:avLst/>
              <a:gdLst/>
              <a:ahLst/>
              <a:cxnLst>
                <a:cxn ang="0">
                  <a:pos x="157" y="211"/>
                </a:cxn>
                <a:cxn ang="0">
                  <a:pos x="194" y="207"/>
                </a:cxn>
                <a:cxn ang="0">
                  <a:pos x="228" y="194"/>
                </a:cxn>
                <a:cxn ang="0">
                  <a:pos x="255" y="176"/>
                </a:cxn>
                <a:cxn ang="0">
                  <a:pos x="279" y="152"/>
                </a:cxn>
                <a:cxn ang="0">
                  <a:pos x="279" y="152"/>
                </a:cxn>
                <a:cxn ang="0">
                  <a:pos x="289" y="141"/>
                </a:cxn>
                <a:cxn ang="0">
                  <a:pos x="289" y="141"/>
                </a:cxn>
                <a:cxn ang="0">
                  <a:pos x="296" y="130"/>
                </a:cxn>
                <a:cxn ang="0">
                  <a:pos x="298" y="126"/>
                </a:cxn>
                <a:cxn ang="0">
                  <a:pos x="301" y="117"/>
                </a:cxn>
                <a:cxn ang="0">
                  <a:pos x="303" y="111"/>
                </a:cxn>
                <a:cxn ang="0">
                  <a:pos x="307" y="104"/>
                </a:cxn>
                <a:cxn ang="0">
                  <a:pos x="309" y="98"/>
                </a:cxn>
                <a:cxn ang="0">
                  <a:pos x="311" y="89"/>
                </a:cxn>
                <a:cxn ang="0">
                  <a:pos x="313" y="83"/>
                </a:cxn>
                <a:cxn ang="0">
                  <a:pos x="313" y="74"/>
                </a:cxn>
                <a:cxn ang="0">
                  <a:pos x="314" y="69"/>
                </a:cxn>
                <a:cxn ang="0">
                  <a:pos x="314" y="54"/>
                </a:cxn>
                <a:cxn ang="0">
                  <a:pos x="314" y="41"/>
                </a:cxn>
                <a:cxn ang="0">
                  <a:pos x="309" y="13"/>
                </a:cxn>
                <a:cxn ang="0">
                  <a:pos x="305" y="0"/>
                </a:cxn>
                <a:cxn ang="0">
                  <a:pos x="283" y="2"/>
                </a:cxn>
                <a:cxn ang="0">
                  <a:pos x="224" y="0"/>
                </a:cxn>
                <a:cxn ang="0">
                  <a:pos x="215" y="15"/>
                </a:cxn>
                <a:cxn ang="0">
                  <a:pos x="189" y="19"/>
                </a:cxn>
                <a:cxn ang="0">
                  <a:pos x="137" y="24"/>
                </a:cxn>
                <a:cxn ang="0">
                  <a:pos x="113" y="26"/>
                </a:cxn>
                <a:cxn ang="0">
                  <a:pos x="65" y="22"/>
                </a:cxn>
                <a:cxn ang="0">
                  <a:pos x="22" y="19"/>
                </a:cxn>
                <a:cxn ang="0">
                  <a:pos x="6" y="17"/>
                </a:cxn>
                <a:cxn ang="0">
                  <a:pos x="2" y="32"/>
                </a:cxn>
                <a:cxn ang="0">
                  <a:pos x="2" y="33"/>
                </a:cxn>
                <a:cxn ang="0">
                  <a:pos x="0" y="50"/>
                </a:cxn>
                <a:cxn ang="0">
                  <a:pos x="0" y="50"/>
                </a:cxn>
                <a:cxn ang="0">
                  <a:pos x="0" y="50"/>
                </a:cxn>
                <a:cxn ang="0">
                  <a:pos x="0" y="54"/>
                </a:cxn>
                <a:cxn ang="0">
                  <a:pos x="4" y="85"/>
                </a:cxn>
                <a:cxn ang="0">
                  <a:pos x="13" y="115"/>
                </a:cxn>
                <a:cxn ang="0">
                  <a:pos x="28" y="141"/>
                </a:cxn>
                <a:cxn ang="0">
                  <a:pos x="46" y="165"/>
                </a:cxn>
                <a:cxn ang="0">
                  <a:pos x="70" y="183"/>
                </a:cxn>
                <a:cxn ang="0">
                  <a:pos x="96" y="198"/>
                </a:cxn>
                <a:cxn ang="0">
                  <a:pos x="126" y="207"/>
                </a:cxn>
                <a:cxn ang="0">
                  <a:pos x="157" y="211"/>
                </a:cxn>
              </a:cxnLst>
              <a:rect l="0" t="0" r="r" b="b"/>
              <a:pathLst>
                <a:path w="314" h="211">
                  <a:moveTo>
                    <a:pt x="157" y="211"/>
                  </a:moveTo>
                  <a:lnTo>
                    <a:pt x="157" y="211"/>
                  </a:lnTo>
                  <a:lnTo>
                    <a:pt x="176" y="209"/>
                  </a:lnTo>
                  <a:lnTo>
                    <a:pt x="194" y="207"/>
                  </a:lnTo>
                  <a:lnTo>
                    <a:pt x="211" y="202"/>
                  </a:lnTo>
                  <a:lnTo>
                    <a:pt x="228" y="194"/>
                  </a:lnTo>
                  <a:lnTo>
                    <a:pt x="242" y="187"/>
                  </a:lnTo>
                  <a:lnTo>
                    <a:pt x="255" y="176"/>
                  </a:lnTo>
                  <a:lnTo>
                    <a:pt x="268" y="165"/>
                  </a:lnTo>
                  <a:lnTo>
                    <a:pt x="279" y="152"/>
                  </a:lnTo>
                  <a:lnTo>
                    <a:pt x="279" y="152"/>
                  </a:lnTo>
                  <a:lnTo>
                    <a:pt x="279" y="152"/>
                  </a:lnTo>
                  <a:lnTo>
                    <a:pt x="279" y="152"/>
                  </a:lnTo>
                  <a:lnTo>
                    <a:pt x="289" y="141"/>
                  </a:lnTo>
                  <a:lnTo>
                    <a:pt x="289" y="141"/>
                  </a:lnTo>
                  <a:lnTo>
                    <a:pt x="289" y="141"/>
                  </a:lnTo>
                  <a:lnTo>
                    <a:pt x="289" y="141"/>
                  </a:lnTo>
                  <a:lnTo>
                    <a:pt x="296" y="130"/>
                  </a:lnTo>
                  <a:lnTo>
                    <a:pt x="296" y="130"/>
                  </a:lnTo>
                  <a:lnTo>
                    <a:pt x="298" y="126"/>
                  </a:lnTo>
                  <a:lnTo>
                    <a:pt x="298" y="126"/>
                  </a:lnTo>
                  <a:lnTo>
                    <a:pt x="301" y="117"/>
                  </a:lnTo>
                  <a:lnTo>
                    <a:pt x="301" y="117"/>
                  </a:lnTo>
                  <a:lnTo>
                    <a:pt x="303" y="111"/>
                  </a:lnTo>
                  <a:lnTo>
                    <a:pt x="303" y="111"/>
                  </a:lnTo>
                  <a:lnTo>
                    <a:pt x="307" y="104"/>
                  </a:lnTo>
                  <a:lnTo>
                    <a:pt x="307" y="104"/>
                  </a:lnTo>
                  <a:lnTo>
                    <a:pt x="309" y="98"/>
                  </a:lnTo>
                  <a:lnTo>
                    <a:pt x="309" y="98"/>
                  </a:lnTo>
                  <a:lnTo>
                    <a:pt x="311" y="89"/>
                  </a:lnTo>
                  <a:lnTo>
                    <a:pt x="311" y="89"/>
                  </a:lnTo>
                  <a:lnTo>
                    <a:pt x="313" y="83"/>
                  </a:lnTo>
                  <a:lnTo>
                    <a:pt x="313" y="83"/>
                  </a:lnTo>
                  <a:lnTo>
                    <a:pt x="313" y="74"/>
                  </a:lnTo>
                  <a:lnTo>
                    <a:pt x="313" y="74"/>
                  </a:lnTo>
                  <a:lnTo>
                    <a:pt x="314" y="69"/>
                  </a:lnTo>
                  <a:lnTo>
                    <a:pt x="314" y="69"/>
                  </a:lnTo>
                  <a:lnTo>
                    <a:pt x="314" y="54"/>
                  </a:lnTo>
                  <a:lnTo>
                    <a:pt x="314" y="54"/>
                  </a:lnTo>
                  <a:lnTo>
                    <a:pt x="314" y="41"/>
                  </a:lnTo>
                  <a:lnTo>
                    <a:pt x="313" y="26"/>
                  </a:lnTo>
                  <a:lnTo>
                    <a:pt x="309" y="13"/>
                  </a:lnTo>
                  <a:lnTo>
                    <a:pt x="305" y="0"/>
                  </a:lnTo>
                  <a:lnTo>
                    <a:pt x="305" y="0"/>
                  </a:lnTo>
                  <a:lnTo>
                    <a:pt x="283" y="2"/>
                  </a:lnTo>
                  <a:lnTo>
                    <a:pt x="283" y="2"/>
                  </a:lnTo>
                  <a:lnTo>
                    <a:pt x="252" y="0"/>
                  </a:lnTo>
                  <a:lnTo>
                    <a:pt x="224" y="0"/>
                  </a:lnTo>
                  <a:lnTo>
                    <a:pt x="235" y="11"/>
                  </a:lnTo>
                  <a:lnTo>
                    <a:pt x="215" y="15"/>
                  </a:lnTo>
                  <a:lnTo>
                    <a:pt x="215" y="15"/>
                  </a:lnTo>
                  <a:lnTo>
                    <a:pt x="189" y="19"/>
                  </a:lnTo>
                  <a:lnTo>
                    <a:pt x="163" y="22"/>
                  </a:lnTo>
                  <a:lnTo>
                    <a:pt x="137" y="24"/>
                  </a:lnTo>
                  <a:lnTo>
                    <a:pt x="113" y="26"/>
                  </a:lnTo>
                  <a:lnTo>
                    <a:pt x="113" y="26"/>
                  </a:lnTo>
                  <a:lnTo>
                    <a:pt x="87" y="24"/>
                  </a:lnTo>
                  <a:lnTo>
                    <a:pt x="65" y="22"/>
                  </a:lnTo>
                  <a:lnTo>
                    <a:pt x="22" y="19"/>
                  </a:lnTo>
                  <a:lnTo>
                    <a:pt x="22" y="19"/>
                  </a:lnTo>
                  <a:lnTo>
                    <a:pt x="6" y="17"/>
                  </a:lnTo>
                  <a:lnTo>
                    <a:pt x="6" y="17"/>
                  </a:lnTo>
                  <a:lnTo>
                    <a:pt x="2" y="32"/>
                  </a:lnTo>
                  <a:lnTo>
                    <a:pt x="2" y="32"/>
                  </a:lnTo>
                  <a:lnTo>
                    <a:pt x="2" y="33"/>
                  </a:lnTo>
                  <a:lnTo>
                    <a:pt x="2" y="33"/>
                  </a:lnTo>
                  <a:lnTo>
                    <a:pt x="0" y="50"/>
                  </a:lnTo>
                  <a:lnTo>
                    <a:pt x="0" y="50"/>
                  </a:lnTo>
                  <a:lnTo>
                    <a:pt x="0" y="50"/>
                  </a:lnTo>
                  <a:lnTo>
                    <a:pt x="0" y="50"/>
                  </a:lnTo>
                  <a:lnTo>
                    <a:pt x="0" y="50"/>
                  </a:lnTo>
                  <a:lnTo>
                    <a:pt x="0" y="50"/>
                  </a:lnTo>
                  <a:lnTo>
                    <a:pt x="0" y="54"/>
                  </a:lnTo>
                  <a:lnTo>
                    <a:pt x="0" y="54"/>
                  </a:lnTo>
                  <a:lnTo>
                    <a:pt x="2" y="70"/>
                  </a:lnTo>
                  <a:lnTo>
                    <a:pt x="4" y="85"/>
                  </a:lnTo>
                  <a:lnTo>
                    <a:pt x="8" y="100"/>
                  </a:lnTo>
                  <a:lnTo>
                    <a:pt x="13" y="115"/>
                  </a:lnTo>
                  <a:lnTo>
                    <a:pt x="21" y="128"/>
                  </a:lnTo>
                  <a:lnTo>
                    <a:pt x="28" y="141"/>
                  </a:lnTo>
                  <a:lnTo>
                    <a:pt x="37" y="154"/>
                  </a:lnTo>
                  <a:lnTo>
                    <a:pt x="46" y="165"/>
                  </a:lnTo>
                  <a:lnTo>
                    <a:pt x="58" y="174"/>
                  </a:lnTo>
                  <a:lnTo>
                    <a:pt x="70" y="183"/>
                  </a:lnTo>
                  <a:lnTo>
                    <a:pt x="83" y="192"/>
                  </a:lnTo>
                  <a:lnTo>
                    <a:pt x="96" y="198"/>
                  </a:lnTo>
                  <a:lnTo>
                    <a:pt x="111" y="203"/>
                  </a:lnTo>
                  <a:lnTo>
                    <a:pt x="126" y="207"/>
                  </a:lnTo>
                  <a:lnTo>
                    <a:pt x="143" y="209"/>
                  </a:lnTo>
                  <a:lnTo>
                    <a:pt x="157" y="211"/>
                  </a:lnTo>
                  <a:lnTo>
                    <a:pt x="157" y="2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sp>
          <p:nvSpPr>
            <p:cNvPr id="8" name="Freeform 157">
              <a:extLst>
                <a:ext uri="{FF2B5EF4-FFF2-40B4-BE49-F238E27FC236}">
                  <a16:creationId xmlns:a16="http://schemas.microsoft.com/office/drawing/2014/main" id="{FCD412BD-2D44-AE89-7655-6F1CEE604139}"/>
                </a:ext>
              </a:extLst>
            </p:cNvPr>
            <p:cNvSpPr>
              <a:spLocks/>
            </p:cNvSpPr>
            <p:nvPr/>
          </p:nvSpPr>
          <p:spPr bwMode="auto">
            <a:xfrm>
              <a:off x="6894513" y="444500"/>
              <a:ext cx="477837" cy="200025"/>
            </a:xfrm>
            <a:custGeom>
              <a:avLst/>
              <a:gdLst/>
              <a:ahLst/>
              <a:cxnLst>
                <a:cxn ang="0">
                  <a:pos x="26" y="121"/>
                </a:cxn>
                <a:cxn ang="0">
                  <a:pos x="33" y="122"/>
                </a:cxn>
                <a:cxn ang="0">
                  <a:pos x="46" y="122"/>
                </a:cxn>
                <a:cxn ang="0">
                  <a:pos x="52" y="124"/>
                </a:cxn>
                <a:cxn ang="0">
                  <a:pos x="63" y="124"/>
                </a:cxn>
                <a:cxn ang="0">
                  <a:pos x="77" y="126"/>
                </a:cxn>
                <a:cxn ang="0">
                  <a:pos x="90" y="126"/>
                </a:cxn>
                <a:cxn ang="0">
                  <a:pos x="94" y="126"/>
                </a:cxn>
                <a:cxn ang="0">
                  <a:pos x="107" y="126"/>
                </a:cxn>
                <a:cxn ang="0">
                  <a:pos x="109" y="126"/>
                </a:cxn>
                <a:cxn ang="0">
                  <a:pos x="129" y="126"/>
                </a:cxn>
                <a:cxn ang="0">
                  <a:pos x="149" y="124"/>
                </a:cxn>
                <a:cxn ang="0">
                  <a:pos x="177" y="121"/>
                </a:cxn>
                <a:cxn ang="0">
                  <a:pos x="181" y="121"/>
                </a:cxn>
                <a:cxn ang="0">
                  <a:pos x="192" y="98"/>
                </a:cxn>
                <a:cxn ang="0">
                  <a:pos x="194" y="98"/>
                </a:cxn>
                <a:cxn ang="0">
                  <a:pos x="194" y="98"/>
                </a:cxn>
                <a:cxn ang="0">
                  <a:pos x="198" y="98"/>
                </a:cxn>
                <a:cxn ang="0">
                  <a:pos x="199" y="98"/>
                </a:cxn>
                <a:cxn ang="0">
                  <a:pos x="203" y="100"/>
                </a:cxn>
                <a:cxn ang="0">
                  <a:pos x="207" y="100"/>
                </a:cxn>
                <a:cxn ang="0">
                  <a:pos x="214" y="100"/>
                </a:cxn>
                <a:cxn ang="0">
                  <a:pos x="216" y="100"/>
                </a:cxn>
                <a:cxn ang="0">
                  <a:pos x="223" y="100"/>
                </a:cxn>
                <a:cxn ang="0">
                  <a:pos x="227" y="100"/>
                </a:cxn>
                <a:cxn ang="0">
                  <a:pos x="236" y="102"/>
                </a:cxn>
                <a:cxn ang="0">
                  <a:pos x="238" y="102"/>
                </a:cxn>
                <a:cxn ang="0">
                  <a:pos x="246" y="102"/>
                </a:cxn>
                <a:cxn ang="0">
                  <a:pos x="255" y="102"/>
                </a:cxn>
                <a:cxn ang="0">
                  <a:pos x="262" y="102"/>
                </a:cxn>
                <a:cxn ang="0">
                  <a:pos x="266" y="102"/>
                </a:cxn>
                <a:cxn ang="0">
                  <a:pos x="275" y="102"/>
                </a:cxn>
                <a:cxn ang="0">
                  <a:pos x="277" y="102"/>
                </a:cxn>
                <a:cxn ang="0">
                  <a:pos x="286" y="102"/>
                </a:cxn>
                <a:cxn ang="0">
                  <a:pos x="290" y="102"/>
                </a:cxn>
                <a:cxn ang="0">
                  <a:pos x="290" y="82"/>
                </a:cxn>
                <a:cxn ang="0">
                  <a:pos x="242" y="30"/>
                </a:cxn>
                <a:cxn ang="0">
                  <a:pos x="175" y="2"/>
                </a:cxn>
                <a:cxn ang="0">
                  <a:pos x="138" y="0"/>
                </a:cxn>
                <a:cxn ang="0">
                  <a:pos x="100" y="8"/>
                </a:cxn>
                <a:cxn ang="0">
                  <a:pos x="37" y="50"/>
                </a:cxn>
                <a:cxn ang="0">
                  <a:pos x="0" y="119"/>
                </a:cxn>
                <a:cxn ang="0">
                  <a:pos x="11" y="119"/>
                </a:cxn>
              </a:cxnLst>
              <a:rect l="0" t="0" r="r" b="b"/>
              <a:pathLst>
                <a:path w="301" h="126">
                  <a:moveTo>
                    <a:pt x="20" y="121"/>
                  </a:moveTo>
                  <a:lnTo>
                    <a:pt x="20" y="121"/>
                  </a:lnTo>
                  <a:lnTo>
                    <a:pt x="26" y="121"/>
                  </a:lnTo>
                  <a:lnTo>
                    <a:pt x="26" y="121"/>
                  </a:lnTo>
                  <a:lnTo>
                    <a:pt x="33" y="122"/>
                  </a:lnTo>
                  <a:lnTo>
                    <a:pt x="33" y="122"/>
                  </a:lnTo>
                  <a:lnTo>
                    <a:pt x="39" y="122"/>
                  </a:lnTo>
                  <a:lnTo>
                    <a:pt x="39" y="122"/>
                  </a:lnTo>
                  <a:lnTo>
                    <a:pt x="46" y="122"/>
                  </a:lnTo>
                  <a:lnTo>
                    <a:pt x="46" y="122"/>
                  </a:lnTo>
                  <a:lnTo>
                    <a:pt x="52" y="124"/>
                  </a:lnTo>
                  <a:lnTo>
                    <a:pt x="52" y="124"/>
                  </a:lnTo>
                  <a:lnTo>
                    <a:pt x="59" y="124"/>
                  </a:lnTo>
                  <a:lnTo>
                    <a:pt x="59" y="124"/>
                  </a:lnTo>
                  <a:lnTo>
                    <a:pt x="63" y="124"/>
                  </a:lnTo>
                  <a:lnTo>
                    <a:pt x="63" y="124"/>
                  </a:lnTo>
                  <a:lnTo>
                    <a:pt x="77" y="126"/>
                  </a:lnTo>
                  <a:lnTo>
                    <a:pt x="77" y="126"/>
                  </a:lnTo>
                  <a:lnTo>
                    <a:pt x="77" y="126"/>
                  </a:lnTo>
                  <a:lnTo>
                    <a:pt x="77" y="126"/>
                  </a:lnTo>
                  <a:lnTo>
                    <a:pt x="90" y="126"/>
                  </a:lnTo>
                  <a:lnTo>
                    <a:pt x="90" y="126"/>
                  </a:lnTo>
                  <a:lnTo>
                    <a:pt x="94" y="126"/>
                  </a:lnTo>
                  <a:lnTo>
                    <a:pt x="94" y="126"/>
                  </a:lnTo>
                  <a:lnTo>
                    <a:pt x="103" y="126"/>
                  </a:lnTo>
                  <a:lnTo>
                    <a:pt x="103" y="126"/>
                  </a:lnTo>
                  <a:lnTo>
                    <a:pt x="107" y="126"/>
                  </a:lnTo>
                  <a:lnTo>
                    <a:pt x="107" y="126"/>
                  </a:lnTo>
                  <a:lnTo>
                    <a:pt x="109" y="126"/>
                  </a:lnTo>
                  <a:lnTo>
                    <a:pt x="109" y="126"/>
                  </a:lnTo>
                  <a:lnTo>
                    <a:pt x="129" y="126"/>
                  </a:lnTo>
                  <a:lnTo>
                    <a:pt x="129" y="126"/>
                  </a:lnTo>
                  <a:lnTo>
                    <a:pt x="129" y="126"/>
                  </a:lnTo>
                  <a:lnTo>
                    <a:pt x="129" y="126"/>
                  </a:lnTo>
                  <a:lnTo>
                    <a:pt x="149" y="124"/>
                  </a:lnTo>
                  <a:lnTo>
                    <a:pt x="149" y="124"/>
                  </a:lnTo>
                  <a:lnTo>
                    <a:pt x="155" y="124"/>
                  </a:lnTo>
                  <a:lnTo>
                    <a:pt x="155" y="124"/>
                  </a:lnTo>
                  <a:lnTo>
                    <a:pt x="177" y="121"/>
                  </a:lnTo>
                  <a:lnTo>
                    <a:pt x="177" y="121"/>
                  </a:lnTo>
                  <a:lnTo>
                    <a:pt x="181" y="121"/>
                  </a:lnTo>
                  <a:lnTo>
                    <a:pt x="181" y="121"/>
                  </a:lnTo>
                  <a:lnTo>
                    <a:pt x="207" y="117"/>
                  </a:lnTo>
                  <a:lnTo>
                    <a:pt x="192" y="98"/>
                  </a:lnTo>
                  <a:lnTo>
                    <a:pt x="192" y="98"/>
                  </a:lnTo>
                  <a:lnTo>
                    <a:pt x="192" y="98"/>
                  </a:lnTo>
                  <a:lnTo>
                    <a:pt x="192" y="98"/>
                  </a:lnTo>
                  <a:lnTo>
                    <a:pt x="194" y="98"/>
                  </a:lnTo>
                  <a:lnTo>
                    <a:pt x="194" y="98"/>
                  </a:lnTo>
                  <a:lnTo>
                    <a:pt x="194" y="98"/>
                  </a:lnTo>
                  <a:lnTo>
                    <a:pt x="194" y="98"/>
                  </a:lnTo>
                  <a:lnTo>
                    <a:pt x="196" y="98"/>
                  </a:lnTo>
                  <a:lnTo>
                    <a:pt x="196" y="98"/>
                  </a:lnTo>
                  <a:lnTo>
                    <a:pt x="198" y="98"/>
                  </a:lnTo>
                  <a:lnTo>
                    <a:pt x="198" y="98"/>
                  </a:lnTo>
                  <a:lnTo>
                    <a:pt x="199" y="98"/>
                  </a:lnTo>
                  <a:lnTo>
                    <a:pt x="199" y="98"/>
                  </a:lnTo>
                  <a:lnTo>
                    <a:pt x="201" y="98"/>
                  </a:lnTo>
                  <a:lnTo>
                    <a:pt x="201" y="98"/>
                  </a:lnTo>
                  <a:lnTo>
                    <a:pt x="203" y="100"/>
                  </a:lnTo>
                  <a:lnTo>
                    <a:pt x="203" y="100"/>
                  </a:lnTo>
                  <a:lnTo>
                    <a:pt x="207" y="100"/>
                  </a:lnTo>
                  <a:lnTo>
                    <a:pt x="207" y="100"/>
                  </a:lnTo>
                  <a:lnTo>
                    <a:pt x="209" y="100"/>
                  </a:lnTo>
                  <a:lnTo>
                    <a:pt x="209" y="100"/>
                  </a:lnTo>
                  <a:lnTo>
                    <a:pt x="214" y="100"/>
                  </a:lnTo>
                  <a:lnTo>
                    <a:pt x="214" y="100"/>
                  </a:lnTo>
                  <a:lnTo>
                    <a:pt x="216" y="100"/>
                  </a:lnTo>
                  <a:lnTo>
                    <a:pt x="216" y="100"/>
                  </a:lnTo>
                  <a:lnTo>
                    <a:pt x="220" y="100"/>
                  </a:lnTo>
                  <a:lnTo>
                    <a:pt x="220" y="100"/>
                  </a:lnTo>
                  <a:lnTo>
                    <a:pt x="223" y="100"/>
                  </a:lnTo>
                  <a:lnTo>
                    <a:pt x="223" y="100"/>
                  </a:lnTo>
                  <a:lnTo>
                    <a:pt x="227" y="100"/>
                  </a:lnTo>
                  <a:lnTo>
                    <a:pt x="227" y="100"/>
                  </a:lnTo>
                  <a:lnTo>
                    <a:pt x="231" y="102"/>
                  </a:lnTo>
                  <a:lnTo>
                    <a:pt x="231" y="102"/>
                  </a:lnTo>
                  <a:lnTo>
                    <a:pt x="236" y="102"/>
                  </a:lnTo>
                  <a:lnTo>
                    <a:pt x="236" y="102"/>
                  </a:lnTo>
                  <a:lnTo>
                    <a:pt x="238" y="102"/>
                  </a:lnTo>
                  <a:lnTo>
                    <a:pt x="238" y="102"/>
                  </a:lnTo>
                  <a:lnTo>
                    <a:pt x="246" y="102"/>
                  </a:lnTo>
                  <a:lnTo>
                    <a:pt x="246" y="102"/>
                  </a:lnTo>
                  <a:lnTo>
                    <a:pt x="246" y="102"/>
                  </a:lnTo>
                  <a:lnTo>
                    <a:pt x="246" y="102"/>
                  </a:lnTo>
                  <a:lnTo>
                    <a:pt x="255" y="102"/>
                  </a:lnTo>
                  <a:lnTo>
                    <a:pt x="255" y="102"/>
                  </a:lnTo>
                  <a:lnTo>
                    <a:pt x="257" y="102"/>
                  </a:lnTo>
                  <a:lnTo>
                    <a:pt x="257" y="102"/>
                  </a:lnTo>
                  <a:lnTo>
                    <a:pt x="262" y="102"/>
                  </a:lnTo>
                  <a:lnTo>
                    <a:pt x="262" y="102"/>
                  </a:lnTo>
                  <a:lnTo>
                    <a:pt x="266" y="102"/>
                  </a:lnTo>
                  <a:lnTo>
                    <a:pt x="266" y="102"/>
                  </a:lnTo>
                  <a:lnTo>
                    <a:pt x="271" y="102"/>
                  </a:lnTo>
                  <a:lnTo>
                    <a:pt x="271" y="102"/>
                  </a:lnTo>
                  <a:lnTo>
                    <a:pt x="275" y="102"/>
                  </a:lnTo>
                  <a:lnTo>
                    <a:pt x="275" y="102"/>
                  </a:lnTo>
                  <a:lnTo>
                    <a:pt x="277" y="102"/>
                  </a:lnTo>
                  <a:lnTo>
                    <a:pt x="277" y="102"/>
                  </a:lnTo>
                  <a:lnTo>
                    <a:pt x="279" y="102"/>
                  </a:lnTo>
                  <a:lnTo>
                    <a:pt x="279" y="102"/>
                  </a:lnTo>
                  <a:lnTo>
                    <a:pt x="286" y="102"/>
                  </a:lnTo>
                  <a:lnTo>
                    <a:pt x="286" y="102"/>
                  </a:lnTo>
                  <a:lnTo>
                    <a:pt x="290" y="102"/>
                  </a:lnTo>
                  <a:lnTo>
                    <a:pt x="290" y="102"/>
                  </a:lnTo>
                  <a:lnTo>
                    <a:pt x="301" y="102"/>
                  </a:lnTo>
                  <a:lnTo>
                    <a:pt x="301" y="102"/>
                  </a:lnTo>
                  <a:lnTo>
                    <a:pt x="290" y="82"/>
                  </a:lnTo>
                  <a:lnTo>
                    <a:pt x="275" y="63"/>
                  </a:lnTo>
                  <a:lnTo>
                    <a:pt x="260" y="45"/>
                  </a:lnTo>
                  <a:lnTo>
                    <a:pt x="242" y="30"/>
                  </a:lnTo>
                  <a:lnTo>
                    <a:pt x="222" y="17"/>
                  </a:lnTo>
                  <a:lnTo>
                    <a:pt x="199" y="8"/>
                  </a:lnTo>
                  <a:lnTo>
                    <a:pt x="175" y="2"/>
                  </a:lnTo>
                  <a:lnTo>
                    <a:pt x="151" y="0"/>
                  </a:lnTo>
                  <a:lnTo>
                    <a:pt x="151" y="0"/>
                  </a:lnTo>
                  <a:lnTo>
                    <a:pt x="138" y="0"/>
                  </a:lnTo>
                  <a:lnTo>
                    <a:pt x="125" y="2"/>
                  </a:lnTo>
                  <a:lnTo>
                    <a:pt x="112" y="4"/>
                  </a:lnTo>
                  <a:lnTo>
                    <a:pt x="100" y="8"/>
                  </a:lnTo>
                  <a:lnTo>
                    <a:pt x="76" y="19"/>
                  </a:lnTo>
                  <a:lnTo>
                    <a:pt x="55" y="34"/>
                  </a:lnTo>
                  <a:lnTo>
                    <a:pt x="37" y="50"/>
                  </a:lnTo>
                  <a:lnTo>
                    <a:pt x="20" y="71"/>
                  </a:lnTo>
                  <a:lnTo>
                    <a:pt x="9" y="93"/>
                  </a:lnTo>
                  <a:lnTo>
                    <a:pt x="0" y="119"/>
                  </a:lnTo>
                  <a:lnTo>
                    <a:pt x="0" y="119"/>
                  </a:lnTo>
                  <a:lnTo>
                    <a:pt x="11" y="119"/>
                  </a:lnTo>
                  <a:lnTo>
                    <a:pt x="11" y="119"/>
                  </a:lnTo>
                  <a:lnTo>
                    <a:pt x="20" y="121"/>
                  </a:lnTo>
                  <a:lnTo>
                    <a:pt x="20" y="1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grpSp>
      <p:graphicFrame>
        <p:nvGraphicFramePr>
          <p:cNvPr id="11" name="表格 10">
            <a:extLst>
              <a:ext uri="{FF2B5EF4-FFF2-40B4-BE49-F238E27FC236}">
                <a16:creationId xmlns:a16="http://schemas.microsoft.com/office/drawing/2014/main" id="{9E16A94E-1C0E-D5F3-6291-3C225482C691}"/>
              </a:ext>
            </a:extLst>
          </p:cNvPr>
          <p:cNvGraphicFramePr>
            <a:graphicFrameLocks noGrp="1"/>
          </p:cNvGraphicFramePr>
          <p:nvPr/>
        </p:nvGraphicFramePr>
        <p:xfrm>
          <a:off x="0" y="-11036"/>
          <a:ext cx="12192000" cy="253923"/>
        </p:xfrm>
        <a:graphic>
          <a:graphicData uri="http://schemas.openxmlformats.org/drawingml/2006/table">
            <a:tbl>
              <a:tblPr firstRow="1" bandRow="1">
                <a:tableStyleId>{9D7B26C5-4107-4FEC-AEDC-1716B250A1EF}</a:tableStyleId>
              </a:tblPr>
              <a:tblGrid>
                <a:gridCol w="1016000">
                  <a:extLst>
                    <a:ext uri="{9D8B030D-6E8A-4147-A177-3AD203B41FA5}">
                      <a16:colId xmlns:a16="http://schemas.microsoft.com/office/drawing/2014/main" val="430702346"/>
                    </a:ext>
                  </a:extLst>
                </a:gridCol>
                <a:gridCol w="1016000">
                  <a:extLst>
                    <a:ext uri="{9D8B030D-6E8A-4147-A177-3AD203B41FA5}">
                      <a16:colId xmlns:a16="http://schemas.microsoft.com/office/drawing/2014/main" val="3238340718"/>
                    </a:ext>
                  </a:extLst>
                </a:gridCol>
                <a:gridCol w="1016000">
                  <a:extLst>
                    <a:ext uri="{9D8B030D-6E8A-4147-A177-3AD203B41FA5}">
                      <a16:colId xmlns:a16="http://schemas.microsoft.com/office/drawing/2014/main" val="375901009"/>
                    </a:ext>
                  </a:extLst>
                </a:gridCol>
                <a:gridCol w="1016000">
                  <a:extLst>
                    <a:ext uri="{9D8B030D-6E8A-4147-A177-3AD203B41FA5}">
                      <a16:colId xmlns:a16="http://schemas.microsoft.com/office/drawing/2014/main" val="1186696337"/>
                    </a:ext>
                  </a:extLst>
                </a:gridCol>
                <a:gridCol w="1016000">
                  <a:extLst>
                    <a:ext uri="{9D8B030D-6E8A-4147-A177-3AD203B41FA5}">
                      <a16:colId xmlns:a16="http://schemas.microsoft.com/office/drawing/2014/main" val="1856434816"/>
                    </a:ext>
                  </a:extLst>
                </a:gridCol>
                <a:gridCol w="1016000">
                  <a:extLst>
                    <a:ext uri="{9D8B030D-6E8A-4147-A177-3AD203B41FA5}">
                      <a16:colId xmlns:a16="http://schemas.microsoft.com/office/drawing/2014/main" val="2631607187"/>
                    </a:ext>
                  </a:extLst>
                </a:gridCol>
                <a:gridCol w="1016000">
                  <a:extLst>
                    <a:ext uri="{9D8B030D-6E8A-4147-A177-3AD203B41FA5}">
                      <a16:colId xmlns:a16="http://schemas.microsoft.com/office/drawing/2014/main" val="3908009043"/>
                    </a:ext>
                  </a:extLst>
                </a:gridCol>
                <a:gridCol w="1016000">
                  <a:extLst>
                    <a:ext uri="{9D8B030D-6E8A-4147-A177-3AD203B41FA5}">
                      <a16:colId xmlns:a16="http://schemas.microsoft.com/office/drawing/2014/main" val="2320919784"/>
                    </a:ext>
                  </a:extLst>
                </a:gridCol>
                <a:gridCol w="1016000">
                  <a:extLst>
                    <a:ext uri="{9D8B030D-6E8A-4147-A177-3AD203B41FA5}">
                      <a16:colId xmlns:a16="http://schemas.microsoft.com/office/drawing/2014/main" val="345247987"/>
                    </a:ext>
                  </a:extLst>
                </a:gridCol>
                <a:gridCol w="1016000">
                  <a:extLst>
                    <a:ext uri="{9D8B030D-6E8A-4147-A177-3AD203B41FA5}">
                      <a16:colId xmlns:a16="http://schemas.microsoft.com/office/drawing/2014/main" val="2953035068"/>
                    </a:ext>
                  </a:extLst>
                </a:gridCol>
                <a:gridCol w="1016000">
                  <a:extLst>
                    <a:ext uri="{9D8B030D-6E8A-4147-A177-3AD203B41FA5}">
                      <a16:colId xmlns:a16="http://schemas.microsoft.com/office/drawing/2014/main" val="3468142707"/>
                    </a:ext>
                  </a:extLst>
                </a:gridCol>
                <a:gridCol w="1016000">
                  <a:extLst>
                    <a:ext uri="{9D8B030D-6E8A-4147-A177-3AD203B41FA5}">
                      <a16:colId xmlns:a16="http://schemas.microsoft.com/office/drawing/2014/main" val="3194531347"/>
                    </a:ext>
                  </a:extLst>
                </a:gridCol>
              </a:tblGrid>
              <a:tr h="253923">
                <a:tc>
                  <a:txBody>
                    <a:bodyPr/>
                    <a:lstStyle/>
                    <a:p>
                      <a:endParaRPr lang="en-GB" sz="900" dirty="0"/>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70703203"/>
                  </a:ext>
                </a:extLst>
              </a:tr>
            </a:tbl>
          </a:graphicData>
        </a:graphic>
      </p:graphicFrame>
      <p:grpSp>
        <p:nvGrpSpPr>
          <p:cNvPr id="27" name="组合 26">
            <a:extLst>
              <a:ext uri="{FF2B5EF4-FFF2-40B4-BE49-F238E27FC236}">
                <a16:creationId xmlns:a16="http://schemas.microsoft.com/office/drawing/2014/main" id="{D0255E43-C52B-84F5-E5DD-09FEBFFC4CF9}"/>
              </a:ext>
            </a:extLst>
          </p:cNvPr>
          <p:cNvGrpSpPr/>
          <p:nvPr/>
        </p:nvGrpSpPr>
        <p:grpSpPr>
          <a:xfrm>
            <a:off x="118580" y="-11037"/>
            <a:ext cx="11981979" cy="250244"/>
            <a:chOff x="474181" y="1053094"/>
            <a:chExt cx="11274184" cy="250244"/>
          </a:xfrm>
        </p:grpSpPr>
        <p:sp>
          <p:nvSpPr>
            <p:cNvPr id="28" name="文本框 27">
              <a:extLst>
                <a:ext uri="{FF2B5EF4-FFF2-40B4-BE49-F238E27FC236}">
                  <a16:creationId xmlns:a16="http://schemas.microsoft.com/office/drawing/2014/main" id="{110F9D69-A650-ED73-9FF9-F5CA84B123B4}"/>
                </a:ext>
              </a:extLst>
            </p:cNvPr>
            <p:cNvSpPr txBox="1"/>
            <p:nvPr/>
          </p:nvSpPr>
          <p:spPr>
            <a:xfrm>
              <a:off x="47418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rPr>
                <a:t>定义</a:t>
              </a:r>
              <a:endParaRPr lang="en-GB" sz="1200" dirty="0" err="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9" name="文本框 28">
              <a:extLst>
                <a:ext uri="{FF2B5EF4-FFF2-40B4-BE49-F238E27FC236}">
                  <a16:creationId xmlns:a16="http://schemas.microsoft.com/office/drawing/2014/main" id="{5D053690-3AC3-C1D3-1CBA-029A5A27208C}"/>
                </a:ext>
              </a:extLst>
            </p:cNvPr>
            <p:cNvSpPr txBox="1"/>
            <p:nvPr/>
          </p:nvSpPr>
          <p:spPr>
            <a:xfrm>
              <a:off x="238356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rPr>
                <a:t>职责</a:t>
              </a:r>
              <a:endParaRPr lang="en-GB" sz="1200" dirty="0" err="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0" name="文本框 29">
              <a:extLst>
                <a:ext uri="{FF2B5EF4-FFF2-40B4-BE49-F238E27FC236}">
                  <a16:creationId xmlns:a16="http://schemas.microsoft.com/office/drawing/2014/main" id="{46E26397-16FF-B80E-EC8B-7C3071CE78DC}"/>
                </a:ext>
              </a:extLst>
            </p:cNvPr>
            <p:cNvSpPr txBox="1"/>
            <p:nvPr/>
          </p:nvSpPr>
          <p:spPr>
            <a:xfrm>
              <a:off x="142887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rPr>
                <a:t>范围</a:t>
              </a:r>
              <a:endParaRPr lang="en-GB" sz="1200" dirty="0" err="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1" name="文本框 30">
              <a:extLst>
                <a:ext uri="{FF2B5EF4-FFF2-40B4-BE49-F238E27FC236}">
                  <a16:creationId xmlns:a16="http://schemas.microsoft.com/office/drawing/2014/main" id="{A64EA696-FEB7-C3D1-0361-35BFF838539D}"/>
                </a:ext>
              </a:extLst>
            </p:cNvPr>
            <p:cNvSpPr txBox="1"/>
            <p:nvPr/>
          </p:nvSpPr>
          <p:spPr>
            <a:xfrm>
              <a:off x="333825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rPr>
                <a:t>识别</a:t>
              </a:r>
              <a:endParaRPr lang="en-GB" sz="1200" dirty="0" err="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2" name="文本框 31">
              <a:extLst>
                <a:ext uri="{FF2B5EF4-FFF2-40B4-BE49-F238E27FC236}">
                  <a16:creationId xmlns:a16="http://schemas.microsoft.com/office/drawing/2014/main" id="{EE93E4EF-31FD-AB56-043F-C196812978CF}"/>
                </a:ext>
              </a:extLst>
            </p:cNvPr>
            <p:cNvSpPr txBox="1"/>
            <p:nvPr/>
          </p:nvSpPr>
          <p:spPr>
            <a:xfrm>
              <a:off x="429294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rPr>
                <a:t>披露</a:t>
              </a:r>
              <a:endParaRPr lang="en-GB" sz="1200" dirty="0" err="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4" name="文本框 33">
              <a:extLst>
                <a:ext uri="{FF2B5EF4-FFF2-40B4-BE49-F238E27FC236}">
                  <a16:creationId xmlns:a16="http://schemas.microsoft.com/office/drawing/2014/main" id="{87EB3E41-411B-4E09-0D7F-AB4130B48BDC}"/>
                </a:ext>
              </a:extLst>
            </p:cNvPr>
            <p:cNvSpPr txBox="1"/>
            <p:nvPr/>
          </p:nvSpPr>
          <p:spPr>
            <a:xfrm>
              <a:off x="524764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rPr>
                <a:t>管理</a:t>
              </a:r>
              <a:endParaRPr lang="en-GB" sz="1200" dirty="0" err="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7" name="文本框 36">
              <a:extLst>
                <a:ext uri="{FF2B5EF4-FFF2-40B4-BE49-F238E27FC236}">
                  <a16:creationId xmlns:a16="http://schemas.microsoft.com/office/drawing/2014/main" id="{AFC42A69-B2AC-080C-A03A-B52EA732AB73}"/>
                </a:ext>
              </a:extLst>
            </p:cNvPr>
            <p:cNvSpPr txBox="1"/>
            <p:nvPr/>
          </p:nvSpPr>
          <p:spPr>
            <a:xfrm>
              <a:off x="620233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rPr>
                <a:t>其他场景</a:t>
              </a:r>
              <a:endParaRPr lang="en-GB" sz="1200" dirty="0" err="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8" name="文本框 37">
              <a:extLst>
                <a:ext uri="{FF2B5EF4-FFF2-40B4-BE49-F238E27FC236}">
                  <a16:creationId xmlns:a16="http://schemas.microsoft.com/office/drawing/2014/main" id="{1C1BD0E0-07AB-05F2-8639-03991B681BD8}"/>
                </a:ext>
              </a:extLst>
            </p:cNvPr>
            <p:cNvSpPr txBox="1"/>
            <p:nvPr/>
          </p:nvSpPr>
          <p:spPr>
            <a:xfrm>
              <a:off x="715702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rPr>
                <a:t>具体示例</a:t>
              </a:r>
              <a:endParaRPr lang="en-GB" sz="1200" dirty="0" err="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40">
              <a:extLst>
                <a:ext uri="{FF2B5EF4-FFF2-40B4-BE49-F238E27FC236}">
                  <a16:creationId xmlns:a16="http://schemas.microsoft.com/office/drawing/2014/main" id="{A75B20AA-020D-0357-B714-E32F04598CD4}"/>
                </a:ext>
              </a:extLst>
            </p:cNvPr>
            <p:cNvSpPr txBox="1"/>
            <p:nvPr/>
          </p:nvSpPr>
          <p:spPr>
            <a:xfrm>
              <a:off x="811171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rPr>
                <a:t>类别示例</a:t>
              </a:r>
              <a:endParaRPr lang="en-GB" sz="1200" dirty="0" err="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2" name="文本框 41">
              <a:extLst>
                <a:ext uri="{FF2B5EF4-FFF2-40B4-BE49-F238E27FC236}">
                  <a16:creationId xmlns:a16="http://schemas.microsoft.com/office/drawing/2014/main" id="{BB6C22D7-B002-3987-6AF1-75186A2BB858}"/>
                </a:ext>
              </a:extLst>
            </p:cNvPr>
            <p:cNvSpPr txBox="1"/>
            <p:nvPr/>
          </p:nvSpPr>
          <p:spPr>
            <a:xfrm>
              <a:off x="1002110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rPr>
                <a:t>点击完成</a:t>
              </a:r>
              <a:endParaRPr lang="en-GB" sz="1200" dirty="0" err="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3" name="文本框 42">
              <a:extLst>
                <a:ext uri="{FF2B5EF4-FFF2-40B4-BE49-F238E27FC236}">
                  <a16:creationId xmlns:a16="http://schemas.microsoft.com/office/drawing/2014/main" id="{4C113AF4-4B60-248B-83A3-AA07C01A9670}"/>
                </a:ext>
              </a:extLst>
            </p:cNvPr>
            <p:cNvSpPr txBox="1"/>
            <p:nvPr/>
          </p:nvSpPr>
          <p:spPr>
            <a:xfrm>
              <a:off x="1097578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rPr>
                <a:t>完成培训</a:t>
              </a:r>
              <a:endParaRPr lang="en-GB" sz="1200" dirty="0" err="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6" name="文本框 45">
              <a:extLst>
                <a:ext uri="{FF2B5EF4-FFF2-40B4-BE49-F238E27FC236}">
                  <a16:creationId xmlns:a16="http://schemas.microsoft.com/office/drawing/2014/main" id="{8E35D63F-A4D0-5CBC-6CE3-ACCF23D989D8}"/>
                </a:ext>
              </a:extLst>
            </p:cNvPr>
            <p:cNvSpPr txBox="1"/>
            <p:nvPr/>
          </p:nvSpPr>
          <p:spPr>
            <a:xfrm>
              <a:off x="8930244" y="1053094"/>
              <a:ext cx="1023320"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rPr>
                <a:t>完成</a:t>
              </a:r>
              <a:r>
                <a:rPr lang="en-US" altLang="zh-CN" sz="1200" dirty="0">
                  <a:solidFill>
                    <a:schemeClr val="bg1"/>
                  </a:solidFill>
                  <a:latin typeface="Arial" panose="020B0604020202020204" pitchFamily="34" charset="0"/>
                  <a:ea typeface="微软雅黑" panose="020B0503020204020204" pitchFamily="34" charset="-122"/>
                  <a:cs typeface="Arial" panose="020B0604020202020204" pitchFamily="34" charset="0"/>
                </a:rPr>
                <a:t>/</a:t>
              </a:r>
              <a:r>
                <a:rPr lang="zh-CN" alt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rPr>
                <a:t>无需披露</a:t>
              </a:r>
              <a:endParaRPr lang="en-GB" sz="1200" dirty="0" err="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4" name="Title 1">
            <a:extLst>
              <a:ext uri="{FF2B5EF4-FFF2-40B4-BE49-F238E27FC236}">
                <a16:creationId xmlns:a16="http://schemas.microsoft.com/office/drawing/2014/main" id="{B8B4B996-7FA0-02F7-9FE4-29D8569BEBE1}"/>
              </a:ext>
            </a:extLst>
          </p:cNvPr>
          <p:cNvSpPr>
            <a:spLocks noGrp="1"/>
          </p:cNvSpPr>
          <p:nvPr>
            <p:ph type="title"/>
          </p:nvPr>
        </p:nvSpPr>
        <p:spPr>
          <a:xfrm>
            <a:off x="365125" y="242888"/>
            <a:ext cx="11460163" cy="430887"/>
          </a:xfrm>
        </p:spPr>
        <p:txBody>
          <a:bodyPr/>
          <a:lstStyle/>
          <a:p>
            <a:r>
              <a:rPr lang="en-US" altLang="zh-CN" dirty="0">
                <a:cs typeface="+mn-ea"/>
                <a:sym typeface="+mn-lt"/>
              </a:rPr>
              <a:t>4-</a:t>
            </a:r>
            <a:r>
              <a:rPr lang="zh-CN" altLang="en-US" dirty="0">
                <a:cs typeface="+mn-ea"/>
                <a:sym typeface="+mn-lt"/>
              </a:rPr>
              <a:t>其他常见场景</a:t>
            </a:r>
          </a:p>
        </p:txBody>
      </p:sp>
    </p:spTree>
    <p:custDataLst>
      <p:tags r:id="rId1"/>
    </p:custDataLst>
    <p:extLst>
      <p:ext uri="{BB962C8B-B14F-4D97-AF65-F5344CB8AC3E}">
        <p14:creationId xmlns:p14="http://schemas.microsoft.com/office/powerpoint/2010/main" val="32004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cs typeface="+mn-ea"/>
                <a:sym typeface="+mn-lt"/>
              </a:rPr>
              <a:t>关于利益冲突政策</a:t>
            </a:r>
            <a:endParaRPr lang="en-US" dirty="0">
              <a:cs typeface="+mn-ea"/>
              <a:sym typeface="+mn-lt"/>
            </a:endParaRPr>
          </a:p>
        </p:txBody>
      </p:sp>
      <p:sp>
        <p:nvSpPr>
          <p:cNvPr id="4" name="Content Placeholder 3">
            <a:extLst>
              <a:ext uri="{FF2B5EF4-FFF2-40B4-BE49-F238E27FC236}">
                <a16:creationId xmlns:a16="http://schemas.microsoft.com/office/drawing/2014/main" id="{91CE2667-7D36-4B10-BC4D-5CC4A0E286E7}"/>
              </a:ext>
            </a:extLst>
          </p:cNvPr>
          <p:cNvSpPr>
            <a:spLocks noGrp="1"/>
          </p:cNvSpPr>
          <p:nvPr>
            <p:ph type="subTitle" idx="1"/>
          </p:nvPr>
        </p:nvSpPr>
        <p:spPr>
          <a:xfrm>
            <a:off x="408449" y="1332972"/>
            <a:ext cx="11460164" cy="738664"/>
          </a:xfrm>
        </p:spPr>
        <p:txBody>
          <a:bodyPr wrap="square">
            <a:spAutoFit/>
          </a:bodyPr>
          <a:lstStyle/>
          <a:p>
            <a:r>
              <a:rPr lang="zh-CN" altLang="en-US" dirty="0">
                <a:cs typeface="+mn-ea"/>
                <a:sym typeface="+mn-lt"/>
              </a:rPr>
              <a:t>该政策涵盖利益冲突</a:t>
            </a:r>
            <a:r>
              <a:rPr lang="en-US" altLang="zh-CN" dirty="0">
                <a:cs typeface="+mn-ea"/>
                <a:sym typeface="+mn-lt"/>
              </a:rPr>
              <a:t>(COI)</a:t>
            </a:r>
            <a:r>
              <a:rPr lang="zh-CN" altLang="en-US" dirty="0">
                <a:cs typeface="+mn-ea"/>
                <a:sym typeface="+mn-lt"/>
              </a:rPr>
              <a:t>的</a:t>
            </a:r>
            <a:r>
              <a:rPr lang="zh-CN" altLang="en-US" b="1" dirty="0">
                <a:cs typeface="+mn-ea"/>
                <a:sym typeface="+mn-lt"/>
              </a:rPr>
              <a:t>识别、披露和管理要求</a:t>
            </a:r>
            <a:r>
              <a:rPr lang="zh-CN" altLang="en-US" dirty="0">
                <a:cs typeface="+mn-ea"/>
                <a:sym typeface="+mn-lt"/>
              </a:rPr>
              <a:t>。</a:t>
            </a:r>
            <a:endParaRPr lang="en-US" altLang="zh-CN" dirty="0">
              <a:cs typeface="+mn-ea"/>
              <a:sym typeface="+mn-lt"/>
            </a:endParaRPr>
          </a:p>
          <a:p>
            <a:r>
              <a:rPr lang="zh-CN" altLang="en-US" dirty="0">
                <a:cs typeface="+mn-ea"/>
                <a:sym typeface="+mn-lt"/>
              </a:rPr>
              <a:t>该政策促使我们基于</a:t>
            </a:r>
            <a:r>
              <a:rPr lang="zh-CN" altLang="en-US" b="1" dirty="0">
                <a:cs typeface="+mn-ea"/>
                <a:sym typeface="+mn-lt"/>
              </a:rPr>
              <a:t>正派诚实</a:t>
            </a:r>
            <a:r>
              <a:rPr lang="zh-CN" altLang="en-US" dirty="0">
                <a:cs typeface="+mn-ea"/>
                <a:sym typeface="+mn-lt"/>
              </a:rPr>
              <a:t>和</a:t>
            </a:r>
            <a:r>
              <a:rPr lang="zh-CN" altLang="en-US" b="1" dirty="0">
                <a:cs typeface="+mn-ea"/>
                <a:sym typeface="+mn-lt"/>
              </a:rPr>
              <a:t>公开透明</a:t>
            </a:r>
            <a:r>
              <a:rPr lang="zh-CN" altLang="en-US" dirty="0">
                <a:cs typeface="+mn-ea"/>
                <a:sym typeface="+mn-lt"/>
              </a:rPr>
              <a:t>的价值观</a:t>
            </a:r>
            <a:r>
              <a:rPr lang="zh-CN" altLang="en-US" b="1" dirty="0">
                <a:cs typeface="+mn-ea"/>
                <a:sym typeface="+mn-lt"/>
              </a:rPr>
              <a:t>构筑信任</a:t>
            </a:r>
            <a:r>
              <a:rPr lang="zh-CN" altLang="en-US" dirty="0">
                <a:cs typeface="+mn-ea"/>
                <a:sym typeface="+mn-lt"/>
              </a:rPr>
              <a:t>。</a:t>
            </a:r>
            <a:r>
              <a:rPr lang="zh-CN" altLang="zh-CN" dirty="0">
                <a:cs typeface="+mn-ea"/>
                <a:sym typeface="+mn-lt"/>
              </a:rPr>
              <a:t> </a:t>
            </a:r>
          </a:p>
        </p:txBody>
      </p:sp>
      <p:sp>
        <p:nvSpPr>
          <p:cNvPr id="10" name="Rectangle 9">
            <a:hlinkClick r:id="rId4"/>
            <a:extLst>
              <a:ext uri="{FF2B5EF4-FFF2-40B4-BE49-F238E27FC236}">
                <a16:creationId xmlns:a16="http://schemas.microsoft.com/office/drawing/2014/main" id="{54F9E8F9-1F1D-4593-BB58-AEEC1422D1FE}"/>
              </a:ext>
            </a:extLst>
          </p:cNvPr>
          <p:cNvSpPr/>
          <p:nvPr/>
        </p:nvSpPr>
        <p:spPr bwMode="auto">
          <a:xfrm>
            <a:off x="408449" y="4891262"/>
            <a:ext cx="1739948" cy="4572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fontAlgn="auto" hangingPunct="0">
              <a:spcBef>
                <a:spcPts val="0"/>
              </a:spcBef>
              <a:spcAft>
                <a:spcPts val="0"/>
              </a:spcAft>
              <a:buClr>
                <a:schemeClr val="bg1"/>
              </a:buClr>
            </a:pPr>
            <a:r>
              <a:rPr lang="zh-CN" altLang="en-US" sz="1400" b="1" u="sng" kern="0" dirty="0">
                <a:solidFill>
                  <a:srgbClr val="FFFFFF"/>
                </a:solidFill>
                <a:latin typeface="Arial" panose="020B0604020202020204" pitchFamily="34" charset="0"/>
                <a:ea typeface="微软雅黑" panose="020B0503020204020204" pitchFamily="34" charset="-122"/>
                <a:cs typeface="+mn-ea"/>
                <a:sym typeface="+mn-lt"/>
              </a:rPr>
              <a:t>利益冲突政策</a:t>
            </a:r>
          </a:p>
        </p:txBody>
      </p:sp>
      <p:sp>
        <p:nvSpPr>
          <p:cNvPr id="19" name="Rectangle 18">
            <a:extLst>
              <a:ext uri="{FF2B5EF4-FFF2-40B4-BE49-F238E27FC236}">
                <a16:creationId xmlns:a16="http://schemas.microsoft.com/office/drawing/2014/main" id="{1954EA4B-1BCE-47D6-83AC-55FB2E7BABC6}"/>
              </a:ext>
            </a:extLst>
          </p:cNvPr>
          <p:cNvSpPr/>
          <p:nvPr/>
        </p:nvSpPr>
        <p:spPr bwMode="auto">
          <a:xfrm>
            <a:off x="410028" y="3009023"/>
            <a:ext cx="11375136" cy="808375"/>
          </a:xfrm>
          <a:prstGeom prst="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121920" rIns="1097280" bIns="121920" numCol="1" spcCol="0" rtlCol="0" fromWordArt="0" anchor="ctr" anchorCtr="0" forceAA="0" compatLnSpc="1">
            <a:prstTxWarp prst="textNoShape">
              <a:avLst/>
            </a:prstTxWarp>
            <a:noAutofit/>
          </a:bodyPr>
          <a:lstStyle/>
          <a:p>
            <a:pPr>
              <a:spcAft>
                <a:spcPts val="600"/>
              </a:spcAft>
            </a:pPr>
            <a:r>
              <a:rPr lang="zh-CN" altLang="en-US" sz="1600" dirty="0">
                <a:solidFill>
                  <a:schemeClr val="tx1"/>
                </a:solidFill>
                <a:latin typeface="Arial" panose="020B0604020202020204" pitchFamily="34" charset="0"/>
                <a:ea typeface="微软雅黑" panose="020B0503020204020204" pitchFamily="34" charset="-122"/>
                <a:cs typeface="+mn-ea"/>
                <a:sym typeface="+mn-lt"/>
              </a:rPr>
              <a:t>利益冲突政策适用于全体</a:t>
            </a:r>
            <a:r>
              <a:rPr lang="en-US" altLang="zh-CN" sz="1600" dirty="0">
                <a:solidFill>
                  <a:schemeClr val="tx1"/>
                </a:solidFill>
                <a:latin typeface="Arial" panose="020B0604020202020204" pitchFamily="34" charset="0"/>
                <a:ea typeface="微软雅黑" panose="020B0503020204020204" pitchFamily="34" charset="-122"/>
                <a:cs typeface="+mn-ea"/>
                <a:sym typeface="+mn-lt"/>
              </a:rPr>
              <a:t>GSK</a:t>
            </a:r>
            <a:r>
              <a:rPr lang="zh-CN" altLang="en-US" sz="1600" dirty="0">
                <a:solidFill>
                  <a:schemeClr val="tx1"/>
                </a:solidFill>
                <a:latin typeface="Arial" panose="020B0604020202020204" pitchFamily="34" charset="0"/>
                <a:ea typeface="微软雅黑" panose="020B0503020204020204" pitchFamily="34" charset="-122"/>
                <a:cs typeface="+mn-ea"/>
                <a:sym typeface="+mn-lt"/>
              </a:rPr>
              <a:t>员工和辅助工作人员（在本政策中统称为</a:t>
            </a:r>
            <a:r>
              <a:rPr lang="en-US" altLang="zh-CN" sz="1600" dirty="0">
                <a:solidFill>
                  <a:schemeClr val="tx1"/>
                </a:solidFill>
                <a:latin typeface="Arial" panose="020B0604020202020204" pitchFamily="34" charset="0"/>
                <a:ea typeface="微软雅黑" panose="020B0503020204020204" pitchFamily="34" charset="-122"/>
                <a:cs typeface="+mn-ea"/>
                <a:sym typeface="+mn-lt"/>
              </a:rPr>
              <a:t>GSK</a:t>
            </a:r>
            <a:r>
              <a:rPr lang="zh-CN" altLang="en-US" sz="1600" dirty="0">
                <a:solidFill>
                  <a:schemeClr val="tx1"/>
                </a:solidFill>
                <a:latin typeface="Arial" panose="020B0604020202020204" pitchFamily="34" charset="0"/>
                <a:ea typeface="微软雅黑" panose="020B0503020204020204" pitchFamily="34" charset="-122"/>
                <a:cs typeface="+mn-ea"/>
                <a:sym typeface="+mn-lt"/>
              </a:rPr>
              <a:t>员工）。</a:t>
            </a:r>
            <a:endParaRPr lang="en-US" altLang="zh-CN" sz="1600" dirty="0">
              <a:solidFill>
                <a:schemeClr val="tx1"/>
              </a:solidFill>
              <a:latin typeface="Arial" panose="020B0604020202020204" pitchFamily="34" charset="0"/>
              <a:ea typeface="微软雅黑" panose="020B0503020204020204" pitchFamily="34" charset="-122"/>
              <a:cs typeface="+mn-ea"/>
              <a:sym typeface="+mn-lt"/>
            </a:endParaRPr>
          </a:p>
        </p:txBody>
      </p:sp>
      <p:sp>
        <p:nvSpPr>
          <p:cNvPr id="12" name="Rectangle 11">
            <a:extLst>
              <a:ext uri="{FF2B5EF4-FFF2-40B4-BE49-F238E27FC236}">
                <a16:creationId xmlns:a16="http://schemas.microsoft.com/office/drawing/2014/main" id="{74055C52-94E0-4D04-ADEF-857F08744DB6}"/>
              </a:ext>
            </a:extLst>
          </p:cNvPr>
          <p:cNvSpPr/>
          <p:nvPr/>
        </p:nvSpPr>
        <p:spPr bwMode="auto">
          <a:xfrm>
            <a:off x="410028" y="2559287"/>
            <a:ext cx="11362872" cy="457200"/>
          </a:xfrm>
          <a:prstGeom prst="rect">
            <a:avLst/>
          </a:prstGeom>
          <a:solidFill>
            <a:schemeClr val="tx2"/>
          </a:solidFill>
          <a:ln w="19050">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a:spcAft>
                <a:spcPts val="1200"/>
              </a:spcAft>
            </a:pPr>
            <a:r>
              <a:rPr lang="zh-CN" altLang="en-US" sz="1600" b="1" dirty="0">
                <a:latin typeface="Arial" panose="020B0604020202020204" pitchFamily="34" charset="0"/>
                <a:ea typeface="微软雅黑" panose="020B0503020204020204" pitchFamily="34" charset="-122"/>
                <a:cs typeface="+mn-ea"/>
                <a:sym typeface="+mn-lt"/>
              </a:rPr>
              <a:t>哪些人需要遵守利益冲突政策？</a:t>
            </a:r>
            <a:endParaRPr lang="en-US" altLang="zh-CN" sz="1600" b="1" dirty="0">
              <a:latin typeface="Arial" panose="020B0604020202020204" pitchFamily="34" charset="0"/>
              <a:ea typeface="微软雅黑" panose="020B0503020204020204" pitchFamily="34" charset="-122"/>
              <a:cs typeface="+mn-ea"/>
              <a:sym typeface="+mn-lt"/>
            </a:endParaRPr>
          </a:p>
        </p:txBody>
      </p:sp>
      <p:grpSp>
        <p:nvGrpSpPr>
          <p:cNvPr id="14" name="Group 983">
            <a:extLst>
              <a:ext uri="{FF2B5EF4-FFF2-40B4-BE49-F238E27FC236}">
                <a16:creationId xmlns:a16="http://schemas.microsoft.com/office/drawing/2014/main" id="{DB017371-2FE0-42F2-AEAE-501D4B1BE51C}"/>
              </a:ext>
            </a:extLst>
          </p:cNvPr>
          <p:cNvGrpSpPr>
            <a:grpSpLocks noChangeAspect="1"/>
          </p:cNvGrpSpPr>
          <p:nvPr/>
        </p:nvGrpSpPr>
        <p:grpSpPr bwMode="auto">
          <a:xfrm>
            <a:off x="10493648" y="1441631"/>
            <a:ext cx="585685" cy="780719"/>
            <a:chOff x="3226" y="3043"/>
            <a:chExt cx="1000" cy="1333"/>
          </a:xfrm>
          <a:solidFill>
            <a:schemeClr val="bg2"/>
          </a:solidFill>
        </p:grpSpPr>
        <p:sp>
          <p:nvSpPr>
            <p:cNvPr id="15" name="Freeform 984">
              <a:extLst>
                <a:ext uri="{FF2B5EF4-FFF2-40B4-BE49-F238E27FC236}">
                  <a16:creationId xmlns:a16="http://schemas.microsoft.com/office/drawing/2014/main" id="{30CD1928-6EBE-463D-BBE7-0E77709C8BF6}"/>
                </a:ext>
              </a:extLst>
            </p:cNvPr>
            <p:cNvSpPr>
              <a:spLocks noEditPoints="1"/>
            </p:cNvSpPr>
            <p:nvPr/>
          </p:nvSpPr>
          <p:spPr bwMode="auto">
            <a:xfrm>
              <a:off x="3226" y="3043"/>
              <a:ext cx="1000" cy="1333"/>
            </a:xfrm>
            <a:custGeom>
              <a:avLst/>
              <a:gdLst>
                <a:gd name="T0" fmla="*/ 1651 w 1651"/>
                <a:gd name="T1" fmla="*/ 642 h 2200"/>
                <a:gd name="T2" fmla="*/ 1009 w 1651"/>
                <a:gd name="T3" fmla="*/ 0 h 2200"/>
                <a:gd name="T4" fmla="*/ 184 w 1651"/>
                <a:gd name="T5" fmla="*/ 0 h 2200"/>
                <a:gd name="T6" fmla="*/ 0 w 1651"/>
                <a:gd name="T7" fmla="*/ 184 h 2200"/>
                <a:gd name="T8" fmla="*/ 0 w 1651"/>
                <a:gd name="T9" fmla="*/ 2017 h 2200"/>
                <a:gd name="T10" fmla="*/ 184 w 1651"/>
                <a:gd name="T11" fmla="*/ 2200 h 2200"/>
                <a:gd name="T12" fmla="*/ 1467 w 1651"/>
                <a:gd name="T13" fmla="*/ 2200 h 2200"/>
                <a:gd name="T14" fmla="*/ 1651 w 1651"/>
                <a:gd name="T15" fmla="*/ 2017 h 2200"/>
                <a:gd name="T16" fmla="*/ 1651 w 1651"/>
                <a:gd name="T17" fmla="*/ 642 h 2200"/>
                <a:gd name="T18" fmla="*/ 1467 w 1651"/>
                <a:gd name="T19" fmla="*/ 2017 h 2200"/>
                <a:gd name="T20" fmla="*/ 184 w 1651"/>
                <a:gd name="T21" fmla="*/ 2017 h 2200"/>
                <a:gd name="T22" fmla="*/ 184 w 1651"/>
                <a:gd name="T23" fmla="*/ 184 h 2200"/>
                <a:gd name="T24" fmla="*/ 826 w 1651"/>
                <a:gd name="T25" fmla="*/ 184 h 2200"/>
                <a:gd name="T26" fmla="*/ 826 w 1651"/>
                <a:gd name="T27" fmla="*/ 825 h 2200"/>
                <a:gd name="T28" fmla="*/ 1467 w 1651"/>
                <a:gd name="T29" fmla="*/ 825 h 2200"/>
                <a:gd name="T30" fmla="*/ 1467 w 1651"/>
                <a:gd name="T31" fmla="*/ 2017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1" h="2200">
                  <a:moveTo>
                    <a:pt x="1651" y="642"/>
                  </a:moveTo>
                  <a:cubicBezTo>
                    <a:pt x="1009" y="0"/>
                    <a:pt x="1009" y="0"/>
                    <a:pt x="1009" y="0"/>
                  </a:cubicBezTo>
                  <a:cubicBezTo>
                    <a:pt x="184" y="0"/>
                    <a:pt x="184" y="0"/>
                    <a:pt x="184" y="0"/>
                  </a:cubicBezTo>
                  <a:cubicBezTo>
                    <a:pt x="83" y="0"/>
                    <a:pt x="0" y="82"/>
                    <a:pt x="0" y="184"/>
                  </a:cubicBezTo>
                  <a:cubicBezTo>
                    <a:pt x="0" y="2017"/>
                    <a:pt x="0" y="2017"/>
                    <a:pt x="0" y="2017"/>
                  </a:cubicBezTo>
                  <a:cubicBezTo>
                    <a:pt x="0" y="2118"/>
                    <a:pt x="83" y="2200"/>
                    <a:pt x="184" y="2200"/>
                  </a:cubicBezTo>
                  <a:cubicBezTo>
                    <a:pt x="1467" y="2200"/>
                    <a:pt x="1467" y="2200"/>
                    <a:pt x="1467" y="2200"/>
                  </a:cubicBezTo>
                  <a:cubicBezTo>
                    <a:pt x="1568" y="2200"/>
                    <a:pt x="1651" y="2118"/>
                    <a:pt x="1651" y="2017"/>
                  </a:cubicBezTo>
                  <a:lnTo>
                    <a:pt x="1651" y="642"/>
                  </a:lnTo>
                  <a:close/>
                  <a:moveTo>
                    <a:pt x="1467" y="2017"/>
                  </a:moveTo>
                  <a:cubicBezTo>
                    <a:pt x="184" y="2017"/>
                    <a:pt x="184" y="2017"/>
                    <a:pt x="184" y="2017"/>
                  </a:cubicBezTo>
                  <a:cubicBezTo>
                    <a:pt x="184" y="184"/>
                    <a:pt x="184" y="184"/>
                    <a:pt x="184" y="184"/>
                  </a:cubicBezTo>
                  <a:cubicBezTo>
                    <a:pt x="826" y="184"/>
                    <a:pt x="826" y="184"/>
                    <a:pt x="826" y="184"/>
                  </a:cubicBezTo>
                  <a:cubicBezTo>
                    <a:pt x="826" y="825"/>
                    <a:pt x="826" y="825"/>
                    <a:pt x="826" y="825"/>
                  </a:cubicBezTo>
                  <a:cubicBezTo>
                    <a:pt x="1467" y="825"/>
                    <a:pt x="1467" y="825"/>
                    <a:pt x="1467" y="825"/>
                  </a:cubicBezTo>
                  <a:lnTo>
                    <a:pt x="1467" y="20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sp>
          <p:nvSpPr>
            <p:cNvPr id="16" name="Freeform 985">
              <a:extLst>
                <a:ext uri="{FF2B5EF4-FFF2-40B4-BE49-F238E27FC236}">
                  <a16:creationId xmlns:a16="http://schemas.microsoft.com/office/drawing/2014/main" id="{CB89459C-CCE6-423F-8CEA-ADDA7BE2A8BA}"/>
                </a:ext>
              </a:extLst>
            </p:cNvPr>
            <p:cNvSpPr>
              <a:spLocks/>
            </p:cNvSpPr>
            <p:nvPr/>
          </p:nvSpPr>
          <p:spPr bwMode="auto">
            <a:xfrm>
              <a:off x="3438" y="3879"/>
              <a:ext cx="577" cy="98"/>
            </a:xfrm>
            <a:custGeom>
              <a:avLst/>
              <a:gdLst>
                <a:gd name="T0" fmla="*/ 872 w 953"/>
                <a:gd name="T1" fmla="*/ 0 h 161"/>
                <a:gd name="T2" fmla="*/ 81 w 953"/>
                <a:gd name="T3" fmla="*/ 0 h 161"/>
                <a:gd name="T4" fmla="*/ 0 w 953"/>
                <a:gd name="T5" fmla="*/ 81 h 161"/>
                <a:gd name="T6" fmla="*/ 81 w 953"/>
                <a:gd name="T7" fmla="*/ 161 h 161"/>
                <a:gd name="T8" fmla="*/ 872 w 953"/>
                <a:gd name="T9" fmla="*/ 161 h 161"/>
                <a:gd name="T10" fmla="*/ 953 w 953"/>
                <a:gd name="T11" fmla="*/ 81 h 161"/>
                <a:gd name="T12" fmla="*/ 872 w 953"/>
                <a:gd name="T13" fmla="*/ 0 h 161"/>
              </a:gdLst>
              <a:ahLst/>
              <a:cxnLst>
                <a:cxn ang="0">
                  <a:pos x="T0" y="T1"/>
                </a:cxn>
                <a:cxn ang="0">
                  <a:pos x="T2" y="T3"/>
                </a:cxn>
                <a:cxn ang="0">
                  <a:pos x="T4" y="T5"/>
                </a:cxn>
                <a:cxn ang="0">
                  <a:pos x="T6" y="T7"/>
                </a:cxn>
                <a:cxn ang="0">
                  <a:pos x="T8" y="T9"/>
                </a:cxn>
                <a:cxn ang="0">
                  <a:pos x="T10" y="T11"/>
                </a:cxn>
                <a:cxn ang="0">
                  <a:pos x="T12" y="T13"/>
                </a:cxn>
              </a:cxnLst>
              <a:rect l="0" t="0" r="r" b="b"/>
              <a:pathLst>
                <a:path w="953" h="161">
                  <a:moveTo>
                    <a:pt x="872" y="0"/>
                  </a:moveTo>
                  <a:cubicBezTo>
                    <a:pt x="81" y="0"/>
                    <a:pt x="81" y="0"/>
                    <a:pt x="81" y="0"/>
                  </a:cubicBezTo>
                  <a:cubicBezTo>
                    <a:pt x="36" y="0"/>
                    <a:pt x="0" y="36"/>
                    <a:pt x="0" y="81"/>
                  </a:cubicBezTo>
                  <a:cubicBezTo>
                    <a:pt x="0" y="125"/>
                    <a:pt x="36" y="161"/>
                    <a:pt x="81" y="161"/>
                  </a:cubicBezTo>
                  <a:cubicBezTo>
                    <a:pt x="872" y="161"/>
                    <a:pt x="872" y="161"/>
                    <a:pt x="872" y="161"/>
                  </a:cubicBezTo>
                  <a:cubicBezTo>
                    <a:pt x="917" y="161"/>
                    <a:pt x="953" y="125"/>
                    <a:pt x="953" y="81"/>
                  </a:cubicBezTo>
                  <a:cubicBezTo>
                    <a:pt x="953" y="36"/>
                    <a:pt x="917" y="0"/>
                    <a:pt x="87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sp>
          <p:nvSpPr>
            <p:cNvPr id="17" name="Freeform 986">
              <a:extLst>
                <a:ext uri="{FF2B5EF4-FFF2-40B4-BE49-F238E27FC236}">
                  <a16:creationId xmlns:a16="http://schemas.microsoft.com/office/drawing/2014/main" id="{DEB53778-279C-4908-8959-423FD5079C80}"/>
                </a:ext>
              </a:extLst>
            </p:cNvPr>
            <p:cNvSpPr>
              <a:spLocks/>
            </p:cNvSpPr>
            <p:nvPr/>
          </p:nvSpPr>
          <p:spPr bwMode="auto">
            <a:xfrm>
              <a:off x="3438" y="3675"/>
              <a:ext cx="577" cy="98"/>
            </a:xfrm>
            <a:custGeom>
              <a:avLst/>
              <a:gdLst>
                <a:gd name="T0" fmla="*/ 872 w 953"/>
                <a:gd name="T1" fmla="*/ 0 h 161"/>
                <a:gd name="T2" fmla="*/ 81 w 953"/>
                <a:gd name="T3" fmla="*/ 0 h 161"/>
                <a:gd name="T4" fmla="*/ 0 w 953"/>
                <a:gd name="T5" fmla="*/ 81 h 161"/>
                <a:gd name="T6" fmla="*/ 81 w 953"/>
                <a:gd name="T7" fmla="*/ 161 h 161"/>
                <a:gd name="T8" fmla="*/ 872 w 953"/>
                <a:gd name="T9" fmla="*/ 161 h 161"/>
                <a:gd name="T10" fmla="*/ 953 w 953"/>
                <a:gd name="T11" fmla="*/ 81 h 161"/>
                <a:gd name="T12" fmla="*/ 872 w 953"/>
                <a:gd name="T13" fmla="*/ 0 h 161"/>
              </a:gdLst>
              <a:ahLst/>
              <a:cxnLst>
                <a:cxn ang="0">
                  <a:pos x="T0" y="T1"/>
                </a:cxn>
                <a:cxn ang="0">
                  <a:pos x="T2" y="T3"/>
                </a:cxn>
                <a:cxn ang="0">
                  <a:pos x="T4" y="T5"/>
                </a:cxn>
                <a:cxn ang="0">
                  <a:pos x="T6" y="T7"/>
                </a:cxn>
                <a:cxn ang="0">
                  <a:pos x="T8" y="T9"/>
                </a:cxn>
                <a:cxn ang="0">
                  <a:pos x="T10" y="T11"/>
                </a:cxn>
                <a:cxn ang="0">
                  <a:pos x="T12" y="T13"/>
                </a:cxn>
              </a:cxnLst>
              <a:rect l="0" t="0" r="r" b="b"/>
              <a:pathLst>
                <a:path w="953" h="161">
                  <a:moveTo>
                    <a:pt x="872" y="0"/>
                  </a:moveTo>
                  <a:cubicBezTo>
                    <a:pt x="81" y="0"/>
                    <a:pt x="81" y="0"/>
                    <a:pt x="81" y="0"/>
                  </a:cubicBezTo>
                  <a:cubicBezTo>
                    <a:pt x="36" y="0"/>
                    <a:pt x="0" y="36"/>
                    <a:pt x="0" y="81"/>
                  </a:cubicBezTo>
                  <a:cubicBezTo>
                    <a:pt x="0" y="125"/>
                    <a:pt x="36" y="161"/>
                    <a:pt x="81" y="161"/>
                  </a:cubicBezTo>
                  <a:cubicBezTo>
                    <a:pt x="872" y="161"/>
                    <a:pt x="872" y="161"/>
                    <a:pt x="872" y="161"/>
                  </a:cubicBezTo>
                  <a:cubicBezTo>
                    <a:pt x="917" y="161"/>
                    <a:pt x="953" y="125"/>
                    <a:pt x="953" y="81"/>
                  </a:cubicBezTo>
                  <a:cubicBezTo>
                    <a:pt x="953" y="36"/>
                    <a:pt x="917" y="0"/>
                    <a:pt x="87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sp>
          <p:nvSpPr>
            <p:cNvPr id="18" name="Freeform 987">
              <a:extLst>
                <a:ext uri="{FF2B5EF4-FFF2-40B4-BE49-F238E27FC236}">
                  <a16:creationId xmlns:a16="http://schemas.microsoft.com/office/drawing/2014/main" id="{37906786-ACCC-4206-8D6C-FF827D999BD8}"/>
                </a:ext>
              </a:extLst>
            </p:cNvPr>
            <p:cNvSpPr>
              <a:spLocks/>
            </p:cNvSpPr>
            <p:nvPr/>
          </p:nvSpPr>
          <p:spPr bwMode="auto">
            <a:xfrm>
              <a:off x="3438" y="4084"/>
              <a:ext cx="350" cy="97"/>
            </a:xfrm>
            <a:custGeom>
              <a:avLst/>
              <a:gdLst>
                <a:gd name="T0" fmla="*/ 498 w 579"/>
                <a:gd name="T1" fmla="*/ 0 h 161"/>
                <a:gd name="T2" fmla="*/ 81 w 579"/>
                <a:gd name="T3" fmla="*/ 0 h 161"/>
                <a:gd name="T4" fmla="*/ 0 w 579"/>
                <a:gd name="T5" fmla="*/ 81 h 161"/>
                <a:gd name="T6" fmla="*/ 81 w 579"/>
                <a:gd name="T7" fmla="*/ 161 h 161"/>
                <a:gd name="T8" fmla="*/ 498 w 579"/>
                <a:gd name="T9" fmla="*/ 161 h 161"/>
                <a:gd name="T10" fmla="*/ 579 w 579"/>
                <a:gd name="T11" fmla="*/ 81 h 161"/>
                <a:gd name="T12" fmla="*/ 498 w 579"/>
                <a:gd name="T13" fmla="*/ 0 h 161"/>
              </a:gdLst>
              <a:ahLst/>
              <a:cxnLst>
                <a:cxn ang="0">
                  <a:pos x="T0" y="T1"/>
                </a:cxn>
                <a:cxn ang="0">
                  <a:pos x="T2" y="T3"/>
                </a:cxn>
                <a:cxn ang="0">
                  <a:pos x="T4" y="T5"/>
                </a:cxn>
                <a:cxn ang="0">
                  <a:pos x="T6" y="T7"/>
                </a:cxn>
                <a:cxn ang="0">
                  <a:pos x="T8" y="T9"/>
                </a:cxn>
                <a:cxn ang="0">
                  <a:pos x="T10" y="T11"/>
                </a:cxn>
                <a:cxn ang="0">
                  <a:pos x="T12" y="T13"/>
                </a:cxn>
              </a:cxnLst>
              <a:rect l="0" t="0" r="r" b="b"/>
              <a:pathLst>
                <a:path w="579" h="161">
                  <a:moveTo>
                    <a:pt x="498" y="0"/>
                  </a:moveTo>
                  <a:cubicBezTo>
                    <a:pt x="81" y="0"/>
                    <a:pt x="81" y="0"/>
                    <a:pt x="81" y="0"/>
                  </a:cubicBezTo>
                  <a:cubicBezTo>
                    <a:pt x="36" y="0"/>
                    <a:pt x="0" y="36"/>
                    <a:pt x="0" y="81"/>
                  </a:cubicBezTo>
                  <a:cubicBezTo>
                    <a:pt x="0" y="125"/>
                    <a:pt x="36" y="161"/>
                    <a:pt x="81" y="161"/>
                  </a:cubicBezTo>
                  <a:cubicBezTo>
                    <a:pt x="498" y="161"/>
                    <a:pt x="498" y="161"/>
                    <a:pt x="498" y="161"/>
                  </a:cubicBezTo>
                  <a:cubicBezTo>
                    <a:pt x="543" y="161"/>
                    <a:pt x="579" y="125"/>
                    <a:pt x="579" y="81"/>
                  </a:cubicBezTo>
                  <a:cubicBezTo>
                    <a:pt x="579" y="36"/>
                    <a:pt x="543" y="0"/>
                    <a:pt x="4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grpSp>
      <p:sp>
        <p:nvSpPr>
          <p:cNvPr id="22" name="Content Placeholder 21">
            <a:extLst>
              <a:ext uri="{FF2B5EF4-FFF2-40B4-BE49-F238E27FC236}">
                <a16:creationId xmlns:a16="http://schemas.microsoft.com/office/drawing/2014/main" id="{EB7705F5-E0DB-4E72-A9F9-252A5C282B33}"/>
              </a:ext>
            </a:extLst>
          </p:cNvPr>
          <p:cNvSpPr txBox="1">
            <a:spLocks/>
          </p:cNvSpPr>
          <p:nvPr/>
        </p:nvSpPr>
        <p:spPr>
          <a:xfrm>
            <a:off x="459720" y="4408722"/>
            <a:ext cx="11263487" cy="338554"/>
          </a:xfrm>
          <a:prstGeom prst="rect">
            <a:avLst/>
          </a:prstGeom>
        </p:spPr>
        <p:txBody>
          <a:bodyPr vert="horz" lIns="0" tIns="45720" rIns="0" bIns="45720" rtlCol="0" anchor="ctr">
            <a:spAutoFit/>
          </a:bodyPr>
          <a:lstStyle>
            <a:lvl1pPr marL="274320" indent="-274320" algn="l" defTabSz="1219170" rtl="0" eaLnBrk="1" latinLnBrk="0" hangingPunct="1">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1pPr>
            <a:lvl2pPr marL="548640" indent="-274320" algn="l" defTabSz="121917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82296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3pPr>
            <a:lvl4pPr marL="1097280" indent="-274320" algn="l" defTabSz="1219170" rtl="0" eaLnBrk="1" latinLnBrk="0" hangingPunct="1">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1371600" indent="-274320" algn="l" defTabSz="1219170" rtl="0" eaLnBrk="1" latinLnBrk="0" hangingPunct="1">
              <a:spcBef>
                <a:spcPts val="0"/>
              </a:spcBef>
              <a:spcAft>
                <a:spcPts val="600"/>
              </a:spcAft>
              <a:buFont typeface="Arial" panose="020B0604020202020204" pitchFamily="34" charset="0"/>
              <a:buChar char="•"/>
              <a:defRPr sz="1100" b="0" kern="120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indent="0">
              <a:spcAft>
                <a:spcPts val="0"/>
              </a:spcAft>
              <a:buClr>
                <a:srgbClr val="544F40"/>
              </a:buClr>
              <a:buNone/>
            </a:pPr>
            <a:r>
              <a:rPr lang="zh-CN" altLang="en-US" dirty="0">
                <a:solidFill>
                  <a:srgbClr val="ED003C"/>
                </a:solidFill>
                <a:latin typeface="Arial" panose="020B0604020202020204" pitchFamily="34" charset="0"/>
                <a:ea typeface="微软雅黑" panose="020B0503020204020204" pitchFamily="34" charset="-122"/>
                <a:cs typeface="+mn-ea"/>
                <a:sym typeface="+mn-lt"/>
              </a:rPr>
              <a:t>点击如下链接查看具体内容</a:t>
            </a:r>
            <a:endParaRPr lang="en-IN" dirty="0">
              <a:solidFill>
                <a:srgbClr val="ED003C"/>
              </a:solidFill>
              <a:latin typeface="Arial" panose="020B0604020202020204" pitchFamily="34" charset="0"/>
              <a:ea typeface="微软雅黑" panose="020B0503020204020204" pitchFamily="34" charset="-122"/>
              <a:cs typeface="+mn-ea"/>
              <a:sym typeface="+mn-lt"/>
            </a:endParaRPr>
          </a:p>
        </p:txBody>
      </p:sp>
      <p:grpSp>
        <p:nvGrpSpPr>
          <p:cNvPr id="20" name="Group 2234">
            <a:extLst>
              <a:ext uri="{FF2B5EF4-FFF2-40B4-BE49-F238E27FC236}">
                <a16:creationId xmlns:a16="http://schemas.microsoft.com/office/drawing/2014/main" id="{A1B25F67-D5D4-434A-BFB2-AB565B768D46}"/>
              </a:ext>
            </a:extLst>
          </p:cNvPr>
          <p:cNvGrpSpPr>
            <a:grpSpLocks noChangeAspect="1"/>
          </p:cNvGrpSpPr>
          <p:nvPr/>
        </p:nvGrpSpPr>
        <p:grpSpPr bwMode="auto">
          <a:xfrm>
            <a:off x="10888043" y="3161333"/>
            <a:ext cx="768338" cy="503755"/>
            <a:chOff x="1246" y="2877"/>
            <a:chExt cx="1391" cy="912"/>
          </a:xfrm>
          <a:solidFill>
            <a:schemeClr val="tx2"/>
          </a:solidFill>
        </p:grpSpPr>
        <p:sp>
          <p:nvSpPr>
            <p:cNvPr id="21" name="Freeform 2235">
              <a:extLst>
                <a:ext uri="{FF2B5EF4-FFF2-40B4-BE49-F238E27FC236}">
                  <a16:creationId xmlns:a16="http://schemas.microsoft.com/office/drawing/2014/main" id="{09E57FD9-5CFF-4AF7-A272-C69524FE5621}"/>
                </a:ext>
              </a:extLst>
            </p:cNvPr>
            <p:cNvSpPr>
              <a:spLocks noEditPoints="1"/>
            </p:cNvSpPr>
            <p:nvPr/>
          </p:nvSpPr>
          <p:spPr bwMode="auto">
            <a:xfrm>
              <a:off x="1246" y="2877"/>
              <a:ext cx="1391" cy="716"/>
            </a:xfrm>
            <a:custGeom>
              <a:avLst/>
              <a:gdLst>
                <a:gd name="T0" fmla="*/ 2193 w 2205"/>
                <a:gd name="T1" fmla="*/ 912 h 1133"/>
                <a:gd name="T2" fmla="*/ 1903 w 2205"/>
                <a:gd name="T3" fmla="*/ 714 h 1133"/>
                <a:gd name="T4" fmla="*/ 2044 w 2205"/>
                <a:gd name="T5" fmla="*/ 696 h 1133"/>
                <a:gd name="T6" fmla="*/ 2075 w 2205"/>
                <a:gd name="T7" fmla="*/ 646 h 1133"/>
                <a:gd name="T8" fmla="*/ 2015 w 2205"/>
                <a:gd name="T9" fmla="*/ 400 h 1133"/>
                <a:gd name="T10" fmla="*/ 1811 w 2205"/>
                <a:gd name="T11" fmla="*/ 42 h 1133"/>
                <a:gd name="T12" fmla="*/ 1639 w 2205"/>
                <a:gd name="T13" fmla="*/ 42 h 1133"/>
                <a:gd name="T14" fmla="*/ 1435 w 2205"/>
                <a:gd name="T15" fmla="*/ 400 h 1133"/>
                <a:gd name="T16" fmla="*/ 1386 w 2205"/>
                <a:gd name="T17" fmla="*/ 625 h 1133"/>
                <a:gd name="T18" fmla="*/ 1318 w 2205"/>
                <a:gd name="T19" fmla="*/ 484 h 1133"/>
                <a:gd name="T20" fmla="*/ 883 w 2205"/>
                <a:gd name="T21" fmla="*/ 485 h 1133"/>
                <a:gd name="T22" fmla="*/ 811 w 2205"/>
                <a:gd name="T23" fmla="*/ 677 h 1133"/>
                <a:gd name="T24" fmla="*/ 702 w 2205"/>
                <a:gd name="T25" fmla="*/ 690 h 1133"/>
                <a:gd name="T26" fmla="*/ 821 w 2205"/>
                <a:gd name="T27" fmla="*/ 290 h 1133"/>
                <a:gd name="T28" fmla="*/ 748 w 2205"/>
                <a:gd name="T29" fmla="*/ 98 h 1133"/>
                <a:gd name="T30" fmla="*/ 312 w 2205"/>
                <a:gd name="T31" fmla="*/ 100 h 1133"/>
                <a:gd name="T32" fmla="*/ 240 w 2205"/>
                <a:gd name="T33" fmla="*/ 290 h 1133"/>
                <a:gd name="T34" fmla="*/ 359 w 2205"/>
                <a:gd name="T35" fmla="*/ 690 h 1133"/>
                <a:gd name="T36" fmla="*/ 7 w 2205"/>
                <a:gd name="T37" fmla="*/ 928 h 1133"/>
                <a:gd name="T38" fmla="*/ 63 w 2205"/>
                <a:gd name="T39" fmla="*/ 1058 h 1133"/>
                <a:gd name="T40" fmla="*/ 862 w 2205"/>
                <a:gd name="T41" fmla="*/ 1051 h 1133"/>
                <a:gd name="T42" fmla="*/ 1101 w 2205"/>
                <a:gd name="T43" fmla="*/ 1133 h 1133"/>
                <a:gd name="T44" fmla="*/ 1340 w 2205"/>
                <a:gd name="T45" fmla="*/ 1050 h 1133"/>
                <a:gd name="T46" fmla="*/ 2144 w 2205"/>
                <a:gd name="T47" fmla="*/ 1058 h 1133"/>
                <a:gd name="T48" fmla="*/ 531 w 2205"/>
                <a:gd name="T49" fmla="*/ 682 h 1133"/>
                <a:gd name="T50" fmla="*/ 305 w 2205"/>
                <a:gd name="T51" fmla="*/ 316 h 1133"/>
                <a:gd name="T52" fmla="*/ 414 w 2205"/>
                <a:gd name="T53" fmla="*/ 208 h 1133"/>
                <a:gd name="T54" fmla="*/ 727 w 2205"/>
                <a:gd name="T55" fmla="*/ 178 h 1133"/>
                <a:gd name="T56" fmla="*/ 756 w 2205"/>
                <a:gd name="T57" fmla="*/ 456 h 1133"/>
                <a:gd name="T58" fmla="*/ 1327 w 2205"/>
                <a:gd name="T59" fmla="*/ 843 h 1133"/>
                <a:gd name="T60" fmla="*/ 875 w 2205"/>
                <a:gd name="T61" fmla="*/ 843 h 1133"/>
                <a:gd name="T62" fmla="*/ 984 w 2205"/>
                <a:gd name="T63" fmla="*/ 594 h 1133"/>
                <a:gd name="T64" fmla="*/ 1101 w 2205"/>
                <a:gd name="T65" fmla="*/ 607 h 1133"/>
                <a:gd name="T66" fmla="*/ 1327 w 2205"/>
                <a:gd name="T67" fmla="*/ 677 h 1133"/>
                <a:gd name="T68" fmla="*/ 1391 w 2205"/>
                <a:gd name="T69" fmla="*/ 788 h 1133"/>
                <a:gd name="T70" fmla="*/ 1406 w 2205"/>
                <a:gd name="T71" fmla="*/ 696 h 1133"/>
                <a:gd name="T72" fmla="*/ 1547 w 2205"/>
                <a:gd name="T73" fmla="*/ 714 h 1133"/>
                <a:gd name="T74" fmla="*/ 1725 w 2205"/>
                <a:gd name="T75" fmla="*/ 711 h 1133"/>
                <a:gd name="T76" fmla="*/ 1499 w 2205"/>
                <a:gd name="T77" fmla="*/ 485 h 1133"/>
                <a:gd name="T78" fmla="*/ 1608 w 2205"/>
                <a:gd name="T79" fmla="*/ 322 h 1133"/>
                <a:gd name="T80" fmla="*/ 1868 w 2205"/>
                <a:gd name="T81" fmla="*/ 213 h 1133"/>
                <a:gd name="T82" fmla="*/ 1951 w 2205"/>
                <a:gd name="T83" fmla="*/ 319 h 1133"/>
                <a:gd name="T84" fmla="*/ 1950 w 2205"/>
                <a:gd name="T85" fmla="*/ 508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5" h="1133">
                  <a:moveTo>
                    <a:pt x="2202" y="994"/>
                  </a:moveTo>
                  <a:cubicBezTo>
                    <a:pt x="2193" y="912"/>
                    <a:pt x="2193" y="912"/>
                    <a:pt x="2193" y="912"/>
                  </a:cubicBezTo>
                  <a:cubicBezTo>
                    <a:pt x="2189" y="876"/>
                    <a:pt x="2160" y="835"/>
                    <a:pt x="2128" y="820"/>
                  </a:cubicBezTo>
                  <a:cubicBezTo>
                    <a:pt x="1903" y="714"/>
                    <a:pt x="1903" y="714"/>
                    <a:pt x="1903" y="714"/>
                  </a:cubicBezTo>
                  <a:cubicBezTo>
                    <a:pt x="1910" y="709"/>
                    <a:pt x="1917" y="703"/>
                    <a:pt x="1923" y="696"/>
                  </a:cubicBezTo>
                  <a:cubicBezTo>
                    <a:pt x="2044" y="696"/>
                    <a:pt x="2044" y="696"/>
                    <a:pt x="2044" y="696"/>
                  </a:cubicBezTo>
                  <a:cubicBezTo>
                    <a:pt x="2056" y="696"/>
                    <a:pt x="2067" y="690"/>
                    <a:pt x="2073" y="680"/>
                  </a:cubicBezTo>
                  <a:cubicBezTo>
                    <a:pt x="2080" y="669"/>
                    <a:pt x="2080" y="657"/>
                    <a:pt x="2075" y="646"/>
                  </a:cubicBezTo>
                  <a:cubicBezTo>
                    <a:pt x="2016" y="533"/>
                    <a:pt x="2016" y="511"/>
                    <a:pt x="2016" y="405"/>
                  </a:cubicBezTo>
                  <a:cubicBezTo>
                    <a:pt x="2016" y="403"/>
                    <a:pt x="2015" y="401"/>
                    <a:pt x="2015" y="400"/>
                  </a:cubicBezTo>
                  <a:cubicBezTo>
                    <a:pt x="2015" y="319"/>
                    <a:pt x="2015" y="319"/>
                    <a:pt x="2015" y="319"/>
                  </a:cubicBezTo>
                  <a:cubicBezTo>
                    <a:pt x="2015" y="189"/>
                    <a:pt x="1930" y="79"/>
                    <a:pt x="1811" y="42"/>
                  </a:cubicBezTo>
                  <a:cubicBezTo>
                    <a:pt x="1784" y="34"/>
                    <a:pt x="1755" y="29"/>
                    <a:pt x="1725" y="29"/>
                  </a:cubicBezTo>
                  <a:cubicBezTo>
                    <a:pt x="1695" y="29"/>
                    <a:pt x="1666" y="34"/>
                    <a:pt x="1639" y="42"/>
                  </a:cubicBezTo>
                  <a:cubicBezTo>
                    <a:pt x="1521" y="79"/>
                    <a:pt x="1435" y="189"/>
                    <a:pt x="1435" y="319"/>
                  </a:cubicBezTo>
                  <a:cubicBezTo>
                    <a:pt x="1435" y="400"/>
                    <a:pt x="1435" y="400"/>
                    <a:pt x="1435" y="400"/>
                  </a:cubicBezTo>
                  <a:cubicBezTo>
                    <a:pt x="1435" y="401"/>
                    <a:pt x="1434" y="403"/>
                    <a:pt x="1434" y="405"/>
                  </a:cubicBezTo>
                  <a:cubicBezTo>
                    <a:pt x="1434" y="504"/>
                    <a:pt x="1434" y="530"/>
                    <a:pt x="1386" y="625"/>
                  </a:cubicBezTo>
                  <a:cubicBezTo>
                    <a:pt x="1377" y="575"/>
                    <a:pt x="1355" y="528"/>
                    <a:pt x="1323" y="490"/>
                  </a:cubicBezTo>
                  <a:cubicBezTo>
                    <a:pt x="1321" y="488"/>
                    <a:pt x="1320" y="486"/>
                    <a:pt x="1318" y="484"/>
                  </a:cubicBezTo>
                  <a:cubicBezTo>
                    <a:pt x="1264" y="424"/>
                    <a:pt x="1187" y="387"/>
                    <a:pt x="1101" y="387"/>
                  </a:cubicBezTo>
                  <a:cubicBezTo>
                    <a:pt x="1014" y="387"/>
                    <a:pt x="937" y="425"/>
                    <a:pt x="883" y="485"/>
                  </a:cubicBezTo>
                  <a:cubicBezTo>
                    <a:pt x="882" y="487"/>
                    <a:pt x="880" y="489"/>
                    <a:pt x="879" y="490"/>
                  </a:cubicBezTo>
                  <a:cubicBezTo>
                    <a:pt x="836" y="541"/>
                    <a:pt x="811" y="606"/>
                    <a:pt x="811" y="677"/>
                  </a:cubicBezTo>
                  <a:cubicBezTo>
                    <a:pt x="811" y="744"/>
                    <a:pt x="811" y="744"/>
                    <a:pt x="811" y="744"/>
                  </a:cubicBezTo>
                  <a:cubicBezTo>
                    <a:pt x="702" y="690"/>
                    <a:pt x="702" y="690"/>
                    <a:pt x="702" y="690"/>
                  </a:cubicBezTo>
                  <a:cubicBezTo>
                    <a:pt x="774" y="637"/>
                    <a:pt x="821" y="552"/>
                    <a:pt x="821" y="456"/>
                  </a:cubicBezTo>
                  <a:cubicBezTo>
                    <a:pt x="821" y="290"/>
                    <a:pt x="821" y="290"/>
                    <a:pt x="821" y="290"/>
                  </a:cubicBezTo>
                  <a:cubicBezTo>
                    <a:pt x="821" y="219"/>
                    <a:pt x="795" y="154"/>
                    <a:pt x="753" y="104"/>
                  </a:cubicBezTo>
                  <a:cubicBezTo>
                    <a:pt x="751" y="102"/>
                    <a:pt x="749" y="100"/>
                    <a:pt x="748" y="98"/>
                  </a:cubicBezTo>
                  <a:cubicBezTo>
                    <a:pt x="694" y="38"/>
                    <a:pt x="617" y="0"/>
                    <a:pt x="531" y="0"/>
                  </a:cubicBezTo>
                  <a:cubicBezTo>
                    <a:pt x="443" y="0"/>
                    <a:pt x="365" y="39"/>
                    <a:pt x="312" y="100"/>
                  </a:cubicBezTo>
                  <a:cubicBezTo>
                    <a:pt x="311" y="101"/>
                    <a:pt x="310" y="102"/>
                    <a:pt x="309" y="104"/>
                  </a:cubicBezTo>
                  <a:cubicBezTo>
                    <a:pt x="266" y="154"/>
                    <a:pt x="240" y="219"/>
                    <a:pt x="240" y="290"/>
                  </a:cubicBezTo>
                  <a:cubicBezTo>
                    <a:pt x="240" y="456"/>
                    <a:pt x="240" y="456"/>
                    <a:pt x="240" y="456"/>
                  </a:cubicBezTo>
                  <a:cubicBezTo>
                    <a:pt x="240" y="552"/>
                    <a:pt x="287" y="637"/>
                    <a:pt x="359" y="690"/>
                  </a:cubicBezTo>
                  <a:cubicBezTo>
                    <a:pt x="68" y="835"/>
                    <a:pt x="68" y="835"/>
                    <a:pt x="68" y="835"/>
                  </a:cubicBezTo>
                  <a:cubicBezTo>
                    <a:pt x="36" y="851"/>
                    <a:pt x="9" y="893"/>
                    <a:pt x="7" y="928"/>
                  </a:cubicBezTo>
                  <a:cubicBezTo>
                    <a:pt x="2" y="994"/>
                    <a:pt x="2" y="994"/>
                    <a:pt x="2" y="994"/>
                  </a:cubicBezTo>
                  <a:cubicBezTo>
                    <a:pt x="0" y="1029"/>
                    <a:pt x="27" y="1058"/>
                    <a:pt x="63" y="1058"/>
                  </a:cubicBezTo>
                  <a:cubicBezTo>
                    <a:pt x="864" y="1058"/>
                    <a:pt x="864" y="1058"/>
                    <a:pt x="864" y="1058"/>
                  </a:cubicBezTo>
                  <a:cubicBezTo>
                    <a:pt x="862" y="1051"/>
                    <a:pt x="862" y="1051"/>
                    <a:pt x="862" y="1051"/>
                  </a:cubicBezTo>
                  <a:cubicBezTo>
                    <a:pt x="857" y="1038"/>
                    <a:pt x="859" y="1024"/>
                    <a:pt x="866" y="1013"/>
                  </a:cubicBezTo>
                  <a:cubicBezTo>
                    <a:pt x="919" y="1085"/>
                    <a:pt x="1004" y="1133"/>
                    <a:pt x="1101" y="1133"/>
                  </a:cubicBezTo>
                  <a:cubicBezTo>
                    <a:pt x="1198" y="1133"/>
                    <a:pt x="1283" y="1085"/>
                    <a:pt x="1336" y="1013"/>
                  </a:cubicBezTo>
                  <a:cubicBezTo>
                    <a:pt x="1342" y="1024"/>
                    <a:pt x="1344" y="1038"/>
                    <a:pt x="1340" y="1050"/>
                  </a:cubicBezTo>
                  <a:cubicBezTo>
                    <a:pt x="1338" y="1058"/>
                    <a:pt x="1338" y="1058"/>
                    <a:pt x="1338" y="1058"/>
                  </a:cubicBezTo>
                  <a:cubicBezTo>
                    <a:pt x="2144" y="1058"/>
                    <a:pt x="2144" y="1058"/>
                    <a:pt x="2144" y="1058"/>
                  </a:cubicBezTo>
                  <a:cubicBezTo>
                    <a:pt x="2180" y="1058"/>
                    <a:pt x="2205" y="1029"/>
                    <a:pt x="2202" y="994"/>
                  </a:cubicBezTo>
                  <a:moveTo>
                    <a:pt x="531" y="682"/>
                  </a:moveTo>
                  <a:cubicBezTo>
                    <a:pt x="406" y="682"/>
                    <a:pt x="305" y="581"/>
                    <a:pt x="305" y="456"/>
                  </a:cubicBezTo>
                  <a:cubicBezTo>
                    <a:pt x="305" y="316"/>
                    <a:pt x="305" y="316"/>
                    <a:pt x="305" y="316"/>
                  </a:cubicBezTo>
                  <a:cubicBezTo>
                    <a:pt x="305" y="256"/>
                    <a:pt x="354" y="208"/>
                    <a:pt x="413" y="208"/>
                  </a:cubicBezTo>
                  <a:cubicBezTo>
                    <a:pt x="414" y="208"/>
                    <a:pt x="414" y="208"/>
                    <a:pt x="414" y="208"/>
                  </a:cubicBezTo>
                  <a:cubicBezTo>
                    <a:pt x="448" y="216"/>
                    <a:pt x="488" y="221"/>
                    <a:pt x="531" y="221"/>
                  </a:cubicBezTo>
                  <a:cubicBezTo>
                    <a:pt x="613" y="221"/>
                    <a:pt x="685" y="204"/>
                    <a:pt x="727" y="178"/>
                  </a:cubicBezTo>
                  <a:cubicBezTo>
                    <a:pt x="745" y="211"/>
                    <a:pt x="756" y="250"/>
                    <a:pt x="756" y="290"/>
                  </a:cubicBezTo>
                  <a:cubicBezTo>
                    <a:pt x="756" y="456"/>
                    <a:pt x="756" y="456"/>
                    <a:pt x="756" y="456"/>
                  </a:cubicBezTo>
                  <a:cubicBezTo>
                    <a:pt x="756" y="581"/>
                    <a:pt x="655" y="682"/>
                    <a:pt x="531" y="682"/>
                  </a:cubicBezTo>
                  <a:moveTo>
                    <a:pt x="1327" y="843"/>
                  </a:moveTo>
                  <a:cubicBezTo>
                    <a:pt x="1327" y="967"/>
                    <a:pt x="1226" y="1068"/>
                    <a:pt x="1101" y="1068"/>
                  </a:cubicBezTo>
                  <a:cubicBezTo>
                    <a:pt x="976" y="1068"/>
                    <a:pt x="875" y="967"/>
                    <a:pt x="875" y="843"/>
                  </a:cubicBezTo>
                  <a:cubicBezTo>
                    <a:pt x="875" y="702"/>
                    <a:pt x="875" y="702"/>
                    <a:pt x="875" y="702"/>
                  </a:cubicBezTo>
                  <a:cubicBezTo>
                    <a:pt x="876" y="643"/>
                    <a:pt x="924" y="595"/>
                    <a:pt x="984" y="594"/>
                  </a:cubicBezTo>
                  <a:cubicBezTo>
                    <a:pt x="984" y="594"/>
                    <a:pt x="984" y="594"/>
                    <a:pt x="984" y="594"/>
                  </a:cubicBezTo>
                  <a:cubicBezTo>
                    <a:pt x="1018" y="602"/>
                    <a:pt x="1058" y="607"/>
                    <a:pt x="1101" y="607"/>
                  </a:cubicBezTo>
                  <a:cubicBezTo>
                    <a:pt x="1183" y="607"/>
                    <a:pt x="1255" y="590"/>
                    <a:pt x="1297" y="565"/>
                  </a:cubicBezTo>
                  <a:cubicBezTo>
                    <a:pt x="1316" y="598"/>
                    <a:pt x="1327" y="636"/>
                    <a:pt x="1327" y="677"/>
                  </a:cubicBezTo>
                  <a:lnTo>
                    <a:pt x="1327" y="843"/>
                  </a:lnTo>
                  <a:close/>
                  <a:moveTo>
                    <a:pt x="1391" y="788"/>
                  </a:moveTo>
                  <a:cubicBezTo>
                    <a:pt x="1391" y="693"/>
                    <a:pt x="1391" y="693"/>
                    <a:pt x="1391" y="693"/>
                  </a:cubicBezTo>
                  <a:cubicBezTo>
                    <a:pt x="1396" y="695"/>
                    <a:pt x="1401" y="696"/>
                    <a:pt x="1406" y="696"/>
                  </a:cubicBezTo>
                  <a:cubicBezTo>
                    <a:pt x="1526" y="696"/>
                    <a:pt x="1526" y="696"/>
                    <a:pt x="1526" y="696"/>
                  </a:cubicBezTo>
                  <a:cubicBezTo>
                    <a:pt x="1533" y="703"/>
                    <a:pt x="1540" y="709"/>
                    <a:pt x="1547" y="714"/>
                  </a:cubicBezTo>
                  <a:lnTo>
                    <a:pt x="1391" y="788"/>
                  </a:lnTo>
                  <a:close/>
                  <a:moveTo>
                    <a:pt x="1725" y="711"/>
                  </a:moveTo>
                  <a:cubicBezTo>
                    <a:pt x="1609" y="711"/>
                    <a:pt x="1512" y="622"/>
                    <a:pt x="1500" y="508"/>
                  </a:cubicBezTo>
                  <a:cubicBezTo>
                    <a:pt x="1500" y="501"/>
                    <a:pt x="1499" y="493"/>
                    <a:pt x="1499" y="485"/>
                  </a:cubicBezTo>
                  <a:cubicBezTo>
                    <a:pt x="1499" y="430"/>
                    <a:pt x="1499" y="430"/>
                    <a:pt x="1499" y="430"/>
                  </a:cubicBezTo>
                  <a:cubicBezTo>
                    <a:pt x="1500" y="370"/>
                    <a:pt x="1548" y="322"/>
                    <a:pt x="1608" y="322"/>
                  </a:cubicBezTo>
                  <a:cubicBezTo>
                    <a:pt x="1759" y="322"/>
                    <a:pt x="1759" y="322"/>
                    <a:pt x="1759" y="322"/>
                  </a:cubicBezTo>
                  <a:cubicBezTo>
                    <a:pt x="1819" y="322"/>
                    <a:pt x="1868" y="273"/>
                    <a:pt x="1868" y="213"/>
                  </a:cubicBezTo>
                  <a:cubicBezTo>
                    <a:pt x="1868" y="145"/>
                    <a:pt x="1868" y="145"/>
                    <a:pt x="1868" y="145"/>
                  </a:cubicBezTo>
                  <a:cubicBezTo>
                    <a:pt x="1919" y="186"/>
                    <a:pt x="1951" y="249"/>
                    <a:pt x="1951" y="319"/>
                  </a:cubicBezTo>
                  <a:cubicBezTo>
                    <a:pt x="1951" y="485"/>
                    <a:pt x="1951" y="485"/>
                    <a:pt x="1951" y="485"/>
                  </a:cubicBezTo>
                  <a:cubicBezTo>
                    <a:pt x="1951" y="493"/>
                    <a:pt x="1950" y="501"/>
                    <a:pt x="1950" y="508"/>
                  </a:cubicBezTo>
                  <a:cubicBezTo>
                    <a:pt x="1938" y="622"/>
                    <a:pt x="1842" y="711"/>
                    <a:pt x="1725" y="7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sp>
          <p:nvSpPr>
            <p:cNvPr id="23" name="Freeform 2236">
              <a:extLst>
                <a:ext uri="{FF2B5EF4-FFF2-40B4-BE49-F238E27FC236}">
                  <a16:creationId xmlns:a16="http://schemas.microsoft.com/office/drawing/2014/main" id="{3142CCD1-C9EC-4219-BA70-5AB00647C62D}"/>
                </a:ext>
              </a:extLst>
            </p:cNvPr>
            <p:cNvSpPr>
              <a:spLocks/>
            </p:cNvSpPr>
            <p:nvPr/>
          </p:nvSpPr>
          <p:spPr bwMode="auto">
            <a:xfrm>
              <a:off x="2014" y="3573"/>
              <a:ext cx="261" cy="216"/>
            </a:xfrm>
            <a:custGeom>
              <a:avLst/>
              <a:gdLst>
                <a:gd name="T0" fmla="*/ 347 w 414"/>
                <a:gd name="T1" fmla="*/ 119 h 342"/>
                <a:gd name="T2" fmla="*/ 107 w 414"/>
                <a:gd name="T3" fmla="*/ 0 h 342"/>
                <a:gd name="T4" fmla="*/ 0 w 414"/>
                <a:gd name="T5" fmla="*/ 342 h 342"/>
                <a:gd name="T6" fmla="*/ 352 w 414"/>
                <a:gd name="T7" fmla="*/ 342 h 342"/>
                <a:gd name="T8" fmla="*/ 412 w 414"/>
                <a:gd name="T9" fmla="*/ 278 h 342"/>
                <a:gd name="T10" fmla="*/ 408 w 414"/>
                <a:gd name="T11" fmla="*/ 212 h 342"/>
                <a:gd name="T12" fmla="*/ 347 w 414"/>
                <a:gd name="T13" fmla="*/ 119 h 342"/>
              </a:gdLst>
              <a:ahLst/>
              <a:cxnLst>
                <a:cxn ang="0">
                  <a:pos x="T0" y="T1"/>
                </a:cxn>
                <a:cxn ang="0">
                  <a:pos x="T2" y="T3"/>
                </a:cxn>
                <a:cxn ang="0">
                  <a:pos x="T4" y="T5"/>
                </a:cxn>
                <a:cxn ang="0">
                  <a:pos x="T6" y="T7"/>
                </a:cxn>
                <a:cxn ang="0">
                  <a:pos x="T8" y="T9"/>
                </a:cxn>
                <a:cxn ang="0">
                  <a:pos x="T10" y="T11"/>
                </a:cxn>
                <a:cxn ang="0">
                  <a:pos x="T12" y="T13"/>
                </a:cxn>
              </a:cxnLst>
              <a:rect l="0" t="0" r="r" b="b"/>
              <a:pathLst>
                <a:path w="414" h="342">
                  <a:moveTo>
                    <a:pt x="347" y="119"/>
                  </a:moveTo>
                  <a:cubicBezTo>
                    <a:pt x="107" y="0"/>
                    <a:pt x="107" y="0"/>
                    <a:pt x="107" y="0"/>
                  </a:cubicBezTo>
                  <a:cubicBezTo>
                    <a:pt x="0" y="342"/>
                    <a:pt x="0" y="342"/>
                    <a:pt x="0" y="342"/>
                  </a:cubicBezTo>
                  <a:cubicBezTo>
                    <a:pt x="352" y="342"/>
                    <a:pt x="352" y="342"/>
                    <a:pt x="352" y="342"/>
                  </a:cubicBezTo>
                  <a:cubicBezTo>
                    <a:pt x="387" y="342"/>
                    <a:pt x="414" y="313"/>
                    <a:pt x="412" y="278"/>
                  </a:cubicBezTo>
                  <a:cubicBezTo>
                    <a:pt x="408" y="212"/>
                    <a:pt x="408" y="212"/>
                    <a:pt x="408" y="212"/>
                  </a:cubicBezTo>
                  <a:cubicBezTo>
                    <a:pt x="406" y="177"/>
                    <a:pt x="378" y="135"/>
                    <a:pt x="347"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sp>
          <p:nvSpPr>
            <p:cNvPr id="24" name="Freeform 2237">
              <a:extLst>
                <a:ext uri="{FF2B5EF4-FFF2-40B4-BE49-F238E27FC236}">
                  <a16:creationId xmlns:a16="http://schemas.microsoft.com/office/drawing/2014/main" id="{ED99D664-2045-4893-BD4B-EA676498D321}"/>
                </a:ext>
              </a:extLst>
            </p:cNvPr>
            <p:cNvSpPr>
              <a:spLocks/>
            </p:cNvSpPr>
            <p:nvPr/>
          </p:nvSpPr>
          <p:spPr bwMode="auto">
            <a:xfrm>
              <a:off x="1606" y="3573"/>
              <a:ext cx="265" cy="216"/>
            </a:xfrm>
            <a:custGeom>
              <a:avLst/>
              <a:gdLst>
                <a:gd name="T0" fmla="*/ 67 w 419"/>
                <a:gd name="T1" fmla="*/ 119 h 342"/>
                <a:gd name="T2" fmla="*/ 6 w 419"/>
                <a:gd name="T3" fmla="*/ 212 h 342"/>
                <a:gd name="T4" fmla="*/ 2 w 419"/>
                <a:gd name="T5" fmla="*/ 278 h 342"/>
                <a:gd name="T6" fmla="*/ 62 w 419"/>
                <a:gd name="T7" fmla="*/ 342 h 342"/>
                <a:gd name="T8" fmla="*/ 419 w 419"/>
                <a:gd name="T9" fmla="*/ 342 h 342"/>
                <a:gd name="T10" fmla="*/ 307 w 419"/>
                <a:gd name="T11" fmla="*/ 0 h 342"/>
                <a:gd name="T12" fmla="*/ 67 w 419"/>
                <a:gd name="T13" fmla="*/ 119 h 342"/>
              </a:gdLst>
              <a:ahLst/>
              <a:cxnLst>
                <a:cxn ang="0">
                  <a:pos x="T0" y="T1"/>
                </a:cxn>
                <a:cxn ang="0">
                  <a:pos x="T2" y="T3"/>
                </a:cxn>
                <a:cxn ang="0">
                  <a:pos x="T4" y="T5"/>
                </a:cxn>
                <a:cxn ang="0">
                  <a:pos x="T6" y="T7"/>
                </a:cxn>
                <a:cxn ang="0">
                  <a:pos x="T8" y="T9"/>
                </a:cxn>
                <a:cxn ang="0">
                  <a:pos x="T10" y="T11"/>
                </a:cxn>
                <a:cxn ang="0">
                  <a:pos x="T12" y="T13"/>
                </a:cxn>
              </a:cxnLst>
              <a:rect l="0" t="0" r="r" b="b"/>
              <a:pathLst>
                <a:path w="419" h="342">
                  <a:moveTo>
                    <a:pt x="67" y="119"/>
                  </a:moveTo>
                  <a:cubicBezTo>
                    <a:pt x="36" y="135"/>
                    <a:pt x="8" y="177"/>
                    <a:pt x="6" y="212"/>
                  </a:cubicBezTo>
                  <a:cubicBezTo>
                    <a:pt x="2" y="278"/>
                    <a:pt x="2" y="278"/>
                    <a:pt x="2" y="278"/>
                  </a:cubicBezTo>
                  <a:cubicBezTo>
                    <a:pt x="0" y="313"/>
                    <a:pt x="27" y="342"/>
                    <a:pt x="62" y="342"/>
                  </a:cubicBezTo>
                  <a:cubicBezTo>
                    <a:pt x="419" y="342"/>
                    <a:pt x="419" y="342"/>
                    <a:pt x="419" y="342"/>
                  </a:cubicBezTo>
                  <a:cubicBezTo>
                    <a:pt x="307" y="0"/>
                    <a:pt x="307" y="0"/>
                    <a:pt x="307" y="0"/>
                  </a:cubicBezTo>
                  <a:lnTo>
                    <a:pt x="67"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sp>
          <p:nvSpPr>
            <p:cNvPr id="25" name="Freeform 2238">
              <a:extLst>
                <a:ext uri="{FF2B5EF4-FFF2-40B4-BE49-F238E27FC236}">
                  <a16:creationId xmlns:a16="http://schemas.microsoft.com/office/drawing/2014/main" id="{DC20D910-C796-4170-BE59-1FE47E311308}"/>
                </a:ext>
              </a:extLst>
            </p:cNvPr>
            <p:cNvSpPr>
              <a:spLocks/>
            </p:cNvSpPr>
            <p:nvPr/>
          </p:nvSpPr>
          <p:spPr bwMode="auto">
            <a:xfrm>
              <a:off x="1885" y="3621"/>
              <a:ext cx="111" cy="168"/>
            </a:xfrm>
            <a:custGeom>
              <a:avLst/>
              <a:gdLst>
                <a:gd name="T0" fmla="*/ 141 w 175"/>
                <a:gd name="T1" fmla="*/ 0 h 266"/>
                <a:gd name="T2" fmla="*/ 34 w 175"/>
                <a:gd name="T3" fmla="*/ 0 h 266"/>
                <a:gd name="T4" fmla="*/ 0 w 175"/>
                <a:gd name="T5" fmla="*/ 34 h 266"/>
                <a:gd name="T6" fmla="*/ 0 w 175"/>
                <a:gd name="T7" fmla="*/ 62 h 266"/>
                <a:gd name="T8" fmla="*/ 57 w 175"/>
                <a:gd name="T9" fmla="*/ 143 h 266"/>
                <a:gd name="T10" fmla="*/ 40 w 175"/>
                <a:gd name="T11" fmla="*/ 266 h 266"/>
                <a:gd name="T12" fmla="*/ 138 w 175"/>
                <a:gd name="T13" fmla="*/ 266 h 266"/>
                <a:gd name="T14" fmla="*/ 119 w 175"/>
                <a:gd name="T15" fmla="*/ 143 h 266"/>
                <a:gd name="T16" fmla="*/ 175 w 175"/>
                <a:gd name="T17" fmla="*/ 62 h 266"/>
                <a:gd name="T18" fmla="*/ 175 w 175"/>
                <a:gd name="T19" fmla="*/ 62 h 266"/>
                <a:gd name="T20" fmla="*/ 175 w 175"/>
                <a:gd name="T21" fmla="*/ 34 h 266"/>
                <a:gd name="T22" fmla="*/ 141 w 175"/>
                <a:gd name="T23"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266">
                  <a:moveTo>
                    <a:pt x="141" y="0"/>
                  </a:moveTo>
                  <a:cubicBezTo>
                    <a:pt x="34" y="0"/>
                    <a:pt x="34" y="0"/>
                    <a:pt x="34" y="0"/>
                  </a:cubicBezTo>
                  <a:cubicBezTo>
                    <a:pt x="15" y="0"/>
                    <a:pt x="0" y="15"/>
                    <a:pt x="0" y="34"/>
                  </a:cubicBezTo>
                  <a:cubicBezTo>
                    <a:pt x="0" y="62"/>
                    <a:pt x="0" y="62"/>
                    <a:pt x="0" y="62"/>
                  </a:cubicBezTo>
                  <a:cubicBezTo>
                    <a:pt x="0" y="100"/>
                    <a:pt x="23" y="131"/>
                    <a:pt x="57" y="143"/>
                  </a:cubicBezTo>
                  <a:cubicBezTo>
                    <a:pt x="40" y="266"/>
                    <a:pt x="40" y="266"/>
                    <a:pt x="40" y="266"/>
                  </a:cubicBezTo>
                  <a:cubicBezTo>
                    <a:pt x="138" y="266"/>
                    <a:pt x="138" y="266"/>
                    <a:pt x="138" y="266"/>
                  </a:cubicBezTo>
                  <a:cubicBezTo>
                    <a:pt x="119" y="143"/>
                    <a:pt x="119" y="143"/>
                    <a:pt x="119" y="143"/>
                  </a:cubicBezTo>
                  <a:cubicBezTo>
                    <a:pt x="152" y="131"/>
                    <a:pt x="175" y="99"/>
                    <a:pt x="175" y="62"/>
                  </a:cubicBezTo>
                  <a:cubicBezTo>
                    <a:pt x="175" y="62"/>
                    <a:pt x="175" y="62"/>
                    <a:pt x="175" y="62"/>
                  </a:cubicBezTo>
                  <a:cubicBezTo>
                    <a:pt x="175" y="34"/>
                    <a:pt x="175" y="34"/>
                    <a:pt x="175" y="34"/>
                  </a:cubicBezTo>
                  <a:cubicBezTo>
                    <a:pt x="175" y="15"/>
                    <a:pt x="160" y="0"/>
                    <a:pt x="14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grpSp>
      <p:sp>
        <p:nvSpPr>
          <p:cNvPr id="26" name="TextBox 14">
            <a:extLst>
              <a:ext uri="{FF2B5EF4-FFF2-40B4-BE49-F238E27FC236}">
                <a16:creationId xmlns:a16="http://schemas.microsoft.com/office/drawing/2014/main" id="{10AD1F60-B031-4207-829A-23D80944ED8A}"/>
              </a:ext>
            </a:extLst>
          </p:cNvPr>
          <p:cNvSpPr txBox="1"/>
          <p:nvPr/>
        </p:nvSpPr>
        <p:spPr>
          <a:xfrm>
            <a:off x="10125075" y="6596147"/>
            <a:ext cx="2066925" cy="253916"/>
          </a:xfrm>
          <a:prstGeom prst="rect">
            <a:avLst/>
          </a:prstGeom>
          <a:noFill/>
        </p:spPr>
        <p:txBody>
          <a:bodyPr wrap="square" lIns="0" rIns="0" rtlCol="0">
            <a:spAutoFit/>
          </a:bodyPr>
          <a:lstStyle/>
          <a:p>
            <a:pPr defTabSz="914345">
              <a:defRPr/>
            </a:pPr>
            <a:r>
              <a:rPr lang="zh-CN" altLang="en-US" sz="1050" kern="0" dirty="0">
                <a:solidFill>
                  <a:srgbClr val="544F40"/>
                </a:solidFill>
                <a:latin typeface="Arial" panose="020B0604020202020204" pitchFamily="34" charset="0"/>
                <a:ea typeface="微软雅黑" panose="020B0503020204020204" pitchFamily="34" charset="-122"/>
                <a:cs typeface="+mn-cs"/>
              </a:rPr>
              <a:t>机密</a:t>
            </a:r>
            <a:r>
              <a:rPr lang="en-US" altLang="zh-CN" sz="1050" kern="0" dirty="0">
                <a:solidFill>
                  <a:srgbClr val="544F40"/>
                </a:solidFill>
                <a:latin typeface="Arial" panose="020B0604020202020204" pitchFamily="34" charset="0"/>
                <a:ea typeface="微软雅黑" panose="020B0503020204020204" pitchFamily="34" charset="-122"/>
                <a:cs typeface="+mn-cs"/>
              </a:rPr>
              <a:t>-</a:t>
            </a:r>
            <a:r>
              <a:rPr lang="zh-CN" altLang="en-US" sz="1050" kern="0" dirty="0">
                <a:solidFill>
                  <a:srgbClr val="544F40"/>
                </a:solidFill>
                <a:latin typeface="Arial" panose="020B0604020202020204" pitchFamily="34" charset="0"/>
                <a:ea typeface="微软雅黑" panose="020B0503020204020204" pitchFamily="34" charset="-122"/>
                <a:cs typeface="+mn-cs"/>
              </a:rPr>
              <a:t>仅供</a:t>
            </a:r>
            <a:r>
              <a:rPr lang="en-US" altLang="zh-CN" sz="1050" kern="0" dirty="0">
                <a:solidFill>
                  <a:srgbClr val="544F40"/>
                </a:solidFill>
                <a:latin typeface="Arial" panose="020B0604020202020204" pitchFamily="34" charset="0"/>
                <a:ea typeface="微软雅黑" panose="020B0503020204020204" pitchFamily="34" charset="-122"/>
                <a:cs typeface="+mn-cs"/>
              </a:rPr>
              <a:t>GSK</a:t>
            </a:r>
            <a:r>
              <a:rPr lang="zh-CN" altLang="en-US" sz="1050" kern="0" dirty="0">
                <a:solidFill>
                  <a:srgbClr val="544F40"/>
                </a:solidFill>
                <a:latin typeface="Arial" panose="020B0604020202020204" pitchFamily="34" charset="0"/>
                <a:ea typeface="微软雅黑" panose="020B0503020204020204" pitchFamily="34" charset="-122"/>
                <a:cs typeface="+mn-cs"/>
              </a:rPr>
              <a:t>内部培训使用。</a:t>
            </a:r>
            <a:endParaRPr lang="en-IN" sz="1050" strike="sngStrike" kern="0" dirty="0">
              <a:solidFill>
                <a:srgbClr val="544F40"/>
              </a:solidFill>
              <a:latin typeface="Arial" panose="020B0604020202020204" pitchFamily="34" charset="0"/>
              <a:ea typeface="微软雅黑" panose="020B0503020204020204" pitchFamily="34" charset="-122"/>
              <a:cs typeface="+mn-cs"/>
            </a:endParaRPr>
          </a:p>
        </p:txBody>
      </p:sp>
      <p:graphicFrame>
        <p:nvGraphicFramePr>
          <p:cNvPr id="6" name="表格 5">
            <a:extLst>
              <a:ext uri="{FF2B5EF4-FFF2-40B4-BE49-F238E27FC236}">
                <a16:creationId xmlns:a16="http://schemas.microsoft.com/office/drawing/2014/main" id="{D88DBBEB-8506-5E8F-F4CD-A60F89910025}"/>
              </a:ext>
            </a:extLst>
          </p:cNvPr>
          <p:cNvGraphicFramePr>
            <a:graphicFrameLocks noGrp="1"/>
          </p:cNvGraphicFramePr>
          <p:nvPr>
            <p:extLst>
              <p:ext uri="{D42A27DB-BD31-4B8C-83A1-F6EECF244321}">
                <p14:modId xmlns:p14="http://schemas.microsoft.com/office/powerpoint/2010/main" val="3189223469"/>
              </p:ext>
            </p:extLst>
          </p:nvPr>
        </p:nvGraphicFramePr>
        <p:xfrm>
          <a:off x="0" y="-11036"/>
          <a:ext cx="12192000" cy="253923"/>
        </p:xfrm>
        <a:graphic>
          <a:graphicData uri="http://schemas.openxmlformats.org/drawingml/2006/table">
            <a:tbl>
              <a:tblPr firstRow="1" bandRow="1">
                <a:tableStyleId>{9D7B26C5-4107-4FEC-AEDC-1716B250A1EF}</a:tableStyleId>
              </a:tblPr>
              <a:tblGrid>
                <a:gridCol w="1016000">
                  <a:extLst>
                    <a:ext uri="{9D8B030D-6E8A-4147-A177-3AD203B41FA5}">
                      <a16:colId xmlns:a16="http://schemas.microsoft.com/office/drawing/2014/main" val="430702346"/>
                    </a:ext>
                  </a:extLst>
                </a:gridCol>
                <a:gridCol w="1016000">
                  <a:extLst>
                    <a:ext uri="{9D8B030D-6E8A-4147-A177-3AD203B41FA5}">
                      <a16:colId xmlns:a16="http://schemas.microsoft.com/office/drawing/2014/main" val="3238340718"/>
                    </a:ext>
                  </a:extLst>
                </a:gridCol>
                <a:gridCol w="1016000">
                  <a:extLst>
                    <a:ext uri="{9D8B030D-6E8A-4147-A177-3AD203B41FA5}">
                      <a16:colId xmlns:a16="http://schemas.microsoft.com/office/drawing/2014/main" val="375901009"/>
                    </a:ext>
                  </a:extLst>
                </a:gridCol>
                <a:gridCol w="1016000">
                  <a:extLst>
                    <a:ext uri="{9D8B030D-6E8A-4147-A177-3AD203B41FA5}">
                      <a16:colId xmlns:a16="http://schemas.microsoft.com/office/drawing/2014/main" val="1186696337"/>
                    </a:ext>
                  </a:extLst>
                </a:gridCol>
                <a:gridCol w="1016000">
                  <a:extLst>
                    <a:ext uri="{9D8B030D-6E8A-4147-A177-3AD203B41FA5}">
                      <a16:colId xmlns:a16="http://schemas.microsoft.com/office/drawing/2014/main" val="1856434816"/>
                    </a:ext>
                  </a:extLst>
                </a:gridCol>
                <a:gridCol w="1016000">
                  <a:extLst>
                    <a:ext uri="{9D8B030D-6E8A-4147-A177-3AD203B41FA5}">
                      <a16:colId xmlns:a16="http://schemas.microsoft.com/office/drawing/2014/main" val="2631607187"/>
                    </a:ext>
                  </a:extLst>
                </a:gridCol>
                <a:gridCol w="1016000">
                  <a:extLst>
                    <a:ext uri="{9D8B030D-6E8A-4147-A177-3AD203B41FA5}">
                      <a16:colId xmlns:a16="http://schemas.microsoft.com/office/drawing/2014/main" val="3908009043"/>
                    </a:ext>
                  </a:extLst>
                </a:gridCol>
                <a:gridCol w="1016000">
                  <a:extLst>
                    <a:ext uri="{9D8B030D-6E8A-4147-A177-3AD203B41FA5}">
                      <a16:colId xmlns:a16="http://schemas.microsoft.com/office/drawing/2014/main" val="2320919784"/>
                    </a:ext>
                  </a:extLst>
                </a:gridCol>
                <a:gridCol w="1016000">
                  <a:extLst>
                    <a:ext uri="{9D8B030D-6E8A-4147-A177-3AD203B41FA5}">
                      <a16:colId xmlns:a16="http://schemas.microsoft.com/office/drawing/2014/main" val="345247987"/>
                    </a:ext>
                  </a:extLst>
                </a:gridCol>
                <a:gridCol w="1016000">
                  <a:extLst>
                    <a:ext uri="{9D8B030D-6E8A-4147-A177-3AD203B41FA5}">
                      <a16:colId xmlns:a16="http://schemas.microsoft.com/office/drawing/2014/main" val="2953035068"/>
                    </a:ext>
                  </a:extLst>
                </a:gridCol>
                <a:gridCol w="1016000">
                  <a:extLst>
                    <a:ext uri="{9D8B030D-6E8A-4147-A177-3AD203B41FA5}">
                      <a16:colId xmlns:a16="http://schemas.microsoft.com/office/drawing/2014/main" val="3468142707"/>
                    </a:ext>
                  </a:extLst>
                </a:gridCol>
                <a:gridCol w="1016000">
                  <a:extLst>
                    <a:ext uri="{9D8B030D-6E8A-4147-A177-3AD203B41FA5}">
                      <a16:colId xmlns:a16="http://schemas.microsoft.com/office/drawing/2014/main" val="3194531347"/>
                    </a:ext>
                  </a:extLst>
                </a:gridCol>
              </a:tblGrid>
              <a:tr h="253923">
                <a:tc>
                  <a:txBody>
                    <a:bodyPr/>
                    <a:lstStyle/>
                    <a:p>
                      <a:endParaRPr lang="en-GB" sz="900" dirty="0"/>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70703203"/>
                  </a:ext>
                </a:extLst>
              </a:tr>
            </a:tbl>
          </a:graphicData>
        </a:graphic>
      </p:graphicFrame>
      <p:grpSp>
        <p:nvGrpSpPr>
          <p:cNvPr id="34" name="组合 33">
            <a:extLst>
              <a:ext uri="{FF2B5EF4-FFF2-40B4-BE49-F238E27FC236}">
                <a16:creationId xmlns:a16="http://schemas.microsoft.com/office/drawing/2014/main" id="{00D5CD62-B264-66B7-108E-85873FD208B4}"/>
              </a:ext>
            </a:extLst>
          </p:cNvPr>
          <p:cNvGrpSpPr/>
          <p:nvPr/>
        </p:nvGrpSpPr>
        <p:grpSpPr>
          <a:xfrm>
            <a:off x="118580" y="-11037"/>
            <a:ext cx="11981979" cy="250244"/>
            <a:chOff x="474181" y="1053094"/>
            <a:chExt cx="11274184" cy="250244"/>
          </a:xfrm>
        </p:grpSpPr>
        <p:sp>
          <p:nvSpPr>
            <p:cNvPr id="35" name="文本框 34">
              <a:extLst>
                <a:ext uri="{FF2B5EF4-FFF2-40B4-BE49-F238E27FC236}">
                  <a16:creationId xmlns:a16="http://schemas.microsoft.com/office/drawing/2014/main" id="{7D075221-9426-B04F-E013-0D6A6B5B141E}"/>
                </a:ext>
              </a:extLst>
            </p:cNvPr>
            <p:cNvSpPr txBox="1"/>
            <p:nvPr/>
          </p:nvSpPr>
          <p:spPr>
            <a:xfrm>
              <a:off x="47418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定义</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6" name="文本框 35">
              <a:extLst>
                <a:ext uri="{FF2B5EF4-FFF2-40B4-BE49-F238E27FC236}">
                  <a16:creationId xmlns:a16="http://schemas.microsoft.com/office/drawing/2014/main" id="{98A0D2B2-F7B2-EAC3-6EBD-17469C628040}"/>
                </a:ext>
              </a:extLst>
            </p:cNvPr>
            <p:cNvSpPr txBox="1"/>
            <p:nvPr/>
          </p:nvSpPr>
          <p:spPr>
            <a:xfrm>
              <a:off x="238356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职责</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7" name="文本框 36">
              <a:extLst>
                <a:ext uri="{FF2B5EF4-FFF2-40B4-BE49-F238E27FC236}">
                  <a16:creationId xmlns:a16="http://schemas.microsoft.com/office/drawing/2014/main" id="{06EDE8A2-B372-B5FC-D5DD-364C0757BBA0}"/>
                </a:ext>
              </a:extLst>
            </p:cNvPr>
            <p:cNvSpPr txBox="1"/>
            <p:nvPr/>
          </p:nvSpPr>
          <p:spPr>
            <a:xfrm>
              <a:off x="142887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范围</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8" name="文本框 37">
              <a:extLst>
                <a:ext uri="{FF2B5EF4-FFF2-40B4-BE49-F238E27FC236}">
                  <a16:creationId xmlns:a16="http://schemas.microsoft.com/office/drawing/2014/main" id="{58299B0A-E4B6-5DCC-0CC3-10A7BE96D816}"/>
                </a:ext>
              </a:extLst>
            </p:cNvPr>
            <p:cNvSpPr txBox="1"/>
            <p:nvPr/>
          </p:nvSpPr>
          <p:spPr>
            <a:xfrm>
              <a:off x="333825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识别</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9" name="文本框 38">
              <a:extLst>
                <a:ext uri="{FF2B5EF4-FFF2-40B4-BE49-F238E27FC236}">
                  <a16:creationId xmlns:a16="http://schemas.microsoft.com/office/drawing/2014/main" id="{0C29B328-37C8-E905-AABE-430ECADD5E94}"/>
                </a:ext>
              </a:extLst>
            </p:cNvPr>
            <p:cNvSpPr txBox="1"/>
            <p:nvPr/>
          </p:nvSpPr>
          <p:spPr>
            <a:xfrm>
              <a:off x="429294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披露</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0" name="文本框 39">
              <a:extLst>
                <a:ext uri="{FF2B5EF4-FFF2-40B4-BE49-F238E27FC236}">
                  <a16:creationId xmlns:a16="http://schemas.microsoft.com/office/drawing/2014/main" id="{700EBFCB-BA6F-B018-8362-BC7DCA95B88E}"/>
                </a:ext>
              </a:extLst>
            </p:cNvPr>
            <p:cNvSpPr txBox="1"/>
            <p:nvPr/>
          </p:nvSpPr>
          <p:spPr>
            <a:xfrm>
              <a:off x="524764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管理</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1" name="文本框 40">
              <a:extLst>
                <a:ext uri="{FF2B5EF4-FFF2-40B4-BE49-F238E27FC236}">
                  <a16:creationId xmlns:a16="http://schemas.microsoft.com/office/drawing/2014/main" id="{C4DE3564-BA34-B495-EA56-26A253EC70FD}"/>
                </a:ext>
              </a:extLst>
            </p:cNvPr>
            <p:cNvSpPr txBox="1"/>
            <p:nvPr/>
          </p:nvSpPr>
          <p:spPr>
            <a:xfrm>
              <a:off x="620233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其他场景</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2" name="文本框 41">
              <a:extLst>
                <a:ext uri="{FF2B5EF4-FFF2-40B4-BE49-F238E27FC236}">
                  <a16:creationId xmlns:a16="http://schemas.microsoft.com/office/drawing/2014/main" id="{A9D86439-3BE3-D184-AD80-20907CA6767D}"/>
                </a:ext>
              </a:extLst>
            </p:cNvPr>
            <p:cNvSpPr txBox="1"/>
            <p:nvPr/>
          </p:nvSpPr>
          <p:spPr>
            <a:xfrm>
              <a:off x="715702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具体示例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3" name="文本框 42">
              <a:extLst>
                <a:ext uri="{FF2B5EF4-FFF2-40B4-BE49-F238E27FC236}">
                  <a16:creationId xmlns:a16="http://schemas.microsoft.com/office/drawing/2014/main" id="{7B5C048E-27AC-7D17-C092-4E0E3EB1CF34}"/>
                </a:ext>
              </a:extLst>
            </p:cNvPr>
            <p:cNvSpPr txBox="1"/>
            <p:nvPr/>
          </p:nvSpPr>
          <p:spPr>
            <a:xfrm>
              <a:off x="811171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类别示例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4" name="文本框 43">
              <a:extLst>
                <a:ext uri="{FF2B5EF4-FFF2-40B4-BE49-F238E27FC236}">
                  <a16:creationId xmlns:a16="http://schemas.microsoft.com/office/drawing/2014/main" id="{7A69E8FC-3DB9-92FC-9A18-AB9D7ED12BF8}"/>
                </a:ext>
              </a:extLst>
            </p:cNvPr>
            <p:cNvSpPr txBox="1"/>
            <p:nvPr/>
          </p:nvSpPr>
          <p:spPr>
            <a:xfrm>
              <a:off x="1002110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点击完成</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45" name="文本框 44">
              <a:extLst>
                <a:ext uri="{FF2B5EF4-FFF2-40B4-BE49-F238E27FC236}">
                  <a16:creationId xmlns:a16="http://schemas.microsoft.com/office/drawing/2014/main" id="{C126207C-65FE-A5EB-DFC7-DD861712BE4F}"/>
                </a:ext>
              </a:extLst>
            </p:cNvPr>
            <p:cNvSpPr txBox="1"/>
            <p:nvPr/>
          </p:nvSpPr>
          <p:spPr>
            <a:xfrm>
              <a:off x="1097578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完成培训</a:t>
              </a:r>
              <a:endParaRPr lang="en-GB" sz="1200" dirty="0" err="1">
                <a:solidFill>
                  <a:schemeClr val="bg1"/>
                </a:solidFill>
                <a:latin typeface="Arial" panose="020B0604020202020204" pitchFamily="34" charset="0"/>
                <a:ea typeface="微软雅黑" panose="020B0503020204020204" pitchFamily="34" charset="-122"/>
              </a:endParaRPr>
            </a:p>
          </p:txBody>
        </p:sp>
      </p:grpSp>
      <p:sp>
        <p:nvSpPr>
          <p:cNvPr id="3" name="文本框 2">
            <a:extLst>
              <a:ext uri="{FF2B5EF4-FFF2-40B4-BE49-F238E27FC236}">
                <a16:creationId xmlns:a16="http://schemas.microsoft.com/office/drawing/2014/main" id="{09404140-ADA3-0476-75E9-051A7C5F071A}"/>
              </a:ext>
            </a:extLst>
          </p:cNvPr>
          <p:cNvSpPr txBox="1"/>
          <p:nvPr/>
        </p:nvSpPr>
        <p:spPr>
          <a:xfrm>
            <a:off x="9144000" y="-11037"/>
            <a:ext cx="1029416" cy="250244"/>
          </a:xfrm>
          <a:prstGeom prst="rect">
            <a:avLst/>
          </a:prstGeom>
          <a:noFill/>
        </p:spPr>
        <p:txBody>
          <a:bodyPr wrap="square" lIns="0" tIns="0" rIns="0" bIns="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微软雅黑" panose="020B0503020204020204" pitchFamily="34" charset="-122"/>
                <a:ea typeface="微软雅黑" panose="020B0503020204020204" pitchFamily="34" charset="-122"/>
              </a:rPr>
              <a:t>完成</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无需披露</a:t>
            </a:r>
            <a:endParaRPr lang="en-GB" sz="1200" dirty="0" err="1">
              <a:solidFill>
                <a:schemeClr val="bg1"/>
              </a:soli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13717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2D4430-9257-45F0-B5F5-A95B744C08AE}"/>
              </a:ext>
            </a:extLst>
          </p:cNvPr>
          <p:cNvSpPr>
            <a:spLocks noGrp="1"/>
          </p:cNvSpPr>
          <p:nvPr>
            <p:ph type="title"/>
          </p:nvPr>
        </p:nvSpPr>
        <p:spPr/>
        <p:txBody>
          <a:bodyPr/>
          <a:lstStyle/>
          <a:p>
            <a:r>
              <a:rPr lang="en-US" altLang="zh-CN" dirty="0">
                <a:cs typeface="Arial" panose="020B0604020202020204" pitchFamily="34" charset="0"/>
                <a:sym typeface="+mn-lt"/>
              </a:rPr>
              <a:t>GSK</a:t>
            </a:r>
            <a:r>
              <a:rPr lang="zh-CN" altLang="en-US" dirty="0">
                <a:cs typeface="Arial" panose="020B0604020202020204" pitchFamily="34" charset="0"/>
                <a:sym typeface="+mn-lt"/>
              </a:rPr>
              <a:t>员工的职责</a:t>
            </a:r>
          </a:p>
        </p:txBody>
      </p:sp>
      <p:grpSp>
        <p:nvGrpSpPr>
          <p:cNvPr id="23" name="Group 417">
            <a:extLst>
              <a:ext uri="{FF2B5EF4-FFF2-40B4-BE49-F238E27FC236}">
                <a16:creationId xmlns:a16="http://schemas.microsoft.com/office/drawing/2014/main" id="{DC0A2FCD-9279-46EE-A861-C3835DA6A299}"/>
              </a:ext>
            </a:extLst>
          </p:cNvPr>
          <p:cNvGrpSpPr>
            <a:grpSpLocks noChangeAspect="1"/>
          </p:cNvGrpSpPr>
          <p:nvPr/>
        </p:nvGrpSpPr>
        <p:grpSpPr bwMode="auto">
          <a:xfrm>
            <a:off x="8216093" y="1373348"/>
            <a:ext cx="3112024" cy="3112024"/>
            <a:chOff x="1725" y="4138"/>
            <a:chExt cx="1147" cy="1147"/>
          </a:xfrm>
          <a:solidFill>
            <a:schemeClr val="tx2"/>
          </a:solidFill>
        </p:grpSpPr>
        <p:sp>
          <p:nvSpPr>
            <p:cNvPr id="24" name="Freeform 418">
              <a:extLst>
                <a:ext uri="{FF2B5EF4-FFF2-40B4-BE49-F238E27FC236}">
                  <a16:creationId xmlns:a16="http://schemas.microsoft.com/office/drawing/2014/main" id="{FC3A00C5-8F57-4C35-AE4A-AF261108FD1A}"/>
                </a:ext>
              </a:extLst>
            </p:cNvPr>
            <p:cNvSpPr>
              <a:spLocks noEditPoints="1"/>
            </p:cNvSpPr>
            <p:nvPr/>
          </p:nvSpPr>
          <p:spPr bwMode="auto">
            <a:xfrm>
              <a:off x="1725" y="4138"/>
              <a:ext cx="1147" cy="1147"/>
            </a:xfrm>
            <a:custGeom>
              <a:avLst/>
              <a:gdLst>
                <a:gd name="T0" fmla="*/ 0 w 2200"/>
                <a:gd name="T1" fmla="*/ 1100 h 2200"/>
                <a:gd name="T2" fmla="*/ 2200 w 2200"/>
                <a:gd name="T3" fmla="*/ 1100 h 2200"/>
                <a:gd name="T4" fmla="*/ 919 w 2200"/>
                <a:gd name="T5" fmla="*/ 882 h 2200"/>
                <a:gd name="T6" fmla="*/ 1041 w 2200"/>
                <a:gd name="T7" fmla="*/ 778 h 2200"/>
                <a:gd name="T8" fmla="*/ 1000 w 2200"/>
                <a:gd name="T9" fmla="*/ 642 h 2200"/>
                <a:gd name="T10" fmla="*/ 1199 w 2200"/>
                <a:gd name="T11" fmla="*/ 642 h 2200"/>
                <a:gd name="T12" fmla="*/ 1158 w 2200"/>
                <a:gd name="T13" fmla="*/ 778 h 2200"/>
                <a:gd name="T14" fmla="*/ 1280 w 2200"/>
                <a:gd name="T15" fmla="*/ 882 h 2200"/>
                <a:gd name="T16" fmla="*/ 912 w 2200"/>
                <a:gd name="T17" fmla="*/ 996 h 2200"/>
                <a:gd name="T18" fmla="*/ 829 w 2200"/>
                <a:gd name="T19" fmla="*/ 1657 h 2200"/>
                <a:gd name="T20" fmla="*/ 783 w 2200"/>
                <a:gd name="T21" fmla="*/ 1325 h 2200"/>
                <a:gd name="T22" fmla="*/ 513 w 2200"/>
                <a:gd name="T23" fmla="*/ 1248 h 2200"/>
                <a:gd name="T24" fmla="*/ 513 w 2200"/>
                <a:gd name="T25" fmla="*/ 1071 h 2200"/>
                <a:gd name="T26" fmla="*/ 513 w 2200"/>
                <a:gd name="T27" fmla="*/ 848 h 2200"/>
                <a:gd name="T28" fmla="*/ 537 w 2200"/>
                <a:gd name="T29" fmla="*/ 763 h 2200"/>
                <a:gd name="T30" fmla="*/ 513 w 2200"/>
                <a:gd name="T31" fmla="*/ 642 h 2200"/>
                <a:gd name="T32" fmla="*/ 712 w 2200"/>
                <a:gd name="T33" fmla="*/ 642 h 2200"/>
                <a:gd name="T34" fmla="*/ 648 w 2200"/>
                <a:gd name="T35" fmla="*/ 791 h 2200"/>
                <a:gd name="T36" fmla="*/ 706 w 2200"/>
                <a:gd name="T37" fmla="*/ 865 h 2200"/>
                <a:gd name="T38" fmla="*/ 751 w 2200"/>
                <a:gd name="T39" fmla="*/ 1151 h 2200"/>
                <a:gd name="T40" fmla="*/ 913 w 2200"/>
                <a:gd name="T41" fmla="*/ 1172 h 2200"/>
                <a:gd name="T42" fmla="*/ 880 w 2200"/>
                <a:gd name="T43" fmla="*/ 1614 h 2200"/>
                <a:gd name="T44" fmla="*/ 909 w 2200"/>
                <a:gd name="T45" fmla="*/ 1657 h 2200"/>
                <a:gd name="T46" fmla="*/ 1056 w 2200"/>
                <a:gd name="T47" fmla="*/ 1569 h 2200"/>
                <a:gd name="T48" fmla="*/ 843 w 2200"/>
                <a:gd name="T49" fmla="*/ 1128 h 2200"/>
                <a:gd name="T50" fmla="*/ 843 w 2200"/>
                <a:gd name="T51" fmla="*/ 1040 h 2200"/>
                <a:gd name="T52" fmla="*/ 1401 w 2200"/>
                <a:gd name="T53" fmla="*/ 1084 h 2200"/>
                <a:gd name="T54" fmla="*/ 1144 w 2200"/>
                <a:gd name="T55" fmla="*/ 1128 h 2200"/>
                <a:gd name="T56" fmla="*/ 1203 w 2200"/>
                <a:gd name="T57" fmla="*/ 1569 h 2200"/>
                <a:gd name="T58" fmla="*/ 909 w 2200"/>
                <a:gd name="T59" fmla="*/ 1657 h 2200"/>
                <a:gd name="T60" fmla="*/ 1686 w 2200"/>
                <a:gd name="T61" fmla="*/ 1248 h 2200"/>
                <a:gd name="T62" fmla="*/ 1417 w 2200"/>
                <a:gd name="T63" fmla="*/ 1325 h 2200"/>
                <a:gd name="T64" fmla="*/ 1371 w 2200"/>
                <a:gd name="T65" fmla="*/ 1657 h 2200"/>
                <a:gd name="T66" fmla="*/ 1250 w 2200"/>
                <a:gd name="T67" fmla="*/ 1215 h 2200"/>
                <a:gd name="T68" fmla="*/ 1445 w 2200"/>
                <a:gd name="T69" fmla="*/ 1172 h 2200"/>
                <a:gd name="T70" fmla="*/ 1449 w 2200"/>
                <a:gd name="T71" fmla="*/ 1151 h 2200"/>
                <a:gd name="T72" fmla="*/ 1538 w 2200"/>
                <a:gd name="T73" fmla="*/ 799 h 2200"/>
                <a:gd name="T74" fmla="*/ 1488 w 2200"/>
                <a:gd name="T75" fmla="*/ 698 h 2200"/>
                <a:gd name="T76" fmla="*/ 1587 w 2200"/>
                <a:gd name="T77" fmla="*/ 542 h 2200"/>
                <a:gd name="T78" fmla="*/ 1686 w 2200"/>
                <a:gd name="T79" fmla="*/ 698 h 2200"/>
                <a:gd name="T80" fmla="*/ 1668 w 2200"/>
                <a:gd name="T81" fmla="*/ 769 h 2200"/>
                <a:gd name="T82" fmla="*/ 1686 w 2200"/>
                <a:gd name="T83" fmla="*/ 1071 h 2200"/>
                <a:gd name="T84" fmla="*/ 1686 w 2200"/>
                <a:gd name="T85" fmla="*/ 1248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0" h="2200">
                  <a:moveTo>
                    <a:pt x="1100" y="0"/>
                  </a:moveTo>
                  <a:cubicBezTo>
                    <a:pt x="492" y="0"/>
                    <a:pt x="0" y="492"/>
                    <a:pt x="0" y="1100"/>
                  </a:cubicBezTo>
                  <a:cubicBezTo>
                    <a:pt x="0" y="1707"/>
                    <a:pt x="492" y="2200"/>
                    <a:pt x="1100" y="2200"/>
                  </a:cubicBezTo>
                  <a:cubicBezTo>
                    <a:pt x="1707" y="2200"/>
                    <a:pt x="2200" y="1707"/>
                    <a:pt x="2200" y="1100"/>
                  </a:cubicBezTo>
                  <a:cubicBezTo>
                    <a:pt x="2200" y="492"/>
                    <a:pt x="1707" y="0"/>
                    <a:pt x="1100" y="0"/>
                  </a:cubicBezTo>
                  <a:close/>
                  <a:moveTo>
                    <a:pt x="919" y="882"/>
                  </a:moveTo>
                  <a:cubicBezTo>
                    <a:pt x="920" y="858"/>
                    <a:pt x="939" y="829"/>
                    <a:pt x="961" y="818"/>
                  </a:cubicBezTo>
                  <a:cubicBezTo>
                    <a:pt x="1041" y="778"/>
                    <a:pt x="1041" y="778"/>
                    <a:pt x="1041" y="778"/>
                  </a:cubicBezTo>
                  <a:cubicBezTo>
                    <a:pt x="1016" y="760"/>
                    <a:pt x="1000" y="731"/>
                    <a:pt x="1000" y="698"/>
                  </a:cubicBezTo>
                  <a:cubicBezTo>
                    <a:pt x="1000" y="642"/>
                    <a:pt x="1000" y="642"/>
                    <a:pt x="1000" y="642"/>
                  </a:cubicBezTo>
                  <a:cubicBezTo>
                    <a:pt x="1000" y="587"/>
                    <a:pt x="1045" y="542"/>
                    <a:pt x="1100" y="542"/>
                  </a:cubicBezTo>
                  <a:cubicBezTo>
                    <a:pt x="1155" y="542"/>
                    <a:pt x="1199" y="587"/>
                    <a:pt x="1199" y="642"/>
                  </a:cubicBezTo>
                  <a:cubicBezTo>
                    <a:pt x="1199" y="698"/>
                    <a:pt x="1199" y="698"/>
                    <a:pt x="1199" y="698"/>
                  </a:cubicBezTo>
                  <a:cubicBezTo>
                    <a:pt x="1199" y="731"/>
                    <a:pt x="1183" y="760"/>
                    <a:pt x="1158" y="778"/>
                  </a:cubicBezTo>
                  <a:cubicBezTo>
                    <a:pt x="1238" y="818"/>
                    <a:pt x="1238" y="818"/>
                    <a:pt x="1238" y="818"/>
                  </a:cubicBezTo>
                  <a:cubicBezTo>
                    <a:pt x="1260" y="829"/>
                    <a:pt x="1279" y="858"/>
                    <a:pt x="1280" y="882"/>
                  </a:cubicBezTo>
                  <a:cubicBezTo>
                    <a:pt x="1287" y="996"/>
                    <a:pt x="1287" y="996"/>
                    <a:pt x="1287" y="996"/>
                  </a:cubicBezTo>
                  <a:cubicBezTo>
                    <a:pt x="912" y="996"/>
                    <a:pt x="912" y="996"/>
                    <a:pt x="912" y="996"/>
                  </a:cubicBezTo>
                  <a:lnTo>
                    <a:pt x="919" y="882"/>
                  </a:lnTo>
                  <a:close/>
                  <a:moveTo>
                    <a:pt x="829" y="1657"/>
                  </a:moveTo>
                  <a:cubicBezTo>
                    <a:pt x="783" y="1657"/>
                    <a:pt x="783" y="1657"/>
                    <a:pt x="783" y="1657"/>
                  </a:cubicBezTo>
                  <a:cubicBezTo>
                    <a:pt x="783" y="1325"/>
                    <a:pt x="783" y="1325"/>
                    <a:pt x="783" y="1325"/>
                  </a:cubicBezTo>
                  <a:cubicBezTo>
                    <a:pt x="601" y="1325"/>
                    <a:pt x="601" y="1325"/>
                    <a:pt x="601" y="1325"/>
                  </a:cubicBezTo>
                  <a:cubicBezTo>
                    <a:pt x="553" y="1325"/>
                    <a:pt x="513" y="1290"/>
                    <a:pt x="513" y="1248"/>
                  </a:cubicBezTo>
                  <a:cubicBezTo>
                    <a:pt x="513" y="1248"/>
                    <a:pt x="513" y="1248"/>
                    <a:pt x="513" y="1248"/>
                  </a:cubicBezTo>
                  <a:cubicBezTo>
                    <a:pt x="513" y="1071"/>
                    <a:pt x="513" y="1071"/>
                    <a:pt x="513" y="1071"/>
                  </a:cubicBezTo>
                  <a:cubicBezTo>
                    <a:pt x="513" y="1071"/>
                    <a:pt x="513" y="1071"/>
                    <a:pt x="513" y="1071"/>
                  </a:cubicBezTo>
                  <a:cubicBezTo>
                    <a:pt x="513" y="848"/>
                    <a:pt x="513" y="848"/>
                    <a:pt x="513" y="848"/>
                  </a:cubicBezTo>
                  <a:cubicBezTo>
                    <a:pt x="513" y="823"/>
                    <a:pt x="522" y="788"/>
                    <a:pt x="532" y="769"/>
                  </a:cubicBezTo>
                  <a:cubicBezTo>
                    <a:pt x="533" y="767"/>
                    <a:pt x="535" y="765"/>
                    <a:pt x="537" y="763"/>
                  </a:cubicBezTo>
                  <a:cubicBezTo>
                    <a:pt x="522" y="745"/>
                    <a:pt x="513" y="723"/>
                    <a:pt x="513" y="698"/>
                  </a:cubicBezTo>
                  <a:cubicBezTo>
                    <a:pt x="513" y="642"/>
                    <a:pt x="513" y="642"/>
                    <a:pt x="513" y="642"/>
                  </a:cubicBezTo>
                  <a:cubicBezTo>
                    <a:pt x="513" y="587"/>
                    <a:pt x="558" y="542"/>
                    <a:pt x="612" y="542"/>
                  </a:cubicBezTo>
                  <a:cubicBezTo>
                    <a:pt x="667" y="542"/>
                    <a:pt x="712" y="587"/>
                    <a:pt x="712" y="642"/>
                  </a:cubicBezTo>
                  <a:cubicBezTo>
                    <a:pt x="712" y="698"/>
                    <a:pt x="712" y="698"/>
                    <a:pt x="712" y="698"/>
                  </a:cubicBezTo>
                  <a:cubicBezTo>
                    <a:pt x="712" y="741"/>
                    <a:pt x="685" y="777"/>
                    <a:pt x="648" y="791"/>
                  </a:cubicBezTo>
                  <a:cubicBezTo>
                    <a:pt x="661" y="799"/>
                    <a:pt x="661" y="799"/>
                    <a:pt x="661" y="799"/>
                  </a:cubicBezTo>
                  <a:cubicBezTo>
                    <a:pt x="682" y="811"/>
                    <a:pt x="703" y="841"/>
                    <a:pt x="706" y="865"/>
                  </a:cubicBezTo>
                  <a:cubicBezTo>
                    <a:pt x="751" y="1151"/>
                    <a:pt x="751" y="1151"/>
                    <a:pt x="751" y="1151"/>
                  </a:cubicBezTo>
                  <a:cubicBezTo>
                    <a:pt x="751" y="1151"/>
                    <a:pt x="751" y="1151"/>
                    <a:pt x="751" y="1151"/>
                  </a:cubicBezTo>
                  <a:cubicBezTo>
                    <a:pt x="754" y="1172"/>
                    <a:pt x="754" y="1172"/>
                    <a:pt x="754" y="1172"/>
                  </a:cubicBezTo>
                  <a:cubicBezTo>
                    <a:pt x="913" y="1172"/>
                    <a:pt x="913" y="1172"/>
                    <a:pt x="913" y="1172"/>
                  </a:cubicBezTo>
                  <a:cubicBezTo>
                    <a:pt x="938" y="1172"/>
                    <a:pt x="954" y="1191"/>
                    <a:pt x="950" y="1215"/>
                  </a:cubicBezTo>
                  <a:cubicBezTo>
                    <a:pt x="880" y="1614"/>
                    <a:pt x="880" y="1614"/>
                    <a:pt x="880" y="1614"/>
                  </a:cubicBezTo>
                  <a:cubicBezTo>
                    <a:pt x="875" y="1638"/>
                    <a:pt x="853" y="1657"/>
                    <a:pt x="829" y="1657"/>
                  </a:cubicBezTo>
                  <a:close/>
                  <a:moveTo>
                    <a:pt x="909" y="1657"/>
                  </a:moveTo>
                  <a:cubicBezTo>
                    <a:pt x="909" y="1608"/>
                    <a:pt x="948" y="1569"/>
                    <a:pt x="997" y="1569"/>
                  </a:cubicBezTo>
                  <a:cubicBezTo>
                    <a:pt x="1056" y="1569"/>
                    <a:pt x="1056" y="1569"/>
                    <a:pt x="1056" y="1569"/>
                  </a:cubicBezTo>
                  <a:cubicBezTo>
                    <a:pt x="1056" y="1128"/>
                    <a:pt x="1056" y="1128"/>
                    <a:pt x="1056" y="1128"/>
                  </a:cubicBezTo>
                  <a:cubicBezTo>
                    <a:pt x="843" y="1128"/>
                    <a:pt x="843" y="1128"/>
                    <a:pt x="843" y="1128"/>
                  </a:cubicBezTo>
                  <a:cubicBezTo>
                    <a:pt x="818" y="1128"/>
                    <a:pt x="799" y="1108"/>
                    <a:pt x="799" y="1084"/>
                  </a:cubicBezTo>
                  <a:cubicBezTo>
                    <a:pt x="799" y="1060"/>
                    <a:pt x="818" y="1040"/>
                    <a:pt x="843" y="1040"/>
                  </a:cubicBezTo>
                  <a:cubicBezTo>
                    <a:pt x="1357" y="1040"/>
                    <a:pt x="1357" y="1040"/>
                    <a:pt x="1357" y="1040"/>
                  </a:cubicBezTo>
                  <a:cubicBezTo>
                    <a:pt x="1381" y="1040"/>
                    <a:pt x="1401" y="1060"/>
                    <a:pt x="1401" y="1084"/>
                  </a:cubicBezTo>
                  <a:cubicBezTo>
                    <a:pt x="1401" y="1108"/>
                    <a:pt x="1381" y="1128"/>
                    <a:pt x="1357" y="1128"/>
                  </a:cubicBezTo>
                  <a:cubicBezTo>
                    <a:pt x="1144" y="1128"/>
                    <a:pt x="1144" y="1128"/>
                    <a:pt x="1144" y="1128"/>
                  </a:cubicBezTo>
                  <a:cubicBezTo>
                    <a:pt x="1144" y="1569"/>
                    <a:pt x="1144" y="1569"/>
                    <a:pt x="1144" y="1569"/>
                  </a:cubicBezTo>
                  <a:cubicBezTo>
                    <a:pt x="1203" y="1569"/>
                    <a:pt x="1203" y="1569"/>
                    <a:pt x="1203" y="1569"/>
                  </a:cubicBezTo>
                  <a:cubicBezTo>
                    <a:pt x="1251" y="1569"/>
                    <a:pt x="1290" y="1609"/>
                    <a:pt x="1290" y="1657"/>
                  </a:cubicBezTo>
                  <a:lnTo>
                    <a:pt x="909" y="1657"/>
                  </a:lnTo>
                  <a:close/>
                  <a:moveTo>
                    <a:pt x="1686" y="1248"/>
                  </a:moveTo>
                  <a:cubicBezTo>
                    <a:pt x="1686" y="1248"/>
                    <a:pt x="1686" y="1248"/>
                    <a:pt x="1686" y="1248"/>
                  </a:cubicBezTo>
                  <a:cubicBezTo>
                    <a:pt x="1686" y="1290"/>
                    <a:pt x="1647" y="1325"/>
                    <a:pt x="1598" y="1325"/>
                  </a:cubicBezTo>
                  <a:cubicBezTo>
                    <a:pt x="1417" y="1325"/>
                    <a:pt x="1417" y="1325"/>
                    <a:pt x="1417" y="1325"/>
                  </a:cubicBezTo>
                  <a:cubicBezTo>
                    <a:pt x="1417" y="1657"/>
                    <a:pt x="1417" y="1657"/>
                    <a:pt x="1417" y="1657"/>
                  </a:cubicBezTo>
                  <a:cubicBezTo>
                    <a:pt x="1371" y="1657"/>
                    <a:pt x="1371" y="1657"/>
                    <a:pt x="1371" y="1657"/>
                  </a:cubicBezTo>
                  <a:cubicBezTo>
                    <a:pt x="1347" y="1657"/>
                    <a:pt x="1324" y="1638"/>
                    <a:pt x="1320" y="1614"/>
                  </a:cubicBezTo>
                  <a:cubicBezTo>
                    <a:pt x="1250" y="1215"/>
                    <a:pt x="1250" y="1215"/>
                    <a:pt x="1250" y="1215"/>
                  </a:cubicBezTo>
                  <a:cubicBezTo>
                    <a:pt x="1245" y="1191"/>
                    <a:pt x="1262" y="1172"/>
                    <a:pt x="1286" y="1172"/>
                  </a:cubicBezTo>
                  <a:cubicBezTo>
                    <a:pt x="1445" y="1172"/>
                    <a:pt x="1445" y="1172"/>
                    <a:pt x="1445" y="1172"/>
                  </a:cubicBezTo>
                  <a:cubicBezTo>
                    <a:pt x="1449" y="1151"/>
                    <a:pt x="1449" y="1151"/>
                    <a:pt x="1449" y="1151"/>
                  </a:cubicBezTo>
                  <a:cubicBezTo>
                    <a:pt x="1449" y="1151"/>
                    <a:pt x="1449" y="1151"/>
                    <a:pt x="1449" y="1151"/>
                  </a:cubicBezTo>
                  <a:cubicBezTo>
                    <a:pt x="1493" y="865"/>
                    <a:pt x="1493" y="865"/>
                    <a:pt x="1493" y="865"/>
                  </a:cubicBezTo>
                  <a:cubicBezTo>
                    <a:pt x="1497" y="841"/>
                    <a:pt x="1517" y="811"/>
                    <a:pt x="1538" y="799"/>
                  </a:cubicBezTo>
                  <a:cubicBezTo>
                    <a:pt x="1552" y="791"/>
                    <a:pt x="1552" y="791"/>
                    <a:pt x="1552" y="791"/>
                  </a:cubicBezTo>
                  <a:cubicBezTo>
                    <a:pt x="1514" y="777"/>
                    <a:pt x="1488" y="741"/>
                    <a:pt x="1488" y="698"/>
                  </a:cubicBezTo>
                  <a:cubicBezTo>
                    <a:pt x="1488" y="642"/>
                    <a:pt x="1488" y="642"/>
                    <a:pt x="1488" y="642"/>
                  </a:cubicBezTo>
                  <a:cubicBezTo>
                    <a:pt x="1488" y="587"/>
                    <a:pt x="1532" y="542"/>
                    <a:pt x="1587" y="542"/>
                  </a:cubicBezTo>
                  <a:cubicBezTo>
                    <a:pt x="1642" y="542"/>
                    <a:pt x="1686" y="587"/>
                    <a:pt x="1686" y="642"/>
                  </a:cubicBezTo>
                  <a:cubicBezTo>
                    <a:pt x="1686" y="698"/>
                    <a:pt x="1686" y="698"/>
                    <a:pt x="1686" y="698"/>
                  </a:cubicBezTo>
                  <a:cubicBezTo>
                    <a:pt x="1686" y="723"/>
                    <a:pt x="1677" y="745"/>
                    <a:pt x="1663" y="763"/>
                  </a:cubicBezTo>
                  <a:cubicBezTo>
                    <a:pt x="1665" y="765"/>
                    <a:pt x="1666" y="767"/>
                    <a:pt x="1668" y="769"/>
                  </a:cubicBezTo>
                  <a:cubicBezTo>
                    <a:pt x="1678" y="788"/>
                    <a:pt x="1686" y="823"/>
                    <a:pt x="1686" y="848"/>
                  </a:cubicBezTo>
                  <a:cubicBezTo>
                    <a:pt x="1686" y="1071"/>
                    <a:pt x="1686" y="1071"/>
                    <a:pt x="1686" y="1071"/>
                  </a:cubicBezTo>
                  <a:cubicBezTo>
                    <a:pt x="1686" y="1071"/>
                    <a:pt x="1686" y="1071"/>
                    <a:pt x="1686" y="1071"/>
                  </a:cubicBezTo>
                  <a:lnTo>
                    <a:pt x="1686" y="1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25" name="Freeform 419">
              <a:extLst>
                <a:ext uri="{FF2B5EF4-FFF2-40B4-BE49-F238E27FC236}">
                  <a16:creationId xmlns:a16="http://schemas.microsoft.com/office/drawing/2014/main" id="{60336EBE-00A6-4783-A5C4-5B3AA78C4023}"/>
                </a:ext>
              </a:extLst>
            </p:cNvPr>
            <p:cNvSpPr>
              <a:spLocks/>
            </p:cNvSpPr>
            <p:nvPr/>
          </p:nvSpPr>
          <p:spPr bwMode="auto">
            <a:xfrm>
              <a:off x="2524" y="4444"/>
              <a:ext cx="58" cy="87"/>
            </a:xfrm>
            <a:custGeom>
              <a:avLst/>
              <a:gdLst>
                <a:gd name="T0" fmla="*/ 55 w 110"/>
                <a:gd name="T1" fmla="*/ 0 h 168"/>
                <a:gd name="T2" fmla="*/ 0 w 110"/>
                <a:gd name="T3" fmla="*/ 56 h 168"/>
                <a:gd name="T4" fmla="*/ 0 w 110"/>
                <a:gd name="T5" fmla="*/ 112 h 168"/>
                <a:gd name="T6" fmla="*/ 55 w 110"/>
                <a:gd name="T7" fmla="*/ 168 h 168"/>
                <a:gd name="T8" fmla="*/ 110 w 110"/>
                <a:gd name="T9" fmla="*/ 112 h 168"/>
                <a:gd name="T10" fmla="*/ 110 w 110"/>
                <a:gd name="T11" fmla="*/ 56 h 168"/>
                <a:gd name="T12" fmla="*/ 55 w 110"/>
                <a:gd name="T13" fmla="*/ 0 h 168"/>
              </a:gdLst>
              <a:ahLst/>
              <a:cxnLst>
                <a:cxn ang="0">
                  <a:pos x="T0" y="T1"/>
                </a:cxn>
                <a:cxn ang="0">
                  <a:pos x="T2" y="T3"/>
                </a:cxn>
                <a:cxn ang="0">
                  <a:pos x="T4" y="T5"/>
                </a:cxn>
                <a:cxn ang="0">
                  <a:pos x="T6" y="T7"/>
                </a:cxn>
                <a:cxn ang="0">
                  <a:pos x="T8" y="T9"/>
                </a:cxn>
                <a:cxn ang="0">
                  <a:pos x="T10" y="T11"/>
                </a:cxn>
                <a:cxn ang="0">
                  <a:pos x="T12" y="T13"/>
                </a:cxn>
              </a:cxnLst>
              <a:rect l="0" t="0" r="r" b="b"/>
              <a:pathLst>
                <a:path w="110" h="168">
                  <a:moveTo>
                    <a:pt x="55" y="0"/>
                  </a:moveTo>
                  <a:cubicBezTo>
                    <a:pt x="25" y="0"/>
                    <a:pt x="0" y="25"/>
                    <a:pt x="0" y="56"/>
                  </a:cubicBezTo>
                  <a:cubicBezTo>
                    <a:pt x="0" y="112"/>
                    <a:pt x="0" y="112"/>
                    <a:pt x="0" y="112"/>
                  </a:cubicBezTo>
                  <a:cubicBezTo>
                    <a:pt x="0" y="143"/>
                    <a:pt x="25" y="168"/>
                    <a:pt x="55" y="168"/>
                  </a:cubicBezTo>
                  <a:cubicBezTo>
                    <a:pt x="86" y="168"/>
                    <a:pt x="110" y="143"/>
                    <a:pt x="110" y="112"/>
                  </a:cubicBezTo>
                  <a:cubicBezTo>
                    <a:pt x="110" y="56"/>
                    <a:pt x="110" y="56"/>
                    <a:pt x="110" y="56"/>
                  </a:cubicBezTo>
                  <a:cubicBezTo>
                    <a:pt x="110" y="25"/>
                    <a:pt x="86" y="0"/>
                    <a:pt x="5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26" name="Freeform 420">
              <a:extLst>
                <a:ext uri="{FF2B5EF4-FFF2-40B4-BE49-F238E27FC236}">
                  <a16:creationId xmlns:a16="http://schemas.microsoft.com/office/drawing/2014/main" id="{28E525B1-530B-4011-8576-2E4D7AE5B8D2}"/>
                </a:ext>
              </a:extLst>
            </p:cNvPr>
            <p:cNvSpPr>
              <a:spLocks/>
            </p:cNvSpPr>
            <p:nvPr/>
          </p:nvSpPr>
          <p:spPr bwMode="auto">
            <a:xfrm>
              <a:off x="2016" y="4444"/>
              <a:ext cx="58" cy="87"/>
            </a:xfrm>
            <a:custGeom>
              <a:avLst/>
              <a:gdLst>
                <a:gd name="T0" fmla="*/ 111 w 111"/>
                <a:gd name="T1" fmla="*/ 112 h 168"/>
                <a:gd name="T2" fmla="*/ 111 w 111"/>
                <a:gd name="T3" fmla="*/ 56 h 168"/>
                <a:gd name="T4" fmla="*/ 55 w 111"/>
                <a:gd name="T5" fmla="*/ 0 h 168"/>
                <a:gd name="T6" fmla="*/ 0 w 111"/>
                <a:gd name="T7" fmla="*/ 56 h 168"/>
                <a:gd name="T8" fmla="*/ 0 w 111"/>
                <a:gd name="T9" fmla="*/ 112 h 168"/>
                <a:gd name="T10" fmla="*/ 55 w 111"/>
                <a:gd name="T11" fmla="*/ 168 h 168"/>
                <a:gd name="T12" fmla="*/ 111 w 111"/>
                <a:gd name="T13" fmla="*/ 112 h 168"/>
              </a:gdLst>
              <a:ahLst/>
              <a:cxnLst>
                <a:cxn ang="0">
                  <a:pos x="T0" y="T1"/>
                </a:cxn>
                <a:cxn ang="0">
                  <a:pos x="T2" y="T3"/>
                </a:cxn>
                <a:cxn ang="0">
                  <a:pos x="T4" y="T5"/>
                </a:cxn>
                <a:cxn ang="0">
                  <a:pos x="T6" y="T7"/>
                </a:cxn>
                <a:cxn ang="0">
                  <a:pos x="T8" y="T9"/>
                </a:cxn>
                <a:cxn ang="0">
                  <a:pos x="T10" y="T11"/>
                </a:cxn>
                <a:cxn ang="0">
                  <a:pos x="T12" y="T13"/>
                </a:cxn>
              </a:cxnLst>
              <a:rect l="0" t="0" r="r" b="b"/>
              <a:pathLst>
                <a:path w="111" h="168">
                  <a:moveTo>
                    <a:pt x="111" y="112"/>
                  </a:moveTo>
                  <a:cubicBezTo>
                    <a:pt x="111" y="56"/>
                    <a:pt x="111" y="56"/>
                    <a:pt x="111" y="56"/>
                  </a:cubicBezTo>
                  <a:cubicBezTo>
                    <a:pt x="111" y="25"/>
                    <a:pt x="86" y="0"/>
                    <a:pt x="55" y="0"/>
                  </a:cubicBezTo>
                  <a:cubicBezTo>
                    <a:pt x="25" y="0"/>
                    <a:pt x="0" y="25"/>
                    <a:pt x="0" y="56"/>
                  </a:cubicBezTo>
                  <a:cubicBezTo>
                    <a:pt x="0" y="112"/>
                    <a:pt x="0" y="112"/>
                    <a:pt x="0" y="112"/>
                  </a:cubicBezTo>
                  <a:cubicBezTo>
                    <a:pt x="0" y="143"/>
                    <a:pt x="25" y="168"/>
                    <a:pt x="55" y="168"/>
                  </a:cubicBezTo>
                  <a:cubicBezTo>
                    <a:pt x="86" y="168"/>
                    <a:pt x="111" y="143"/>
                    <a:pt x="111"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27" name="Freeform 421">
              <a:extLst>
                <a:ext uri="{FF2B5EF4-FFF2-40B4-BE49-F238E27FC236}">
                  <a16:creationId xmlns:a16="http://schemas.microsoft.com/office/drawing/2014/main" id="{ECB1D339-ADA2-40B5-AA66-3A5704F70AA0}"/>
                </a:ext>
              </a:extLst>
            </p:cNvPr>
            <p:cNvSpPr>
              <a:spLocks/>
            </p:cNvSpPr>
            <p:nvPr/>
          </p:nvSpPr>
          <p:spPr bwMode="auto">
            <a:xfrm>
              <a:off x="2270" y="4444"/>
              <a:ext cx="58" cy="87"/>
            </a:xfrm>
            <a:custGeom>
              <a:avLst/>
              <a:gdLst>
                <a:gd name="T0" fmla="*/ 56 w 111"/>
                <a:gd name="T1" fmla="*/ 0 h 168"/>
                <a:gd name="T2" fmla="*/ 0 w 111"/>
                <a:gd name="T3" fmla="*/ 56 h 168"/>
                <a:gd name="T4" fmla="*/ 0 w 111"/>
                <a:gd name="T5" fmla="*/ 112 h 168"/>
                <a:gd name="T6" fmla="*/ 56 w 111"/>
                <a:gd name="T7" fmla="*/ 168 h 168"/>
                <a:gd name="T8" fmla="*/ 111 w 111"/>
                <a:gd name="T9" fmla="*/ 112 h 168"/>
                <a:gd name="T10" fmla="*/ 111 w 111"/>
                <a:gd name="T11" fmla="*/ 56 h 168"/>
                <a:gd name="T12" fmla="*/ 56 w 111"/>
                <a:gd name="T13" fmla="*/ 0 h 168"/>
              </a:gdLst>
              <a:ahLst/>
              <a:cxnLst>
                <a:cxn ang="0">
                  <a:pos x="T0" y="T1"/>
                </a:cxn>
                <a:cxn ang="0">
                  <a:pos x="T2" y="T3"/>
                </a:cxn>
                <a:cxn ang="0">
                  <a:pos x="T4" y="T5"/>
                </a:cxn>
                <a:cxn ang="0">
                  <a:pos x="T6" y="T7"/>
                </a:cxn>
                <a:cxn ang="0">
                  <a:pos x="T8" y="T9"/>
                </a:cxn>
                <a:cxn ang="0">
                  <a:pos x="T10" y="T11"/>
                </a:cxn>
                <a:cxn ang="0">
                  <a:pos x="T12" y="T13"/>
                </a:cxn>
              </a:cxnLst>
              <a:rect l="0" t="0" r="r" b="b"/>
              <a:pathLst>
                <a:path w="111" h="168">
                  <a:moveTo>
                    <a:pt x="56" y="0"/>
                  </a:moveTo>
                  <a:cubicBezTo>
                    <a:pt x="25" y="0"/>
                    <a:pt x="0" y="25"/>
                    <a:pt x="0" y="56"/>
                  </a:cubicBezTo>
                  <a:cubicBezTo>
                    <a:pt x="0" y="112"/>
                    <a:pt x="0" y="112"/>
                    <a:pt x="0" y="112"/>
                  </a:cubicBezTo>
                  <a:cubicBezTo>
                    <a:pt x="0" y="143"/>
                    <a:pt x="25" y="168"/>
                    <a:pt x="56" y="168"/>
                  </a:cubicBezTo>
                  <a:cubicBezTo>
                    <a:pt x="86" y="168"/>
                    <a:pt x="111" y="143"/>
                    <a:pt x="111" y="112"/>
                  </a:cubicBezTo>
                  <a:cubicBezTo>
                    <a:pt x="111" y="56"/>
                    <a:pt x="111" y="56"/>
                    <a:pt x="111" y="56"/>
                  </a:cubicBezTo>
                  <a:cubicBezTo>
                    <a:pt x="111" y="25"/>
                    <a:pt x="86" y="0"/>
                    <a:pt x="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sym typeface="+mn-lt"/>
              </a:endParaRPr>
            </a:p>
          </p:txBody>
        </p:sp>
      </p:grpSp>
      <p:sp>
        <p:nvSpPr>
          <p:cNvPr id="29" name="Content Placeholder 90">
            <a:extLst>
              <a:ext uri="{FF2B5EF4-FFF2-40B4-BE49-F238E27FC236}">
                <a16:creationId xmlns:a16="http://schemas.microsoft.com/office/drawing/2014/main" id="{6F532114-CE4A-4402-81D8-BA4B1185E5E6}"/>
              </a:ext>
            </a:extLst>
          </p:cNvPr>
          <p:cNvSpPr txBox="1">
            <a:spLocks/>
          </p:cNvSpPr>
          <p:nvPr/>
        </p:nvSpPr>
        <p:spPr>
          <a:xfrm>
            <a:off x="359780" y="1819275"/>
            <a:ext cx="7359142" cy="1876426"/>
          </a:xfrm>
          <a:prstGeom prst="roundRect">
            <a:avLst>
              <a:gd name="adj" fmla="val 8709"/>
            </a:avLst>
          </a:prstGeom>
          <a:solidFill>
            <a:schemeClr val="bg1">
              <a:lumMod val="95000"/>
            </a:schemeClr>
          </a:solidFill>
          <a:ln w="19050">
            <a:solidFill>
              <a:schemeClr val="bg1">
                <a:lumMod val="95000"/>
              </a:schemeClr>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121920" rIns="182880" bIns="121920" numCol="1" spcCol="0" rtlCol="0" fromWordArt="0" anchor="ctr" anchorCtr="0" forceAA="0" compatLnSpc="1">
            <a:prstTxWarp prst="textNoShape">
              <a:avLst/>
            </a:prstTxWarp>
            <a:noAutofit/>
          </a:bodyPr>
          <a:lstStyle>
            <a:defPPr>
              <a:defRPr lang="zh-CN"/>
            </a:defPPr>
            <a:lvl1pPr>
              <a:defRPr sz="16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74320" indent="-274320" algn="just">
              <a:spcAft>
                <a:spcPts val="1200"/>
              </a:spcAft>
              <a:buFont typeface="Arial" panose="020B0604020202020204" pitchFamily="34" charset="0"/>
              <a:buChar char="•"/>
            </a:pPr>
            <a:r>
              <a:rPr lang="zh-CN" altLang="en-US" sz="18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遵守</a:t>
            </a:r>
            <a:r>
              <a:rPr lang="zh-CN" altLang="en-US" sz="180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利益冲突政策。</a:t>
            </a:r>
            <a:endParaRPr lang="en-GB" altLang="zh-CN" sz="180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endParaRPr>
          </a:p>
          <a:p>
            <a:pPr marL="274320" indent="-274320" algn="just">
              <a:spcAft>
                <a:spcPts val="1200"/>
              </a:spcAft>
              <a:buFont typeface="Arial" panose="020B0604020202020204" pitchFamily="34" charset="0"/>
              <a:buChar char="•"/>
            </a:pPr>
            <a:r>
              <a:rPr lang="zh-CN" altLang="en-US" sz="18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考虑</a:t>
            </a:r>
            <a:r>
              <a:rPr lang="zh-CN" altLang="en-US" sz="180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外部和个人利益是否需要披露。</a:t>
            </a:r>
            <a:endParaRPr lang="en-GB" altLang="zh-CN" sz="180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endParaRPr>
          </a:p>
          <a:p>
            <a:pPr marL="274320" indent="-274320" algn="just">
              <a:spcAft>
                <a:spcPts val="1200"/>
              </a:spcAft>
              <a:buFont typeface="Arial" panose="020B0604020202020204" pitchFamily="34" charset="0"/>
              <a:buChar char="•"/>
            </a:pPr>
            <a:r>
              <a:rPr lang="zh-CN" altLang="en-US" sz="18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识别、披露和管理</a:t>
            </a:r>
            <a:r>
              <a:rPr lang="zh-CN" altLang="en-US" sz="180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利益冲突。</a:t>
            </a:r>
            <a:endParaRPr lang="en-GB" altLang="zh-CN" sz="180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endParaRPr>
          </a:p>
          <a:p>
            <a:pPr marL="274320" indent="-274320" algn="just">
              <a:spcAft>
                <a:spcPts val="1200"/>
              </a:spcAft>
              <a:buFont typeface="Arial" panose="020B0604020202020204" pitchFamily="34" charset="0"/>
              <a:buChar char="•"/>
            </a:pPr>
            <a:r>
              <a:rPr lang="zh-CN" altLang="en-US" sz="18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确保</a:t>
            </a:r>
            <a:r>
              <a:rPr lang="zh-CN" altLang="en-US" sz="180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所有披露准确、最新，并每年进行审查。</a:t>
            </a:r>
            <a:endParaRPr lang="en-US" altLang="zh-CN" sz="180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3" name="文本框 2">
            <a:extLst>
              <a:ext uri="{FF2B5EF4-FFF2-40B4-BE49-F238E27FC236}">
                <a16:creationId xmlns:a16="http://schemas.microsoft.com/office/drawing/2014/main" id="{816FA7CB-FF29-DB4D-780B-7B59EE9F0E38}"/>
              </a:ext>
            </a:extLst>
          </p:cNvPr>
          <p:cNvSpPr txBox="1"/>
          <p:nvPr/>
        </p:nvSpPr>
        <p:spPr>
          <a:xfrm>
            <a:off x="1093338" y="4805504"/>
            <a:ext cx="10279512" cy="960776"/>
          </a:xfrm>
          <a:prstGeom prst="rect">
            <a:avLst/>
          </a:prstGeom>
          <a:noFill/>
        </p:spPr>
        <p:txBody>
          <a:bodyPr wrap="square">
            <a:spAutoFit/>
          </a:bodyPr>
          <a:lstStyle/>
          <a:p>
            <a:pPr algn="just">
              <a:lnSpc>
                <a:spcPct val="150000"/>
              </a:lnSpc>
              <a:spcAft>
                <a:spcPts val="1200"/>
              </a:spcAft>
            </a:pPr>
            <a:r>
              <a:rPr lang="zh-CN" altLang="en-US" sz="200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如果您对如何应用本政策有任何疑问，或认为有必要提出例外请求，请咨询</a:t>
            </a:r>
            <a:r>
              <a:rPr lang="zh-CN" altLang="en-US" sz="20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经理、主管或合规部业务合作伙伴</a:t>
            </a:r>
            <a:r>
              <a:rPr lang="zh-CN" altLang="en-US" sz="200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a:t>
            </a:r>
            <a:endParaRPr lang="en-US" altLang="zh-CN" sz="200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30" name="Group 123">
            <a:extLst>
              <a:ext uri="{FF2B5EF4-FFF2-40B4-BE49-F238E27FC236}">
                <a16:creationId xmlns:a16="http://schemas.microsoft.com/office/drawing/2014/main" id="{6E7D8C83-9E3A-6AA2-0086-2F2C18F3414F}"/>
              </a:ext>
            </a:extLst>
          </p:cNvPr>
          <p:cNvGrpSpPr/>
          <p:nvPr/>
        </p:nvGrpSpPr>
        <p:grpSpPr>
          <a:xfrm>
            <a:off x="410561" y="5052484"/>
            <a:ext cx="576072" cy="576072"/>
            <a:chOff x="3665538" y="3424238"/>
            <a:chExt cx="1179512" cy="1179513"/>
          </a:xfrm>
          <a:solidFill>
            <a:schemeClr val="tx2"/>
          </a:solidFill>
        </p:grpSpPr>
        <p:sp>
          <p:nvSpPr>
            <p:cNvPr id="31" name="Freeform 62">
              <a:extLst>
                <a:ext uri="{FF2B5EF4-FFF2-40B4-BE49-F238E27FC236}">
                  <a16:creationId xmlns:a16="http://schemas.microsoft.com/office/drawing/2014/main" id="{7C3C3400-18DB-76FD-1CE0-9CE2D6877A6C}"/>
                </a:ext>
              </a:extLst>
            </p:cNvPr>
            <p:cNvSpPr>
              <a:spLocks noEditPoints="1"/>
            </p:cNvSpPr>
            <p:nvPr/>
          </p:nvSpPr>
          <p:spPr bwMode="auto">
            <a:xfrm>
              <a:off x="3863975" y="3703638"/>
              <a:ext cx="493712" cy="619125"/>
            </a:xfrm>
            <a:custGeom>
              <a:avLst/>
              <a:gdLst>
                <a:gd name="T0" fmla="*/ 274 w 311"/>
                <a:gd name="T1" fmla="*/ 51 h 390"/>
                <a:gd name="T2" fmla="*/ 228 w 311"/>
                <a:gd name="T3" fmla="*/ 14 h 390"/>
                <a:gd name="T4" fmla="*/ 158 w 311"/>
                <a:gd name="T5" fmla="*/ 0 h 390"/>
                <a:gd name="T6" fmla="*/ 107 w 311"/>
                <a:gd name="T7" fmla="*/ 5 h 390"/>
                <a:gd name="T8" fmla="*/ 51 w 311"/>
                <a:gd name="T9" fmla="*/ 37 h 390"/>
                <a:gd name="T10" fmla="*/ 19 w 311"/>
                <a:gd name="T11" fmla="*/ 79 h 390"/>
                <a:gd name="T12" fmla="*/ 0 w 311"/>
                <a:gd name="T13" fmla="*/ 177 h 390"/>
                <a:gd name="T14" fmla="*/ 19 w 311"/>
                <a:gd name="T15" fmla="*/ 265 h 390"/>
                <a:gd name="T16" fmla="*/ 75 w 311"/>
                <a:gd name="T17" fmla="*/ 325 h 390"/>
                <a:gd name="T18" fmla="*/ 135 w 311"/>
                <a:gd name="T19" fmla="*/ 386 h 390"/>
                <a:gd name="T20" fmla="*/ 181 w 311"/>
                <a:gd name="T21" fmla="*/ 386 h 390"/>
                <a:gd name="T22" fmla="*/ 246 w 311"/>
                <a:gd name="T23" fmla="*/ 321 h 390"/>
                <a:gd name="T24" fmla="*/ 293 w 311"/>
                <a:gd name="T25" fmla="*/ 260 h 390"/>
                <a:gd name="T26" fmla="*/ 311 w 311"/>
                <a:gd name="T27" fmla="*/ 177 h 390"/>
                <a:gd name="T28" fmla="*/ 293 w 311"/>
                <a:gd name="T29" fmla="*/ 79 h 390"/>
                <a:gd name="T30" fmla="*/ 265 w 311"/>
                <a:gd name="T31" fmla="*/ 269 h 390"/>
                <a:gd name="T32" fmla="*/ 251 w 311"/>
                <a:gd name="T33" fmla="*/ 269 h 390"/>
                <a:gd name="T34" fmla="*/ 251 w 311"/>
                <a:gd name="T35" fmla="*/ 274 h 390"/>
                <a:gd name="T36" fmla="*/ 218 w 311"/>
                <a:gd name="T37" fmla="*/ 339 h 390"/>
                <a:gd name="T38" fmla="*/ 172 w 311"/>
                <a:gd name="T39" fmla="*/ 372 h 390"/>
                <a:gd name="T40" fmla="*/ 144 w 311"/>
                <a:gd name="T41" fmla="*/ 372 h 390"/>
                <a:gd name="T42" fmla="*/ 98 w 311"/>
                <a:gd name="T43" fmla="*/ 339 h 390"/>
                <a:gd name="T44" fmla="*/ 65 w 311"/>
                <a:gd name="T45" fmla="*/ 274 h 390"/>
                <a:gd name="T46" fmla="*/ 65 w 311"/>
                <a:gd name="T47" fmla="*/ 269 h 390"/>
                <a:gd name="T48" fmla="*/ 56 w 311"/>
                <a:gd name="T49" fmla="*/ 269 h 390"/>
                <a:gd name="T50" fmla="*/ 51 w 311"/>
                <a:gd name="T51" fmla="*/ 269 h 390"/>
                <a:gd name="T52" fmla="*/ 37 w 311"/>
                <a:gd name="T53" fmla="*/ 251 h 390"/>
                <a:gd name="T54" fmla="*/ 24 w 311"/>
                <a:gd name="T55" fmla="*/ 186 h 390"/>
                <a:gd name="T56" fmla="*/ 28 w 311"/>
                <a:gd name="T57" fmla="*/ 172 h 390"/>
                <a:gd name="T58" fmla="*/ 42 w 311"/>
                <a:gd name="T59" fmla="*/ 186 h 390"/>
                <a:gd name="T60" fmla="*/ 47 w 311"/>
                <a:gd name="T61" fmla="*/ 204 h 390"/>
                <a:gd name="T62" fmla="*/ 56 w 311"/>
                <a:gd name="T63" fmla="*/ 204 h 390"/>
                <a:gd name="T64" fmla="*/ 56 w 311"/>
                <a:gd name="T65" fmla="*/ 200 h 390"/>
                <a:gd name="T66" fmla="*/ 65 w 311"/>
                <a:gd name="T67" fmla="*/ 98 h 390"/>
                <a:gd name="T68" fmla="*/ 102 w 311"/>
                <a:gd name="T69" fmla="*/ 112 h 390"/>
                <a:gd name="T70" fmla="*/ 158 w 311"/>
                <a:gd name="T71" fmla="*/ 116 h 390"/>
                <a:gd name="T72" fmla="*/ 242 w 311"/>
                <a:gd name="T73" fmla="*/ 102 h 390"/>
                <a:gd name="T74" fmla="*/ 256 w 311"/>
                <a:gd name="T75" fmla="*/ 140 h 390"/>
                <a:gd name="T76" fmla="*/ 260 w 311"/>
                <a:gd name="T77" fmla="*/ 200 h 390"/>
                <a:gd name="T78" fmla="*/ 260 w 311"/>
                <a:gd name="T79" fmla="*/ 204 h 390"/>
                <a:gd name="T80" fmla="*/ 269 w 311"/>
                <a:gd name="T81" fmla="*/ 204 h 390"/>
                <a:gd name="T82" fmla="*/ 274 w 311"/>
                <a:gd name="T83" fmla="*/ 186 h 390"/>
                <a:gd name="T84" fmla="*/ 288 w 311"/>
                <a:gd name="T85" fmla="*/ 172 h 390"/>
                <a:gd name="T86" fmla="*/ 293 w 311"/>
                <a:gd name="T87" fmla="*/ 186 h 390"/>
                <a:gd name="T88" fmla="*/ 279 w 311"/>
                <a:gd name="T89" fmla="*/ 251 h 390"/>
                <a:gd name="T90" fmla="*/ 265 w 311"/>
                <a:gd name="T91" fmla="*/ 26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1" h="390">
                  <a:moveTo>
                    <a:pt x="293" y="79"/>
                  </a:moveTo>
                  <a:lnTo>
                    <a:pt x="293" y="79"/>
                  </a:lnTo>
                  <a:lnTo>
                    <a:pt x="274" y="51"/>
                  </a:lnTo>
                  <a:lnTo>
                    <a:pt x="260" y="37"/>
                  </a:lnTo>
                  <a:lnTo>
                    <a:pt x="246" y="23"/>
                  </a:lnTo>
                  <a:lnTo>
                    <a:pt x="228" y="14"/>
                  </a:lnTo>
                  <a:lnTo>
                    <a:pt x="209" y="5"/>
                  </a:lnTo>
                  <a:lnTo>
                    <a:pt x="186" y="0"/>
                  </a:lnTo>
                  <a:lnTo>
                    <a:pt x="158" y="0"/>
                  </a:lnTo>
                  <a:lnTo>
                    <a:pt x="158" y="0"/>
                  </a:lnTo>
                  <a:lnTo>
                    <a:pt x="130" y="0"/>
                  </a:lnTo>
                  <a:lnTo>
                    <a:pt x="107" y="5"/>
                  </a:lnTo>
                  <a:lnTo>
                    <a:pt x="84" y="14"/>
                  </a:lnTo>
                  <a:lnTo>
                    <a:pt x="65" y="23"/>
                  </a:lnTo>
                  <a:lnTo>
                    <a:pt x="51" y="37"/>
                  </a:lnTo>
                  <a:lnTo>
                    <a:pt x="37" y="51"/>
                  </a:lnTo>
                  <a:lnTo>
                    <a:pt x="19" y="79"/>
                  </a:lnTo>
                  <a:lnTo>
                    <a:pt x="19" y="79"/>
                  </a:lnTo>
                  <a:lnTo>
                    <a:pt x="10" y="102"/>
                  </a:lnTo>
                  <a:lnTo>
                    <a:pt x="5" y="126"/>
                  </a:lnTo>
                  <a:lnTo>
                    <a:pt x="0" y="177"/>
                  </a:lnTo>
                  <a:lnTo>
                    <a:pt x="0" y="177"/>
                  </a:lnTo>
                  <a:lnTo>
                    <a:pt x="5" y="223"/>
                  </a:lnTo>
                  <a:lnTo>
                    <a:pt x="19" y="265"/>
                  </a:lnTo>
                  <a:lnTo>
                    <a:pt x="42" y="297"/>
                  </a:lnTo>
                  <a:lnTo>
                    <a:pt x="75" y="325"/>
                  </a:lnTo>
                  <a:lnTo>
                    <a:pt x="75" y="325"/>
                  </a:lnTo>
                  <a:lnTo>
                    <a:pt x="88" y="353"/>
                  </a:lnTo>
                  <a:lnTo>
                    <a:pt x="112" y="372"/>
                  </a:lnTo>
                  <a:lnTo>
                    <a:pt x="135" y="386"/>
                  </a:lnTo>
                  <a:lnTo>
                    <a:pt x="158" y="390"/>
                  </a:lnTo>
                  <a:lnTo>
                    <a:pt x="158" y="390"/>
                  </a:lnTo>
                  <a:lnTo>
                    <a:pt x="181" y="386"/>
                  </a:lnTo>
                  <a:lnTo>
                    <a:pt x="209" y="372"/>
                  </a:lnTo>
                  <a:lnTo>
                    <a:pt x="228" y="348"/>
                  </a:lnTo>
                  <a:lnTo>
                    <a:pt x="246" y="321"/>
                  </a:lnTo>
                  <a:lnTo>
                    <a:pt x="246" y="321"/>
                  </a:lnTo>
                  <a:lnTo>
                    <a:pt x="274" y="293"/>
                  </a:lnTo>
                  <a:lnTo>
                    <a:pt x="293" y="260"/>
                  </a:lnTo>
                  <a:lnTo>
                    <a:pt x="307" y="223"/>
                  </a:lnTo>
                  <a:lnTo>
                    <a:pt x="311" y="177"/>
                  </a:lnTo>
                  <a:lnTo>
                    <a:pt x="311" y="177"/>
                  </a:lnTo>
                  <a:lnTo>
                    <a:pt x="307" y="126"/>
                  </a:lnTo>
                  <a:lnTo>
                    <a:pt x="302" y="102"/>
                  </a:lnTo>
                  <a:lnTo>
                    <a:pt x="293" y="79"/>
                  </a:lnTo>
                  <a:lnTo>
                    <a:pt x="293" y="79"/>
                  </a:lnTo>
                  <a:close/>
                  <a:moveTo>
                    <a:pt x="265" y="269"/>
                  </a:moveTo>
                  <a:lnTo>
                    <a:pt x="265" y="269"/>
                  </a:lnTo>
                  <a:lnTo>
                    <a:pt x="260" y="269"/>
                  </a:lnTo>
                  <a:lnTo>
                    <a:pt x="260" y="269"/>
                  </a:lnTo>
                  <a:lnTo>
                    <a:pt x="251" y="269"/>
                  </a:lnTo>
                  <a:lnTo>
                    <a:pt x="251" y="269"/>
                  </a:lnTo>
                  <a:lnTo>
                    <a:pt x="251" y="274"/>
                  </a:lnTo>
                  <a:lnTo>
                    <a:pt x="251" y="274"/>
                  </a:lnTo>
                  <a:lnTo>
                    <a:pt x="237" y="311"/>
                  </a:lnTo>
                  <a:lnTo>
                    <a:pt x="218" y="339"/>
                  </a:lnTo>
                  <a:lnTo>
                    <a:pt x="218" y="339"/>
                  </a:lnTo>
                  <a:lnTo>
                    <a:pt x="204" y="353"/>
                  </a:lnTo>
                  <a:lnTo>
                    <a:pt x="191" y="367"/>
                  </a:lnTo>
                  <a:lnTo>
                    <a:pt x="172" y="372"/>
                  </a:lnTo>
                  <a:lnTo>
                    <a:pt x="158" y="376"/>
                  </a:lnTo>
                  <a:lnTo>
                    <a:pt x="158" y="376"/>
                  </a:lnTo>
                  <a:lnTo>
                    <a:pt x="144" y="372"/>
                  </a:lnTo>
                  <a:lnTo>
                    <a:pt x="126" y="367"/>
                  </a:lnTo>
                  <a:lnTo>
                    <a:pt x="112" y="358"/>
                  </a:lnTo>
                  <a:lnTo>
                    <a:pt x="98" y="339"/>
                  </a:lnTo>
                  <a:lnTo>
                    <a:pt x="98" y="339"/>
                  </a:lnTo>
                  <a:lnTo>
                    <a:pt x="84" y="311"/>
                  </a:lnTo>
                  <a:lnTo>
                    <a:pt x="65" y="274"/>
                  </a:lnTo>
                  <a:lnTo>
                    <a:pt x="65" y="274"/>
                  </a:lnTo>
                  <a:lnTo>
                    <a:pt x="65" y="269"/>
                  </a:lnTo>
                  <a:lnTo>
                    <a:pt x="65" y="269"/>
                  </a:lnTo>
                  <a:lnTo>
                    <a:pt x="61" y="265"/>
                  </a:lnTo>
                  <a:lnTo>
                    <a:pt x="61" y="265"/>
                  </a:lnTo>
                  <a:lnTo>
                    <a:pt x="56" y="269"/>
                  </a:lnTo>
                  <a:lnTo>
                    <a:pt x="56" y="269"/>
                  </a:lnTo>
                  <a:lnTo>
                    <a:pt x="51" y="269"/>
                  </a:lnTo>
                  <a:lnTo>
                    <a:pt x="51" y="269"/>
                  </a:lnTo>
                  <a:lnTo>
                    <a:pt x="47" y="265"/>
                  </a:lnTo>
                  <a:lnTo>
                    <a:pt x="42" y="265"/>
                  </a:lnTo>
                  <a:lnTo>
                    <a:pt x="37" y="251"/>
                  </a:lnTo>
                  <a:lnTo>
                    <a:pt x="37" y="251"/>
                  </a:lnTo>
                  <a:lnTo>
                    <a:pt x="24" y="204"/>
                  </a:lnTo>
                  <a:lnTo>
                    <a:pt x="24" y="186"/>
                  </a:lnTo>
                  <a:lnTo>
                    <a:pt x="28" y="177"/>
                  </a:lnTo>
                  <a:lnTo>
                    <a:pt x="28" y="177"/>
                  </a:lnTo>
                  <a:lnTo>
                    <a:pt x="28" y="172"/>
                  </a:lnTo>
                  <a:lnTo>
                    <a:pt x="28" y="172"/>
                  </a:lnTo>
                  <a:lnTo>
                    <a:pt x="37" y="177"/>
                  </a:lnTo>
                  <a:lnTo>
                    <a:pt x="42" y="186"/>
                  </a:lnTo>
                  <a:lnTo>
                    <a:pt x="42" y="200"/>
                  </a:lnTo>
                  <a:lnTo>
                    <a:pt x="42" y="200"/>
                  </a:lnTo>
                  <a:lnTo>
                    <a:pt x="47" y="204"/>
                  </a:lnTo>
                  <a:lnTo>
                    <a:pt x="51" y="204"/>
                  </a:lnTo>
                  <a:lnTo>
                    <a:pt x="51" y="204"/>
                  </a:lnTo>
                  <a:lnTo>
                    <a:pt x="56" y="204"/>
                  </a:lnTo>
                  <a:lnTo>
                    <a:pt x="56" y="200"/>
                  </a:lnTo>
                  <a:lnTo>
                    <a:pt x="56" y="200"/>
                  </a:lnTo>
                  <a:lnTo>
                    <a:pt x="56" y="200"/>
                  </a:lnTo>
                  <a:lnTo>
                    <a:pt x="56" y="200"/>
                  </a:lnTo>
                  <a:lnTo>
                    <a:pt x="61" y="144"/>
                  </a:lnTo>
                  <a:lnTo>
                    <a:pt x="65" y="98"/>
                  </a:lnTo>
                  <a:lnTo>
                    <a:pt x="65" y="98"/>
                  </a:lnTo>
                  <a:lnTo>
                    <a:pt x="79" y="107"/>
                  </a:lnTo>
                  <a:lnTo>
                    <a:pt x="102" y="112"/>
                  </a:lnTo>
                  <a:lnTo>
                    <a:pt x="126" y="116"/>
                  </a:lnTo>
                  <a:lnTo>
                    <a:pt x="158" y="116"/>
                  </a:lnTo>
                  <a:lnTo>
                    <a:pt x="158" y="116"/>
                  </a:lnTo>
                  <a:lnTo>
                    <a:pt x="209" y="112"/>
                  </a:lnTo>
                  <a:lnTo>
                    <a:pt x="228" y="107"/>
                  </a:lnTo>
                  <a:lnTo>
                    <a:pt x="242" y="102"/>
                  </a:lnTo>
                  <a:lnTo>
                    <a:pt x="242" y="102"/>
                  </a:lnTo>
                  <a:lnTo>
                    <a:pt x="251" y="121"/>
                  </a:lnTo>
                  <a:lnTo>
                    <a:pt x="256" y="140"/>
                  </a:lnTo>
                  <a:lnTo>
                    <a:pt x="256" y="140"/>
                  </a:lnTo>
                  <a:lnTo>
                    <a:pt x="260" y="200"/>
                  </a:lnTo>
                  <a:lnTo>
                    <a:pt x="260" y="200"/>
                  </a:lnTo>
                  <a:lnTo>
                    <a:pt x="260" y="200"/>
                  </a:lnTo>
                  <a:lnTo>
                    <a:pt x="260" y="200"/>
                  </a:lnTo>
                  <a:lnTo>
                    <a:pt x="260" y="204"/>
                  </a:lnTo>
                  <a:lnTo>
                    <a:pt x="265" y="204"/>
                  </a:lnTo>
                  <a:lnTo>
                    <a:pt x="265" y="204"/>
                  </a:lnTo>
                  <a:lnTo>
                    <a:pt x="269" y="204"/>
                  </a:lnTo>
                  <a:lnTo>
                    <a:pt x="274" y="200"/>
                  </a:lnTo>
                  <a:lnTo>
                    <a:pt x="274" y="200"/>
                  </a:lnTo>
                  <a:lnTo>
                    <a:pt x="274" y="186"/>
                  </a:lnTo>
                  <a:lnTo>
                    <a:pt x="279" y="177"/>
                  </a:lnTo>
                  <a:lnTo>
                    <a:pt x="288" y="172"/>
                  </a:lnTo>
                  <a:lnTo>
                    <a:pt x="288" y="172"/>
                  </a:lnTo>
                  <a:lnTo>
                    <a:pt x="288" y="177"/>
                  </a:lnTo>
                  <a:lnTo>
                    <a:pt x="288" y="177"/>
                  </a:lnTo>
                  <a:lnTo>
                    <a:pt x="293" y="186"/>
                  </a:lnTo>
                  <a:lnTo>
                    <a:pt x="293" y="204"/>
                  </a:lnTo>
                  <a:lnTo>
                    <a:pt x="279" y="251"/>
                  </a:lnTo>
                  <a:lnTo>
                    <a:pt x="279" y="251"/>
                  </a:lnTo>
                  <a:lnTo>
                    <a:pt x="274" y="265"/>
                  </a:lnTo>
                  <a:lnTo>
                    <a:pt x="269" y="265"/>
                  </a:lnTo>
                  <a:lnTo>
                    <a:pt x="265" y="269"/>
                  </a:lnTo>
                  <a:lnTo>
                    <a:pt x="265" y="2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sp>
          <p:nvSpPr>
            <p:cNvPr id="32" name="Freeform 63">
              <a:extLst>
                <a:ext uri="{FF2B5EF4-FFF2-40B4-BE49-F238E27FC236}">
                  <a16:creationId xmlns:a16="http://schemas.microsoft.com/office/drawing/2014/main" id="{AB73494B-C368-D4BD-8EBD-5058E2B13D1E}"/>
                </a:ext>
              </a:extLst>
            </p:cNvPr>
            <p:cNvSpPr>
              <a:spLocks noEditPoints="1"/>
            </p:cNvSpPr>
            <p:nvPr/>
          </p:nvSpPr>
          <p:spPr bwMode="auto">
            <a:xfrm>
              <a:off x="3944938" y="3962400"/>
              <a:ext cx="339725" cy="125413"/>
            </a:xfrm>
            <a:custGeom>
              <a:avLst/>
              <a:gdLst>
                <a:gd name="T0" fmla="*/ 140 w 214"/>
                <a:gd name="T1" fmla="*/ 0 h 79"/>
                <a:gd name="T2" fmla="*/ 126 w 214"/>
                <a:gd name="T3" fmla="*/ 4 h 79"/>
                <a:gd name="T4" fmla="*/ 112 w 214"/>
                <a:gd name="T5" fmla="*/ 14 h 79"/>
                <a:gd name="T6" fmla="*/ 107 w 214"/>
                <a:gd name="T7" fmla="*/ 14 h 79"/>
                <a:gd name="T8" fmla="*/ 98 w 214"/>
                <a:gd name="T9" fmla="*/ 14 h 79"/>
                <a:gd name="T10" fmla="*/ 70 w 214"/>
                <a:gd name="T11" fmla="*/ 0 h 79"/>
                <a:gd name="T12" fmla="*/ 28 w 214"/>
                <a:gd name="T13" fmla="*/ 0 h 79"/>
                <a:gd name="T14" fmla="*/ 5 w 214"/>
                <a:gd name="T15" fmla="*/ 9 h 79"/>
                <a:gd name="T16" fmla="*/ 0 w 214"/>
                <a:gd name="T17" fmla="*/ 28 h 79"/>
                <a:gd name="T18" fmla="*/ 0 w 214"/>
                <a:gd name="T19" fmla="*/ 51 h 79"/>
                <a:gd name="T20" fmla="*/ 5 w 214"/>
                <a:gd name="T21" fmla="*/ 69 h 79"/>
                <a:gd name="T22" fmla="*/ 28 w 214"/>
                <a:gd name="T23" fmla="*/ 79 h 79"/>
                <a:gd name="T24" fmla="*/ 70 w 214"/>
                <a:gd name="T25" fmla="*/ 79 h 79"/>
                <a:gd name="T26" fmla="*/ 93 w 214"/>
                <a:gd name="T27" fmla="*/ 69 h 79"/>
                <a:gd name="T28" fmla="*/ 98 w 214"/>
                <a:gd name="T29" fmla="*/ 55 h 79"/>
                <a:gd name="T30" fmla="*/ 102 w 214"/>
                <a:gd name="T31" fmla="*/ 51 h 79"/>
                <a:gd name="T32" fmla="*/ 102 w 214"/>
                <a:gd name="T33" fmla="*/ 28 h 79"/>
                <a:gd name="T34" fmla="*/ 107 w 214"/>
                <a:gd name="T35" fmla="*/ 28 h 79"/>
                <a:gd name="T36" fmla="*/ 112 w 214"/>
                <a:gd name="T37" fmla="*/ 51 h 79"/>
                <a:gd name="T38" fmla="*/ 112 w 214"/>
                <a:gd name="T39" fmla="*/ 55 h 79"/>
                <a:gd name="T40" fmla="*/ 116 w 214"/>
                <a:gd name="T41" fmla="*/ 69 h 79"/>
                <a:gd name="T42" fmla="*/ 126 w 214"/>
                <a:gd name="T43" fmla="*/ 74 h 79"/>
                <a:gd name="T44" fmla="*/ 181 w 214"/>
                <a:gd name="T45" fmla="*/ 79 h 79"/>
                <a:gd name="T46" fmla="*/ 195 w 214"/>
                <a:gd name="T47" fmla="*/ 74 h 79"/>
                <a:gd name="T48" fmla="*/ 209 w 214"/>
                <a:gd name="T49" fmla="*/ 60 h 79"/>
                <a:gd name="T50" fmla="*/ 214 w 214"/>
                <a:gd name="T51" fmla="*/ 28 h 79"/>
                <a:gd name="T52" fmla="*/ 209 w 214"/>
                <a:gd name="T53" fmla="*/ 18 h 79"/>
                <a:gd name="T54" fmla="*/ 195 w 214"/>
                <a:gd name="T55" fmla="*/ 0 h 79"/>
                <a:gd name="T56" fmla="*/ 181 w 214"/>
                <a:gd name="T57" fmla="*/ 0 h 79"/>
                <a:gd name="T58" fmla="*/ 84 w 214"/>
                <a:gd name="T59" fmla="*/ 51 h 79"/>
                <a:gd name="T60" fmla="*/ 84 w 214"/>
                <a:gd name="T61" fmla="*/ 51 h 79"/>
                <a:gd name="T62" fmla="*/ 75 w 214"/>
                <a:gd name="T63" fmla="*/ 65 h 79"/>
                <a:gd name="T64" fmla="*/ 70 w 214"/>
                <a:gd name="T65" fmla="*/ 65 h 79"/>
                <a:gd name="T66" fmla="*/ 28 w 214"/>
                <a:gd name="T67" fmla="*/ 65 h 79"/>
                <a:gd name="T68" fmla="*/ 14 w 214"/>
                <a:gd name="T69" fmla="*/ 51 h 79"/>
                <a:gd name="T70" fmla="*/ 14 w 214"/>
                <a:gd name="T71" fmla="*/ 28 h 79"/>
                <a:gd name="T72" fmla="*/ 28 w 214"/>
                <a:gd name="T73" fmla="*/ 14 h 79"/>
                <a:gd name="T74" fmla="*/ 70 w 214"/>
                <a:gd name="T75" fmla="*/ 14 h 79"/>
                <a:gd name="T76" fmla="*/ 84 w 214"/>
                <a:gd name="T77" fmla="*/ 18 h 79"/>
                <a:gd name="T78" fmla="*/ 84 w 214"/>
                <a:gd name="T79" fmla="*/ 32 h 79"/>
                <a:gd name="T80" fmla="*/ 200 w 214"/>
                <a:gd name="T81" fmla="*/ 51 h 79"/>
                <a:gd name="T82" fmla="*/ 195 w 214"/>
                <a:gd name="T83" fmla="*/ 60 h 79"/>
                <a:gd name="T84" fmla="*/ 140 w 214"/>
                <a:gd name="T85" fmla="*/ 65 h 79"/>
                <a:gd name="T86" fmla="*/ 135 w 214"/>
                <a:gd name="T87" fmla="*/ 65 h 79"/>
                <a:gd name="T88" fmla="*/ 130 w 214"/>
                <a:gd name="T89" fmla="*/ 60 h 79"/>
                <a:gd name="T90" fmla="*/ 126 w 214"/>
                <a:gd name="T91" fmla="*/ 51 h 79"/>
                <a:gd name="T92" fmla="*/ 126 w 214"/>
                <a:gd name="T93" fmla="*/ 32 h 79"/>
                <a:gd name="T94" fmla="*/ 126 w 214"/>
                <a:gd name="T95" fmla="*/ 28 h 79"/>
                <a:gd name="T96" fmla="*/ 130 w 214"/>
                <a:gd name="T97" fmla="*/ 18 h 79"/>
                <a:gd name="T98" fmla="*/ 181 w 214"/>
                <a:gd name="T99" fmla="*/ 14 h 79"/>
                <a:gd name="T100" fmla="*/ 195 w 214"/>
                <a:gd name="T101" fmla="*/ 18 h 79"/>
                <a:gd name="T102" fmla="*/ 200 w 214"/>
                <a:gd name="T103" fmla="*/ 5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4" h="79">
                  <a:moveTo>
                    <a:pt x="181" y="0"/>
                  </a:moveTo>
                  <a:lnTo>
                    <a:pt x="140" y="0"/>
                  </a:lnTo>
                  <a:lnTo>
                    <a:pt x="140" y="0"/>
                  </a:lnTo>
                  <a:lnTo>
                    <a:pt x="126" y="4"/>
                  </a:lnTo>
                  <a:lnTo>
                    <a:pt x="112" y="14"/>
                  </a:lnTo>
                  <a:lnTo>
                    <a:pt x="112" y="14"/>
                  </a:lnTo>
                  <a:lnTo>
                    <a:pt x="107" y="14"/>
                  </a:lnTo>
                  <a:lnTo>
                    <a:pt x="107" y="14"/>
                  </a:lnTo>
                  <a:lnTo>
                    <a:pt x="98" y="14"/>
                  </a:lnTo>
                  <a:lnTo>
                    <a:pt x="98" y="14"/>
                  </a:lnTo>
                  <a:lnTo>
                    <a:pt x="89" y="4"/>
                  </a:lnTo>
                  <a:lnTo>
                    <a:pt x="70" y="0"/>
                  </a:lnTo>
                  <a:lnTo>
                    <a:pt x="28" y="0"/>
                  </a:lnTo>
                  <a:lnTo>
                    <a:pt x="28" y="0"/>
                  </a:lnTo>
                  <a:lnTo>
                    <a:pt x="14" y="0"/>
                  </a:lnTo>
                  <a:lnTo>
                    <a:pt x="5" y="9"/>
                  </a:lnTo>
                  <a:lnTo>
                    <a:pt x="0" y="18"/>
                  </a:lnTo>
                  <a:lnTo>
                    <a:pt x="0" y="28"/>
                  </a:lnTo>
                  <a:lnTo>
                    <a:pt x="0" y="51"/>
                  </a:lnTo>
                  <a:lnTo>
                    <a:pt x="0" y="51"/>
                  </a:lnTo>
                  <a:lnTo>
                    <a:pt x="0" y="60"/>
                  </a:lnTo>
                  <a:lnTo>
                    <a:pt x="5" y="69"/>
                  </a:lnTo>
                  <a:lnTo>
                    <a:pt x="14" y="74"/>
                  </a:lnTo>
                  <a:lnTo>
                    <a:pt x="28" y="79"/>
                  </a:lnTo>
                  <a:lnTo>
                    <a:pt x="70" y="79"/>
                  </a:lnTo>
                  <a:lnTo>
                    <a:pt x="70" y="79"/>
                  </a:lnTo>
                  <a:lnTo>
                    <a:pt x="84" y="74"/>
                  </a:lnTo>
                  <a:lnTo>
                    <a:pt x="93" y="69"/>
                  </a:lnTo>
                  <a:lnTo>
                    <a:pt x="93" y="69"/>
                  </a:lnTo>
                  <a:lnTo>
                    <a:pt x="98" y="55"/>
                  </a:lnTo>
                  <a:lnTo>
                    <a:pt x="98" y="55"/>
                  </a:lnTo>
                  <a:lnTo>
                    <a:pt x="102" y="51"/>
                  </a:lnTo>
                  <a:lnTo>
                    <a:pt x="102" y="28"/>
                  </a:lnTo>
                  <a:lnTo>
                    <a:pt x="102" y="28"/>
                  </a:lnTo>
                  <a:lnTo>
                    <a:pt x="107" y="28"/>
                  </a:lnTo>
                  <a:lnTo>
                    <a:pt x="107" y="28"/>
                  </a:lnTo>
                  <a:lnTo>
                    <a:pt x="112" y="28"/>
                  </a:lnTo>
                  <a:lnTo>
                    <a:pt x="112" y="51"/>
                  </a:lnTo>
                  <a:lnTo>
                    <a:pt x="112" y="51"/>
                  </a:lnTo>
                  <a:lnTo>
                    <a:pt x="112" y="55"/>
                  </a:lnTo>
                  <a:lnTo>
                    <a:pt x="112" y="55"/>
                  </a:lnTo>
                  <a:lnTo>
                    <a:pt x="116" y="69"/>
                  </a:lnTo>
                  <a:lnTo>
                    <a:pt x="116" y="69"/>
                  </a:lnTo>
                  <a:lnTo>
                    <a:pt x="126" y="74"/>
                  </a:lnTo>
                  <a:lnTo>
                    <a:pt x="140" y="79"/>
                  </a:lnTo>
                  <a:lnTo>
                    <a:pt x="181" y="79"/>
                  </a:lnTo>
                  <a:lnTo>
                    <a:pt x="181" y="79"/>
                  </a:lnTo>
                  <a:lnTo>
                    <a:pt x="195" y="74"/>
                  </a:lnTo>
                  <a:lnTo>
                    <a:pt x="205" y="69"/>
                  </a:lnTo>
                  <a:lnTo>
                    <a:pt x="209" y="60"/>
                  </a:lnTo>
                  <a:lnTo>
                    <a:pt x="214" y="51"/>
                  </a:lnTo>
                  <a:lnTo>
                    <a:pt x="214" y="28"/>
                  </a:lnTo>
                  <a:lnTo>
                    <a:pt x="214" y="28"/>
                  </a:lnTo>
                  <a:lnTo>
                    <a:pt x="209" y="18"/>
                  </a:lnTo>
                  <a:lnTo>
                    <a:pt x="205" y="9"/>
                  </a:lnTo>
                  <a:lnTo>
                    <a:pt x="195" y="0"/>
                  </a:lnTo>
                  <a:lnTo>
                    <a:pt x="181" y="0"/>
                  </a:lnTo>
                  <a:lnTo>
                    <a:pt x="181" y="0"/>
                  </a:lnTo>
                  <a:close/>
                  <a:moveTo>
                    <a:pt x="84" y="51"/>
                  </a:moveTo>
                  <a:lnTo>
                    <a:pt x="84" y="51"/>
                  </a:lnTo>
                  <a:lnTo>
                    <a:pt x="84" y="51"/>
                  </a:lnTo>
                  <a:lnTo>
                    <a:pt x="84" y="51"/>
                  </a:lnTo>
                  <a:lnTo>
                    <a:pt x="84" y="60"/>
                  </a:lnTo>
                  <a:lnTo>
                    <a:pt x="75" y="65"/>
                  </a:lnTo>
                  <a:lnTo>
                    <a:pt x="75" y="65"/>
                  </a:lnTo>
                  <a:lnTo>
                    <a:pt x="70" y="65"/>
                  </a:lnTo>
                  <a:lnTo>
                    <a:pt x="28" y="65"/>
                  </a:lnTo>
                  <a:lnTo>
                    <a:pt x="28" y="65"/>
                  </a:lnTo>
                  <a:lnTo>
                    <a:pt x="19" y="60"/>
                  </a:lnTo>
                  <a:lnTo>
                    <a:pt x="14" y="51"/>
                  </a:lnTo>
                  <a:lnTo>
                    <a:pt x="14" y="28"/>
                  </a:lnTo>
                  <a:lnTo>
                    <a:pt x="14" y="28"/>
                  </a:lnTo>
                  <a:lnTo>
                    <a:pt x="19" y="18"/>
                  </a:lnTo>
                  <a:lnTo>
                    <a:pt x="28" y="14"/>
                  </a:lnTo>
                  <a:lnTo>
                    <a:pt x="70" y="14"/>
                  </a:lnTo>
                  <a:lnTo>
                    <a:pt x="70" y="14"/>
                  </a:lnTo>
                  <a:lnTo>
                    <a:pt x="84" y="18"/>
                  </a:lnTo>
                  <a:lnTo>
                    <a:pt x="84" y="18"/>
                  </a:lnTo>
                  <a:lnTo>
                    <a:pt x="84" y="28"/>
                  </a:lnTo>
                  <a:lnTo>
                    <a:pt x="84" y="32"/>
                  </a:lnTo>
                  <a:lnTo>
                    <a:pt x="84" y="51"/>
                  </a:lnTo>
                  <a:close/>
                  <a:moveTo>
                    <a:pt x="200" y="51"/>
                  </a:moveTo>
                  <a:lnTo>
                    <a:pt x="200" y="51"/>
                  </a:lnTo>
                  <a:lnTo>
                    <a:pt x="195" y="60"/>
                  </a:lnTo>
                  <a:lnTo>
                    <a:pt x="181" y="65"/>
                  </a:lnTo>
                  <a:lnTo>
                    <a:pt x="140" y="65"/>
                  </a:lnTo>
                  <a:lnTo>
                    <a:pt x="140" y="65"/>
                  </a:lnTo>
                  <a:lnTo>
                    <a:pt x="135" y="65"/>
                  </a:lnTo>
                  <a:lnTo>
                    <a:pt x="135" y="65"/>
                  </a:lnTo>
                  <a:lnTo>
                    <a:pt x="130" y="60"/>
                  </a:lnTo>
                  <a:lnTo>
                    <a:pt x="126" y="51"/>
                  </a:lnTo>
                  <a:lnTo>
                    <a:pt x="126" y="51"/>
                  </a:lnTo>
                  <a:lnTo>
                    <a:pt x="126" y="51"/>
                  </a:lnTo>
                  <a:lnTo>
                    <a:pt x="126" y="32"/>
                  </a:lnTo>
                  <a:lnTo>
                    <a:pt x="126" y="28"/>
                  </a:lnTo>
                  <a:lnTo>
                    <a:pt x="126" y="28"/>
                  </a:lnTo>
                  <a:lnTo>
                    <a:pt x="130" y="18"/>
                  </a:lnTo>
                  <a:lnTo>
                    <a:pt x="130" y="18"/>
                  </a:lnTo>
                  <a:lnTo>
                    <a:pt x="140" y="14"/>
                  </a:lnTo>
                  <a:lnTo>
                    <a:pt x="181" y="14"/>
                  </a:lnTo>
                  <a:lnTo>
                    <a:pt x="181" y="14"/>
                  </a:lnTo>
                  <a:lnTo>
                    <a:pt x="195" y="18"/>
                  </a:lnTo>
                  <a:lnTo>
                    <a:pt x="200" y="28"/>
                  </a:lnTo>
                  <a:lnTo>
                    <a:pt x="20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sp>
          <p:nvSpPr>
            <p:cNvPr id="33" name="Freeform 64">
              <a:extLst>
                <a:ext uri="{FF2B5EF4-FFF2-40B4-BE49-F238E27FC236}">
                  <a16:creationId xmlns:a16="http://schemas.microsoft.com/office/drawing/2014/main" id="{6B3A204B-4CE4-D1F0-43FC-B7C660A7E31D}"/>
                </a:ext>
              </a:extLst>
            </p:cNvPr>
            <p:cNvSpPr>
              <a:spLocks/>
            </p:cNvSpPr>
            <p:nvPr/>
          </p:nvSpPr>
          <p:spPr bwMode="auto">
            <a:xfrm>
              <a:off x="3665538" y="4249738"/>
              <a:ext cx="898525" cy="354013"/>
            </a:xfrm>
            <a:custGeom>
              <a:avLst/>
              <a:gdLst>
                <a:gd name="T0" fmla="*/ 538 w 566"/>
                <a:gd name="T1" fmla="*/ 74 h 223"/>
                <a:gd name="T2" fmla="*/ 506 w 566"/>
                <a:gd name="T3" fmla="*/ 51 h 223"/>
                <a:gd name="T4" fmla="*/ 381 w 566"/>
                <a:gd name="T5" fmla="*/ 0 h 223"/>
                <a:gd name="T6" fmla="*/ 357 w 566"/>
                <a:gd name="T7" fmla="*/ 69 h 223"/>
                <a:gd name="T8" fmla="*/ 320 w 566"/>
                <a:gd name="T9" fmla="*/ 158 h 223"/>
                <a:gd name="T10" fmla="*/ 306 w 566"/>
                <a:gd name="T11" fmla="*/ 111 h 223"/>
                <a:gd name="T12" fmla="*/ 320 w 566"/>
                <a:gd name="T13" fmla="*/ 93 h 223"/>
                <a:gd name="T14" fmla="*/ 325 w 566"/>
                <a:gd name="T15" fmla="*/ 74 h 223"/>
                <a:gd name="T16" fmla="*/ 311 w 566"/>
                <a:gd name="T17" fmla="*/ 55 h 223"/>
                <a:gd name="T18" fmla="*/ 297 w 566"/>
                <a:gd name="T19" fmla="*/ 60 h 223"/>
                <a:gd name="T20" fmla="*/ 283 w 566"/>
                <a:gd name="T21" fmla="*/ 60 h 223"/>
                <a:gd name="T22" fmla="*/ 255 w 566"/>
                <a:gd name="T23" fmla="*/ 55 h 223"/>
                <a:gd name="T24" fmla="*/ 246 w 566"/>
                <a:gd name="T25" fmla="*/ 74 h 223"/>
                <a:gd name="T26" fmla="*/ 251 w 566"/>
                <a:gd name="T27" fmla="*/ 93 h 223"/>
                <a:gd name="T28" fmla="*/ 260 w 566"/>
                <a:gd name="T29" fmla="*/ 111 h 223"/>
                <a:gd name="T30" fmla="*/ 246 w 566"/>
                <a:gd name="T31" fmla="*/ 158 h 223"/>
                <a:gd name="T32" fmla="*/ 213 w 566"/>
                <a:gd name="T33" fmla="*/ 69 h 223"/>
                <a:gd name="T34" fmla="*/ 190 w 566"/>
                <a:gd name="T35" fmla="*/ 0 h 223"/>
                <a:gd name="T36" fmla="*/ 60 w 566"/>
                <a:gd name="T37" fmla="*/ 51 h 223"/>
                <a:gd name="T38" fmla="*/ 28 w 566"/>
                <a:gd name="T39" fmla="*/ 74 h 223"/>
                <a:gd name="T40" fmla="*/ 19 w 566"/>
                <a:gd name="T41" fmla="*/ 93 h 223"/>
                <a:gd name="T42" fmla="*/ 0 w 566"/>
                <a:gd name="T43" fmla="*/ 134 h 223"/>
                <a:gd name="T44" fmla="*/ 0 w 566"/>
                <a:gd name="T45" fmla="*/ 158 h 223"/>
                <a:gd name="T46" fmla="*/ 0 w 566"/>
                <a:gd name="T47" fmla="*/ 172 h 223"/>
                <a:gd name="T48" fmla="*/ 51 w 566"/>
                <a:gd name="T49" fmla="*/ 195 h 223"/>
                <a:gd name="T50" fmla="*/ 204 w 566"/>
                <a:gd name="T51" fmla="*/ 218 h 223"/>
                <a:gd name="T52" fmla="*/ 283 w 566"/>
                <a:gd name="T53" fmla="*/ 223 h 223"/>
                <a:gd name="T54" fmla="*/ 446 w 566"/>
                <a:gd name="T55" fmla="*/ 209 h 223"/>
                <a:gd name="T56" fmla="*/ 543 w 566"/>
                <a:gd name="T57" fmla="*/ 181 h 223"/>
                <a:gd name="T58" fmla="*/ 566 w 566"/>
                <a:gd name="T59" fmla="*/ 172 h 223"/>
                <a:gd name="T60" fmla="*/ 566 w 566"/>
                <a:gd name="T61" fmla="*/ 158 h 223"/>
                <a:gd name="T62" fmla="*/ 557 w 566"/>
                <a:gd name="T63" fmla="*/ 111 h 223"/>
                <a:gd name="T64" fmla="*/ 538 w 566"/>
                <a:gd name="T65" fmla="*/ 7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6" h="223">
                  <a:moveTo>
                    <a:pt x="538" y="74"/>
                  </a:moveTo>
                  <a:lnTo>
                    <a:pt x="538" y="74"/>
                  </a:lnTo>
                  <a:lnTo>
                    <a:pt x="524" y="60"/>
                  </a:lnTo>
                  <a:lnTo>
                    <a:pt x="506" y="51"/>
                  </a:lnTo>
                  <a:lnTo>
                    <a:pt x="464" y="28"/>
                  </a:lnTo>
                  <a:lnTo>
                    <a:pt x="381" y="0"/>
                  </a:lnTo>
                  <a:lnTo>
                    <a:pt x="381" y="0"/>
                  </a:lnTo>
                  <a:lnTo>
                    <a:pt x="357" y="69"/>
                  </a:lnTo>
                  <a:lnTo>
                    <a:pt x="339" y="116"/>
                  </a:lnTo>
                  <a:lnTo>
                    <a:pt x="320" y="158"/>
                  </a:lnTo>
                  <a:lnTo>
                    <a:pt x="320" y="158"/>
                  </a:lnTo>
                  <a:lnTo>
                    <a:pt x="306" y="111"/>
                  </a:lnTo>
                  <a:lnTo>
                    <a:pt x="306" y="111"/>
                  </a:lnTo>
                  <a:lnTo>
                    <a:pt x="320" y="93"/>
                  </a:lnTo>
                  <a:lnTo>
                    <a:pt x="325" y="74"/>
                  </a:lnTo>
                  <a:lnTo>
                    <a:pt x="325" y="74"/>
                  </a:lnTo>
                  <a:lnTo>
                    <a:pt x="320" y="65"/>
                  </a:lnTo>
                  <a:lnTo>
                    <a:pt x="311" y="55"/>
                  </a:lnTo>
                  <a:lnTo>
                    <a:pt x="311" y="55"/>
                  </a:lnTo>
                  <a:lnTo>
                    <a:pt x="297" y="60"/>
                  </a:lnTo>
                  <a:lnTo>
                    <a:pt x="283" y="60"/>
                  </a:lnTo>
                  <a:lnTo>
                    <a:pt x="283" y="60"/>
                  </a:lnTo>
                  <a:lnTo>
                    <a:pt x="255" y="55"/>
                  </a:lnTo>
                  <a:lnTo>
                    <a:pt x="255" y="55"/>
                  </a:lnTo>
                  <a:lnTo>
                    <a:pt x="251" y="65"/>
                  </a:lnTo>
                  <a:lnTo>
                    <a:pt x="246" y="74"/>
                  </a:lnTo>
                  <a:lnTo>
                    <a:pt x="246" y="74"/>
                  </a:lnTo>
                  <a:lnTo>
                    <a:pt x="251" y="93"/>
                  </a:lnTo>
                  <a:lnTo>
                    <a:pt x="260" y="111"/>
                  </a:lnTo>
                  <a:lnTo>
                    <a:pt x="260" y="111"/>
                  </a:lnTo>
                  <a:lnTo>
                    <a:pt x="246" y="158"/>
                  </a:lnTo>
                  <a:lnTo>
                    <a:pt x="246" y="158"/>
                  </a:lnTo>
                  <a:lnTo>
                    <a:pt x="227" y="116"/>
                  </a:lnTo>
                  <a:lnTo>
                    <a:pt x="213" y="69"/>
                  </a:lnTo>
                  <a:lnTo>
                    <a:pt x="190" y="0"/>
                  </a:lnTo>
                  <a:lnTo>
                    <a:pt x="190" y="0"/>
                  </a:lnTo>
                  <a:lnTo>
                    <a:pt x="102" y="28"/>
                  </a:lnTo>
                  <a:lnTo>
                    <a:pt x="60" y="51"/>
                  </a:lnTo>
                  <a:lnTo>
                    <a:pt x="42" y="60"/>
                  </a:lnTo>
                  <a:lnTo>
                    <a:pt x="28" y="74"/>
                  </a:lnTo>
                  <a:lnTo>
                    <a:pt x="28" y="74"/>
                  </a:lnTo>
                  <a:lnTo>
                    <a:pt x="19" y="93"/>
                  </a:lnTo>
                  <a:lnTo>
                    <a:pt x="9" y="111"/>
                  </a:lnTo>
                  <a:lnTo>
                    <a:pt x="0" y="134"/>
                  </a:lnTo>
                  <a:lnTo>
                    <a:pt x="0" y="158"/>
                  </a:lnTo>
                  <a:lnTo>
                    <a:pt x="0" y="158"/>
                  </a:lnTo>
                  <a:lnTo>
                    <a:pt x="0" y="172"/>
                  </a:lnTo>
                  <a:lnTo>
                    <a:pt x="0" y="172"/>
                  </a:lnTo>
                  <a:lnTo>
                    <a:pt x="23" y="181"/>
                  </a:lnTo>
                  <a:lnTo>
                    <a:pt x="51" y="195"/>
                  </a:lnTo>
                  <a:lnTo>
                    <a:pt x="121" y="209"/>
                  </a:lnTo>
                  <a:lnTo>
                    <a:pt x="204" y="218"/>
                  </a:lnTo>
                  <a:lnTo>
                    <a:pt x="283" y="223"/>
                  </a:lnTo>
                  <a:lnTo>
                    <a:pt x="283" y="223"/>
                  </a:lnTo>
                  <a:lnTo>
                    <a:pt x="362" y="218"/>
                  </a:lnTo>
                  <a:lnTo>
                    <a:pt x="446" y="209"/>
                  </a:lnTo>
                  <a:lnTo>
                    <a:pt x="515" y="195"/>
                  </a:lnTo>
                  <a:lnTo>
                    <a:pt x="543" y="181"/>
                  </a:lnTo>
                  <a:lnTo>
                    <a:pt x="566" y="172"/>
                  </a:lnTo>
                  <a:lnTo>
                    <a:pt x="566" y="172"/>
                  </a:lnTo>
                  <a:lnTo>
                    <a:pt x="566" y="158"/>
                  </a:lnTo>
                  <a:lnTo>
                    <a:pt x="566" y="158"/>
                  </a:lnTo>
                  <a:lnTo>
                    <a:pt x="566" y="134"/>
                  </a:lnTo>
                  <a:lnTo>
                    <a:pt x="557" y="111"/>
                  </a:lnTo>
                  <a:lnTo>
                    <a:pt x="548" y="93"/>
                  </a:lnTo>
                  <a:lnTo>
                    <a:pt x="538" y="74"/>
                  </a:lnTo>
                  <a:lnTo>
                    <a:pt x="538"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sp>
          <p:nvSpPr>
            <p:cNvPr id="34" name="Freeform 65">
              <a:extLst>
                <a:ext uri="{FF2B5EF4-FFF2-40B4-BE49-F238E27FC236}">
                  <a16:creationId xmlns:a16="http://schemas.microsoft.com/office/drawing/2014/main" id="{8C71FAF6-235E-779B-46CA-23F1DDE4F64B}"/>
                </a:ext>
              </a:extLst>
            </p:cNvPr>
            <p:cNvSpPr>
              <a:spLocks noEditPoints="1"/>
            </p:cNvSpPr>
            <p:nvPr/>
          </p:nvSpPr>
          <p:spPr bwMode="auto">
            <a:xfrm>
              <a:off x="4373563" y="3424238"/>
              <a:ext cx="471487" cy="471488"/>
            </a:xfrm>
            <a:custGeom>
              <a:avLst/>
              <a:gdLst>
                <a:gd name="T0" fmla="*/ 148 w 297"/>
                <a:gd name="T1" fmla="*/ 0 h 297"/>
                <a:gd name="T2" fmla="*/ 92 w 297"/>
                <a:gd name="T3" fmla="*/ 14 h 297"/>
                <a:gd name="T4" fmla="*/ 41 w 297"/>
                <a:gd name="T5" fmla="*/ 42 h 297"/>
                <a:gd name="T6" fmla="*/ 13 w 297"/>
                <a:gd name="T7" fmla="*/ 93 h 297"/>
                <a:gd name="T8" fmla="*/ 0 w 297"/>
                <a:gd name="T9" fmla="*/ 148 h 297"/>
                <a:gd name="T10" fmla="*/ 148 w 297"/>
                <a:gd name="T11" fmla="*/ 297 h 297"/>
                <a:gd name="T12" fmla="*/ 176 w 297"/>
                <a:gd name="T13" fmla="*/ 292 h 297"/>
                <a:gd name="T14" fmla="*/ 232 w 297"/>
                <a:gd name="T15" fmla="*/ 274 h 297"/>
                <a:gd name="T16" fmla="*/ 273 w 297"/>
                <a:gd name="T17" fmla="*/ 232 h 297"/>
                <a:gd name="T18" fmla="*/ 292 w 297"/>
                <a:gd name="T19" fmla="*/ 176 h 297"/>
                <a:gd name="T20" fmla="*/ 297 w 297"/>
                <a:gd name="T21" fmla="*/ 148 h 297"/>
                <a:gd name="T22" fmla="*/ 283 w 297"/>
                <a:gd name="T23" fmla="*/ 93 h 297"/>
                <a:gd name="T24" fmla="*/ 255 w 297"/>
                <a:gd name="T25" fmla="*/ 42 h 297"/>
                <a:gd name="T26" fmla="*/ 204 w 297"/>
                <a:gd name="T27" fmla="*/ 14 h 297"/>
                <a:gd name="T28" fmla="*/ 148 w 297"/>
                <a:gd name="T29" fmla="*/ 0 h 297"/>
                <a:gd name="T30" fmla="*/ 148 w 297"/>
                <a:gd name="T31" fmla="*/ 218 h 297"/>
                <a:gd name="T32" fmla="*/ 139 w 297"/>
                <a:gd name="T33" fmla="*/ 223 h 297"/>
                <a:gd name="T34" fmla="*/ 134 w 297"/>
                <a:gd name="T35" fmla="*/ 227 h 297"/>
                <a:gd name="T36" fmla="*/ 120 w 297"/>
                <a:gd name="T37" fmla="*/ 218 h 297"/>
                <a:gd name="T38" fmla="*/ 116 w 297"/>
                <a:gd name="T39" fmla="*/ 213 h 297"/>
                <a:gd name="T40" fmla="*/ 116 w 297"/>
                <a:gd name="T41" fmla="*/ 204 h 297"/>
                <a:gd name="T42" fmla="*/ 120 w 297"/>
                <a:gd name="T43" fmla="*/ 190 h 297"/>
                <a:gd name="T44" fmla="*/ 125 w 297"/>
                <a:gd name="T45" fmla="*/ 186 h 297"/>
                <a:gd name="T46" fmla="*/ 134 w 297"/>
                <a:gd name="T47" fmla="*/ 186 h 297"/>
                <a:gd name="T48" fmla="*/ 148 w 297"/>
                <a:gd name="T49" fmla="*/ 190 h 297"/>
                <a:gd name="T50" fmla="*/ 153 w 297"/>
                <a:gd name="T51" fmla="*/ 199 h 297"/>
                <a:gd name="T52" fmla="*/ 153 w 297"/>
                <a:gd name="T53" fmla="*/ 204 h 297"/>
                <a:gd name="T54" fmla="*/ 148 w 297"/>
                <a:gd name="T55" fmla="*/ 218 h 297"/>
                <a:gd name="T56" fmla="*/ 181 w 297"/>
                <a:gd name="T57" fmla="*/ 144 h 297"/>
                <a:gd name="T58" fmla="*/ 167 w 297"/>
                <a:gd name="T59" fmla="*/ 153 h 297"/>
                <a:gd name="T60" fmla="*/ 153 w 297"/>
                <a:gd name="T61" fmla="*/ 153 h 297"/>
                <a:gd name="T62" fmla="*/ 139 w 297"/>
                <a:gd name="T63" fmla="*/ 172 h 297"/>
                <a:gd name="T64" fmla="*/ 125 w 297"/>
                <a:gd name="T65" fmla="*/ 134 h 297"/>
                <a:gd name="T66" fmla="*/ 139 w 297"/>
                <a:gd name="T67" fmla="*/ 134 h 297"/>
                <a:gd name="T68" fmla="*/ 143 w 297"/>
                <a:gd name="T69" fmla="*/ 139 h 297"/>
                <a:gd name="T70" fmla="*/ 153 w 297"/>
                <a:gd name="T71" fmla="*/ 134 h 297"/>
                <a:gd name="T72" fmla="*/ 157 w 297"/>
                <a:gd name="T73" fmla="*/ 121 h 297"/>
                <a:gd name="T74" fmla="*/ 157 w 297"/>
                <a:gd name="T75" fmla="*/ 102 h 297"/>
                <a:gd name="T76" fmla="*/ 153 w 297"/>
                <a:gd name="T77" fmla="*/ 93 h 297"/>
                <a:gd name="T78" fmla="*/ 139 w 297"/>
                <a:gd name="T79" fmla="*/ 83 h 297"/>
                <a:gd name="T80" fmla="*/ 134 w 297"/>
                <a:gd name="T81" fmla="*/ 88 h 297"/>
                <a:gd name="T82" fmla="*/ 129 w 297"/>
                <a:gd name="T83" fmla="*/ 93 h 297"/>
                <a:gd name="T84" fmla="*/ 116 w 297"/>
                <a:gd name="T85" fmla="*/ 107 h 297"/>
                <a:gd name="T86" fmla="*/ 106 w 297"/>
                <a:gd name="T87" fmla="*/ 102 h 297"/>
                <a:gd name="T88" fmla="*/ 102 w 297"/>
                <a:gd name="T89" fmla="*/ 97 h 297"/>
                <a:gd name="T90" fmla="*/ 106 w 297"/>
                <a:gd name="T91" fmla="*/ 88 h 297"/>
                <a:gd name="T92" fmla="*/ 116 w 297"/>
                <a:gd name="T93" fmla="*/ 79 h 297"/>
                <a:gd name="T94" fmla="*/ 143 w 297"/>
                <a:gd name="T95" fmla="*/ 69 h 297"/>
                <a:gd name="T96" fmla="*/ 162 w 297"/>
                <a:gd name="T97" fmla="*/ 74 h 297"/>
                <a:gd name="T98" fmla="*/ 181 w 297"/>
                <a:gd name="T99" fmla="*/ 83 h 297"/>
                <a:gd name="T100" fmla="*/ 194 w 297"/>
                <a:gd name="T101" fmla="*/ 116 h 297"/>
                <a:gd name="T102" fmla="*/ 190 w 297"/>
                <a:gd name="T103" fmla="*/ 130 h 297"/>
                <a:gd name="T104" fmla="*/ 181 w 297"/>
                <a:gd name="T105" fmla="*/ 14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 h="297">
                  <a:moveTo>
                    <a:pt x="148" y="0"/>
                  </a:moveTo>
                  <a:lnTo>
                    <a:pt x="148" y="0"/>
                  </a:lnTo>
                  <a:lnTo>
                    <a:pt x="120" y="4"/>
                  </a:lnTo>
                  <a:lnTo>
                    <a:pt x="92" y="14"/>
                  </a:lnTo>
                  <a:lnTo>
                    <a:pt x="64" y="23"/>
                  </a:lnTo>
                  <a:lnTo>
                    <a:pt x="41" y="42"/>
                  </a:lnTo>
                  <a:lnTo>
                    <a:pt x="23" y="65"/>
                  </a:lnTo>
                  <a:lnTo>
                    <a:pt x="13" y="93"/>
                  </a:lnTo>
                  <a:lnTo>
                    <a:pt x="4" y="121"/>
                  </a:lnTo>
                  <a:lnTo>
                    <a:pt x="0" y="148"/>
                  </a:lnTo>
                  <a:lnTo>
                    <a:pt x="0" y="297"/>
                  </a:lnTo>
                  <a:lnTo>
                    <a:pt x="148" y="297"/>
                  </a:lnTo>
                  <a:lnTo>
                    <a:pt x="148" y="297"/>
                  </a:lnTo>
                  <a:lnTo>
                    <a:pt x="176" y="292"/>
                  </a:lnTo>
                  <a:lnTo>
                    <a:pt x="204" y="283"/>
                  </a:lnTo>
                  <a:lnTo>
                    <a:pt x="232" y="274"/>
                  </a:lnTo>
                  <a:lnTo>
                    <a:pt x="255" y="255"/>
                  </a:lnTo>
                  <a:lnTo>
                    <a:pt x="273" y="232"/>
                  </a:lnTo>
                  <a:lnTo>
                    <a:pt x="283" y="204"/>
                  </a:lnTo>
                  <a:lnTo>
                    <a:pt x="292" y="176"/>
                  </a:lnTo>
                  <a:lnTo>
                    <a:pt x="297" y="148"/>
                  </a:lnTo>
                  <a:lnTo>
                    <a:pt x="297" y="148"/>
                  </a:lnTo>
                  <a:lnTo>
                    <a:pt x="292" y="121"/>
                  </a:lnTo>
                  <a:lnTo>
                    <a:pt x="283" y="93"/>
                  </a:lnTo>
                  <a:lnTo>
                    <a:pt x="273" y="65"/>
                  </a:lnTo>
                  <a:lnTo>
                    <a:pt x="255" y="42"/>
                  </a:lnTo>
                  <a:lnTo>
                    <a:pt x="232" y="23"/>
                  </a:lnTo>
                  <a:lnTo>
                    <a:pt x="204" y="14"/>
                  </a:lnTo>
                  <a:lnTo>
                    <a:pt x="176" y="4"/>
                  </a:lnTo>
                  <a:lnTo>
                    <a:pt x="148" y="0"/>
                  </a:lnTo>
                  <a:lnTo>
                    <a:pt x="148" y="0"/>
                  </a:lnTo>
                  <a:close/>
                  <a:moveTo>
                    <a:pt x="148" y="218"/>
                  </a:moveTo>
                  <a:lnTo>
                    <a:pt x="148" y="218"/>
                  </a:lnTo>
                  <a:lnTo>
                    <a:pt x="139" y="223"/>
                  </a:lnTo>
                  <a:lnTo>
                    <a:pt x="134" y="227"/>
                  </a:lnTo>
                  <a:lnTo>
                    <a:pt x="134" y="227"/>
                  </a:lnTo>
                  <a:lnTo>
                    <a:pt x="125" y="223"/>
                  </a:lnTo>
                  <a:lnTo>
                    <a:pt x="120" y="218"/>
                  </a:lnTo>
                  <a:lnTo>
                    <a:pt x="120" y="218"/>
                  </a:lnTo>
                  <a:lnTo>
                    <a:pt x="116" y="213"/>
                  </a:lnTo>
                  <a:lnTo>
                    <a:pt x="116" y="204"/>
                  </a:lnTo>
                  <a:lnTo>
                    <a:pt x="116" y="204"/>
                  </a:lnTo>
                  <a:lnTo>
                    <a:pt x="116" y="199"/>
                  </a:lnTo>
                  <a:lnTo>
                    <a:pt x="120" y="190"/>
                  </a:lnTo>
                  <a:lnTo>
                    <a:pt x="120" y="190"/>
                  </a:lnTo>
                  <a:lnTo>
                    <a:pt x="125" y="186"/>
                  </a:lnTo>
                  <a:lnTo>
                    <a:pt x="134" y="186"/>
                  </a:lnTo>
                  <a:lnTo>
                    <a:pt x="134" y="186"/>
                  </a:lnTo>
                  <a:lnTo>
                    <a:pt x="139" y="186"/>
                  </a:lnTo>
                  <a:lnTo>
                    <a:pt x="148" y="190"/>
                  </a:lnTo>
                  <a:lnTo>
                    <a:pt x="148" y="190"/>
                  </a:lnTo>
                  <a:lnTo>
                    <a:pt x="153" y="199"/>
                  </a:lnTo>
                  <a:lnTo>
                    <a:pt x="153" y="204"/>
                  </a:lnTo>
                  <a:lnTo>
                    <a:pt x="153" y="204"/>
                  </a:lnTo>
                  <a:lnTo>
                    <a:pt x="153" y="213"/>
                  </a:lnTo>
                  <a:lnTo>
                    <a:pt x="148" y="218"/>
                  </a:lnTo>
                  <a:lnTo>
                    <a:pt x="148" y="218"/>
                  </a:lnTo>
                  <a:close/>
                  <a:moveTo>
                    <a:pt x="181" y="144"/>
                  </a:moveTo>
                  <a:lnTo>
                    <a:pt x="181" y="144"/>
                  </a:lnTo>
                  <a:lnTo>
                    <a:pt x="167" y="153"/>
                  </a:lnTo>
                  <a:lnTo>
                    <a:pt x="153" y="153"/>
                  </a:lnTo>
                  <a:lnTo>
                    <a:pt x="153" y="153"/>
                  </a:lnTo>
                  <a:lnTo>
                    <a:pt x="139" y="153"/>
                  </a:lnTo>
                  <a:lnTo>
                    <a:pt x="139" y="172"/>
                  </a:lnTo>
                  <a:lnTo>
                    <a:pt x="125" y="172"/>
                  </a:lnTo>
                  <a:lnTo>
                    <a:pt x="125" y="134"/>
                  </a:lnTo>
                  <a:lnTo>
                    <a:pt x="139" y="134"/>
                  </a:lnTo>
                  <a:lnTo>
                    <a:pt x="139" y="134"/>
                  </a:lnTo>
                  <a:lnTo>
                    <a:pt x="143" y="139"/>
                  </a:lnTo>
                  <a:lnTo>
                    <a:pt x="143" y="139"/>
                  </a:lnTo>
                  <a:lnTo>
                    <a:pt x="148" y="139"/>
                  </a:lnTo>
                  <a:lnTo>
                    <a:pt x="153" y="134"/>
                  </a:lnTo>
                  <a:lnTo>
                    <a:pt x="153" y="134"/>
                  </a:lnTo>
                  <a:lnTo>
                    <a:pt x="157" y="121"/>
                  </a:lnTo>
                  <a:lnTo>
                    <a:pt x="157" y="121"/>
                  </a:lnTo>
                  <a:lnTo>
                    <a:pt x="157" y="102"/>
                  </a:lnTo>
                  <a:lnTo>
                    <a:pt x="153" y="93"/>
                  </a:lnTo>
                  <a:lnTo>
                    <a:pt x="153" y="93"/>
                  </a:lnTo>
                  <a:lnTo>
                    <a:pt x="148" y="88"/>
                  </a:lnTo>
                  <a:lnTo>
                    <a:pt x="139" y="83"/>
                  </a:lnTo>
                  <a:lnTo>
                    <a:pt x="139" y="83"/>
                  </a:lnTo>
                  <a:lnTo>
                    <a:pt x="134" y="88"/>
                  </a:lnTo>
                  <a:lnTo>
                    <a:pt x="129" y="93"/>
                  </a:lnTo>
                  <a:lnTo>
                    <a:pt x="129" y="93"/>
                  </a:lnTo>
                  <a:lnTo>
                    <a:pt x="125" y="102"/>
                  </a:lnTo>
                  <a:lnTo>
                    <a:pt x="116" y="107"/>
                  </a:lnTo>
                  <a:lnTo>
                    <a:pt x="116" y="107"/>
                  </a:lnTo>
                  <a:lnTo>
                    <a:pt x="106" y="102"/>
                  </a:lnTo>
                  <a:lnTo>
                    <a:pt x="106" y="102"/>
                  </a:lnTo>
                  <a:lnTo>
                    <a:pt x="102" y="97"/>
                  </a:lnTo>
                  <a:lnTo>
                    <a:pt x="102" y="97"/>
                  </a:lnTo>
                  <a:lnTo>
                    <a:pt x="106" y="88"/>
                  </a:lnTo>
                  <a:lnTo>
                    <a:pt x="116" y="79"/>
                  </a:lnTo>
                  <a:lnTo>
                    <a:pt x="116" y="79"/>
                  </a:lnTo>
                  <a:lnTo>
                    <a:pt x="129" y="74"/>
                  </a:lnTo>
                  <a:lnTo>
                    <a:pt x="143" y="69"/>
                  </a:lnTo>
                  <a:lnTo>
                    <a:pt x="143" y="69"/>
                  </a:lnTo>
                  <a:lnTo>
                    <a:pt x="162" y="74"/>
                  </a:lnTo>
                  <a:lnTo>
                    <a:pt x="181" y="83"/>
                  </a:lnTo>
                  <a:lnTo>
                    <a:pt x="181" y="83"/>
                  </a:lnTo>
                  <a:lnTo>
                    <a:pt x="190" y="97"/>
                  </a:lnTo>
                  <a:lnTo>
                    <a:pt x="194" y="116"/>
                  </a:lnTo>
                  <a:lnTo>
                    <a:pt x="194" y="116"/>
                  </a:lnTo>
                  <a:lnTo>
                    <a:pt x="190" y="130"/>
                  </a:lnTo>
                  <a:lnTo>
                    <a:pt x="181" y="144"/>
                  </a:lnTo>
                  <a:lnTo>
                    <a:pt x="181"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grpSp>
      <p:sp>
        <p:nvSpPr>
          <p:cNvPr id="36" name="文本框 35">
            <a:extLst>
              <a:ext uri="{FF2B5EF4-FFF2-40B4-BE49-F238E27FC236}">
                <a16:creationId xmlns:a16="http://schemas.microsoft.com/office/drawing/2014/main" id="{25982A21-5901-1509-7BC3-D0C25D0A41D1}"/>
              </a:ext>
            </a:extLst>
          </p:cNvPr>
          <p:cNvSpPr txBox="1"/>
          <p:nvPr/>
        </p:nvSpPr>
        <p:spPr>
          <a:xfrm>
            <a:off x="735129" y="5271746"/>
            <a:ext cx="342789" cy="209652"/>
          </a:xfrm>
          <a:prstGeom prst="rect">
            <a:avLst/>
          </a:prstGeom>
          <a:noFill/>
        </p:spPr>
        <p:txBody>
          <a:bodyPr wrap="square" lIns="36000" tIns="36000" rIns="36000" bIns="36000" rtlCol="0">
            <a:noAutofit/>
          </a:bodyPr>
          <a:lstStyle/>
          <a:p>
            <a:pPr algn="l">
              <a:spcBef>
                <a:spcPts val="300"/>
              </a:spcBef>
              <a:spcAft>
                <a:spcPts val="300"/>
              </a:spcAft>
              <a:buClr>
                <a:schemeClr val="tx2"/>
              </a:buClr>
              <a:buSzPct val="110000"/>
            </a:pPr>
            <a:r>
              <a:rPr lang="zh-CN" altLang="en-US" sz="800" dirty="0">
                <a:solidFill>
                  <a:schemeClr val="tx2"/>
                </a:solidFill>
                <a:latin typeface="Arial" panose="020B0604020202020204" pitchFamily="34" charset="0"/>
                <a:ea typeface="微软雅黑" panose="020B0503020204020204" pitchFamily="34" charset="-122"/>
                <a:cs typeface="Arial" panose="020B0604020202020204" pitchFamily="34" charset="0"/>
              </a:rPr>
              <a:t>疑问</a:t>
            </a:r>
            <a:endParaRPr lang="en-GB" sz="800" dirty="0" err="1">
              <a:solidFill>
                <a:schemeClr val="tx2"/>
              </a:solidFill>
              <a:latin typeface="Arial" panose="020B0604020202020204" pitchFamily="34" charset="0"/>
              <a:ea typeface="微软雅黑" panose="020B0503020204020204" pitchFamily="34" charset="-122"/>
              <a:cs typeface="Arial" panose="020B0604020202020204" pitchFamily="34" charset="0"/>
            </a:endParaRPr>
          </a:p>
        </p:txBody>
      </p:sp>
      <p:graphicFrame>
        <p:nvGraphicFramePr>
          <p:cNvPr id="37" name="Table 8">
            <a:extLst>
              <a:ext uri="{FF2B5EF4-FFF2-40B4-BE49-F238E27FC236}">
                <a16:creationId xmlns:a16="http://schemas.microsoft.com/office/drawing/2014/main" id="{9B98CBF9-EF2F-3F09-121B-ADAECB88DE3E}"/>
              </a:ext>
            </a:extLst>
          </p:cNvPr>
          <p:cNvGraphicFramePr>
            <a:graphicFrameLocks noGrp="1"/>
          </p:cNvGraphicFramePr>
          <p:nvPr>
            <p:extLst>
              <p:ext uri="{D42A27DB-BD31-4B8C-83A1-F6EECF244321}">
                <p14:modId xmlns:p14="http://schemas.microsoft.com/office/powerpoint/2010/main" val="154522472"/>
              </p:ext>
            </p:extLst>
          </p:nvPr>
        </p:nvGraphicFramePr>
        <p:xfrm>
          <a:off x="859239" y="1285667"/>
          <a:ext cx="3581442" cy="426720"/>
        </p:xfrm>
        <a:graphic>
          <a:graphicData uri="http://schemas.openxmlformats.org/drawingml/2006/table">
            <a:tbl>
              <a:tblPr firstRow="1" bandRow="1">
                <a:tableStyleId>{9D7B26C5-4107-4FEC-AEDC-1716B250A1EF}</a:tableStyleId>
              </a:tblPr>
              <a:tblGrid>
                <a:gridCol w="3581442">
                  <a:extLst>
                    <a:ext uri="{9D8B030D-6E8A-4147-A177-3AD203B41FA5}">
                      <a16:colId xmlns:a16="http://schemas.microsoft.com/office/drawing/2014/main" val="3344843492"/>
                    </a:ext>
                  </a:extLst>
                </a:gridCol>
              </a:tblGrid>
              <a:tr h="370840">
                <a:tc>
                  <a:txBody>
                    <a:bodyPr/>
                    <a:lstStyle/>
                    <a:p>
                      <a:r>
                        <a:rPr lang="en-GB" altLang="zh-CN" sz="2200" b="1" dirty="0">
                          <a:solidFill>
                            <a:schemeClr val="tx2"/>
                          </a:solidFill>
                          <a:latin typeface="Arial" panose="020B0604020202020204" pitchFamily="34" charset="0"/>
                          <a:ea typeface="微软雅黑" panose="020B0503020204020204" pitchFamily="34" charset="-122"/>
                          <a:cs typeface="Arial" panose="020B0604020202020204" pitchFamily="34" charset="0"/>
                        </a:rPr>
                        <a:t>GSK</a:t>
                      </a:r>
                      <a:r>
                        <a:rPr lang="zh-CN" altLang="en-US" sz="2200" b="1" dirty="0">
                          <a:solidFill>
                            <a:schemeClr val="tx2"/>
                          </a:solidFill>
                          <a:latin typeface="微软雅黑" panose="020B0503020204020204" pitchFamily="34" charset="-122"/>
                          <a:ea typeface="微软雅黑" panose="020B0503020204020204" pitchFamily="34" charset="-122"/>
                        </a:rPr>
                        <a:t>全体员工</a:t>
                      </a:r>
                      <a:endParaRPr lang="en-GB" sz="2200" b="1" dirty="0">
                        <a:solidFill>
                          <a:schemeClr val="tx2"/>
                        </a:solidFill>
                        <a:latin typeface="微软雅黑" panose="020B0503020204020204" pitchFamily="34" charset="-122"/>
                        <a:ea typeface="微软雅黑" panose="020B0503020204020204" pitchFamily="34" charset="-122"/>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82481907"/>
                  </a:ext>
                </a:extLst>
              </a:tr>
            </a:tbl>
          </a:graphicData>
        </a:graphic>
      </p:graphicFrame>
      <p:graphicFrame>
        <p:nvGraphicFramePr>
          <p:cNvPr id="2" name="表格 1">
            <a:extLst>
              <a:ext uri="{FF2B5EF4-FFF2-40B4-BE49-F238E27FC236}">
                <a16:creationId xmlns:a16="http://schemas.microsoft.com/office/drawing/2014/main" id="{AACEFE24-13FF-3B4A-271E-BDD95CF593D5}"/>
              </a:ext>
            </a:extLst>
          </p:cNvPr>
          <p:cNvGraphicFramePr>
            <a:graphicFrameLocks noGrp="1"/>
          </p:cNvGraphicFramePr>
          <p:nvPr>
            <p:extLst>
              <p:ext uri="{D42A27DB-BD31-4B8C-83A1-F6EECF244321}">
                <p14:modId xmlns:p14="http://schemas.microsoft.com/office/powerpoint/2010/main" val="2778413718"/>
              </p:ext>
            </p:extLst>
          </p:nvPr>
        </p:nvGraphicFramePr>
        <p:xfrm>
          <a:off x="0" y="-11036"/>
          <a:ext cx="12192000" cy="253923"/>
        </p:xfrm>
        <a:graphic>
          <a:graphicData uri="http://schemas.openxmlformats.org/drawingml/2006/table">
            <a:tbl>
              <a:tblPr firstRow="1" bandRow="1">
                <a:tableStyleId>{9D7B26C5-4107-4FEC-AEDC-1716B250A1EF}</a:tableStyleId>
              </a:tblPr>
              <a:tblGrid>
                <a:gridCol w="1016000">
                  <a:extLst>
                    <a:ext uri="{9D8B030D-6E8A-4147-A177-3AD203B41FA5}">
                      <a16:colId xmlns:a16="http://schemas.microsoft.com/office/drawing/2014/main" val="430702346"/>
                    </a:ext>
                  </a:extLst>
                </a:gridCol>
                <a:gridCol w="1016000">
                  <a:extLst>
                    <a:ext uri="{9D8B030D-6E8A-4147-A177-3AD203B41FA5}">
                      <a16:colId xmlns:a16="http://schemas.microsoft.com/office/drawing/2014/main" val="3238340718"/>
                    </a:ext>
                  </a:extLst>
                </a:gridCol>
                <a:gridCol w="1016000">
                  <a:extLst>
                    <a:ext uri="{9D8B030D-6E8A-4147-A177-3AD203B41FA5}">
                      <a16:colId xmlns:a16="http://schemas.microsoft.com/office/drawing/2014/main" val="375901009"/>
                    </a:ext>
                  </a:extLst>
                </a:gridCol>
                <a:gridCol w="1016000">
                  <a:extLst>
                    <a:ext uri="{9D8B030D-6E8A-4147-A177-3AD203B41FA5}">
                      <a16:colId xmlns:a16="http://schemas.microsoft.com/office/drawing/2014/main" val="1186696337"/>
                    </a:ext>
                  </a:extLst>
                </a:gridCol>
                <a:gridCol w="1016000">
                  <a:extLst>
                    <a:ext uri="{9D8B030D-6E8A-4147-A177-3AD203B41FA5}">
                      <a16:colId xmlns:a16="http://schemas.microsoft.com/office/drawing/2014/main" val="1856434816"/>
                    </a:ext>
                  </a:extLst>
                </a:gridCol>
                <a:gridCol w="1016000">
                  <a:extLst>
                    <a:ext uri="{9D8B030D-6E8A-4147-A177-3AD203B41FA5}">
                      <a16:colId xmlns:a16="http://schemas.microsoft.com/office/drawing/2014/main" val="2631607187"/>
                    </a:ext>
                  </a:extLst>
                </a:gridCol>
                <a:gridCol w="1016000">
                  <a:extLst>
                    <a:ext uri="{9D8B030D-6E8A-4147-A177-3AD203B41FA5}">
                      <a16:colId xmlns:a16="http://schemas.microsoft.com/office/drawing/2014/main" val="3908009043"/>
                    </a:ext>
                  </a:extLst>
                </a:gridCol>
                <a:gridCol w="1016000">
                  <a:extLst>
                    <a:ext uri="{9D8B030D-6E8A-4147-A177-3AD203B41FA5}">
                      <a16:colId xmlns:a16="http://schemas.microsoft.com/office/drawing/2014/main" val="2320919784"/>
                    </a:ext>
                  </a:extLst>
                </a:gridCol>
                <a:gridCol w="1016000">
                  <a:extLst>
                    <a:ext uri="{9D8B030D-6E8A-4147-A177-3AD203B41FA5}">
                      <a16:colId xmlns:a16="http://schemas.microsoft.com/office/drawing/2014/main" val="345247987"/>
                    </a:ext>
                  </a:extLst>
                </a:gridCol>
                <a:gridCol w="1016000">
                  <a:extLst>
                    <a:ext uri="{9D8B030D-6E8A-4147-A177-3AD203B41FA5}">
                      <a16:colId xmlns:a16="http://schemas.microsoft.com/office/drawing/2014/main" val="2953035068"/>
                    </a:ext>
                  </a:extLst>
                </a:gridCol>
                <a:gridCol w="1016000">
                  <a:extLst>
                    <a:ext uri="{9D8B030D-6E8A-4147-A177-3AD203B41FA5}">
                      <a16:colId xmlns:a16="http://schemas.microsoft.com/office/drawing/2014/main" val="3468142707"/>
                    </a:ext>
                  </a:extLst>
                </a:gridCol>
                <a:gridCol w="1016000">
                  <a:extLst>
                    <a:ext uri="{9D8B030D-6E8A-4147-A177-3AD203B41FA5}">
                      <a16:colId xmlns:a16="http://schemas.microsoft.com/office/drawing/2014/main" val="3194531347"/>
                    </a:ext>
                  </a:extLst>
                </a:gridCol>
              </a:tblGrid>
              <a:tr h="253923">
                <a:tc>
                  <a:txBody>
                    <a:bodyPr/>
                    <a:lstStyle/>
                    <a:p>
                      <a:endParaRPr lang="en-GB" sz="900" dirty="0"/>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70703203"/>
                  </a:ext>
                </a:extLst>
              </a:tr>
            </a:tbl>
          </a:graphicData>
        </a:graphic>
      </p:graphicFrame>
      <p:grpSp>
        <p:nvGrpSpPr>
          <p:cNvPr id="4" name="组合 3">
            <a:extLst>
              <a:ext uri="{FF2B5EF4-FFF2-40B4-BE49-F238E27FC236}">
                <a16:creationId xmlns:a16="http://schemas.microsoft.com/office/drawing/2014/main" id="{8D303B47-4268-634E-DE47-C0090D3BB1D7}"/>
              </a:ext>
            </a:extLst>
          </p:cNvPr>
          <p:cNvGrpSpPr/>
          <p:nvPr/>
        </p:nvGrpSpPr>
        <p:grpSpPr>
          <a:xfrm>
            <a:off x="118580" y="-11037"/>
            <a:ext cx="11981979" cy="250244"/>
            <a:chOff x="474181" y="1053094"/>
            <a:chExt cx="11274184" cy="250244"/>
          </a:xfrm>
        </p:grpSpPr>
        <p:sp>
          <p:nvSpPr>
            <p:cNvPr id="6" name="文本框 5">
              <a:extLst>
                <a:ext uri="{FF2B5EF4-FFF2-40B4-BE49-F238E27FC236}">
                  <a16:creationId xmlns:a16="http://schemas.microsoft.com/office/drawing/2014/main" id="{D497DF33-6AF6-C10B-C736-A8695E09B6DA}"/>
                </a:ext>
              </a:extLst>
            </p:cNvPr>
            <p:cNvSpPr txBox="1"/>
            <p:nvPr/>
          </p:nvSpPr>
          <p:spPr>
            <a:xfrm>
              <a:off x="47418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定义</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7" name="文本框 6">
              <a:extLst>
                <a:ext uri="{FF2B5EF4-FFF2-40B4-BE49-F238E27FC236}">
                  <a16:creationId xmlns:a16="http://schemas.microsoft.com/office/drawing/2014/main" id="{12AE5F5E-6AA7-97ED-833A-6C8F8F2A445C}"/>
                </a:ext>
              </a:extLst>
            </p:cNvPr>
            <p:cNvSpPr txBox="1"/>
            <p:nvPr/>
          </p:nvSpPr>
          <p:spPr>
            <a:xfrm>
              <a:off x="238356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职责</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8" name="文本框 7">
              <a:extLst>
                <a:ext uri="{FF2B5EF4-FFF2-40B4-BE49-F238E27FC236}">
                  <a16:creationId xmlns:a16="http://schemas.microsoft.com/office/drawing/2014/main" id="{14681476-30D5-CA9C-9814-7BEA16D40AD0}"/>
                </a:ext>
              </a:extLst>
            </p:cNvPr>
            <p:cNvSpPr txBox="1"/>
            <p:nvPr/>
          </p:nvSpPr>
          <p:spPr>
            <a:xfrm>
              <a:off x="142887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范围</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9" name="文本框 8">
              <a:extLst>
                <a:ext uri="{FF2B5EF4-FFF2-40B4-BE49-F238E27FC236}">
                  <a16:creationId xmlns:a16="http://schemas.microsoft.com/office/drawing/2014/main" id="{4AF87ADB-469E-6244-8B79-9EFBEE960665}"/>
                </a:ext>
              </a:extLst>
            </p:cNvPr>
            <p:cNvSpPr txBox="1"/>
            <p:nvPr/>
          </p:nvSpPr>
          <p:spPr>
            <a:xfrm>
              <a:off x="333825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识别</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10" name="文本框 9">
              <a:extLst>
                <a:ext uri="{FF2B5EF4-FFF2-40B4-BE49-F238E27FC236}">
                  <a16:creationId xmlns:a16="http://schemas.microsoft.com/office/drawing/2014/main" id="{D7426EA6-CB4A-9E57-3BD8-9CEE96A10B85}"/>
                </a:ext>
              </a:extLst>
            </p:cNvPr>
            <p:cNvSpPr txBox="1"/>
            <p:nvPr/>
          </p:nvSpPr>
          <p:spPr>
            <a:xfrm>
              <a:off x="429294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披露</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11" name="文本框 10">
              <a:extLst>
                <a:ext uri="{FF2B5EF4-FFF2-40B4-BE49-F238E27FC236}">
                  <a16:creationId xmlns:a16="http://schemas.microsoft.com/office/drawing/2014/main" id="{0B5866A2-FD52-FFE3-3941-B0795709E7FF}"/>
                </a:ext>
              </a:extLst>
            </p:cNvPr>
            <p:cNvSpPr txBox="1"/>
            <p:nvPr/>
          </p:nvSpPr>
          <p:spPr>
            <a:xfrm>
              <a:off x="524764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管理</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12" name="文本框 11">
              <a:extLst>
                <a:ext uri="{FF2B5EF4-FFF2-40B4-BE49-F238E27FC236}">
                  <a16:creationId xmlns:a16="http://schemas.microsoft.com/office/drawing/2014/main" id="{1FD2DBC2-B717-44C2-9B3E-46727EF12373}"/>
                </a:ext>
              </a:extLst>
            </p:cNvPr>
            <p:cNvSpPr txBox="1"/>
            <p:nvPr/>
          </p:nvSpPr>
          <p:spPr>
            <a:xfrm>
              <a:off x="620233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其他场景</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13" name="文本框 12">
              <a:extLst>
                <a:ext uri="{FF2B5EF4-FFF2-40B4-BE49-F238E27FC236}">
                  <a16:creationId xmlns:a16="http://schemas.microsoft.com/office/drawing/2014/main" id="{E32BD3B6-E039-E726-80A8-448AAEB226C9}"/>
                </a:ext>
              </a:extLst>
            </p:cNvPr>
            <p:cNvSpPr txBox="1"/>
            <p:nvPr/>
          </p:nvSpPr>
          <p:spPr>
            <a:xfrm>
              <a:off x="715702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具体示例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14" name="文本框 13">
              <a:extLst>
                <a:ext uri="{FF2B5EF4-FFF2-40B4-BE49-F238E27FC236}">
                  <a16:creationId xmlns:a16="http://schemas.microsoft.com/office/drawing/2014/main" id="{108ABB6A-8CA6-0BF7-7C2C-E94D1453655E}"/>
                </a:ext>
              </a:extLst>
            </p:cNvPr>
            <p:cNvSpPr txBox="1"/>
            <p:nvPr/>
          </p:nvSpPr>
          <p:spPr>
            <a:xfrm>
              <a:off x="811171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类别示例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15" name="文本框 14">
              <a:extLst>
                <a:ext uri="{FF2B5EF4-FFF2-40B4-BE49-F238E27FC236}">
                  <a16:creationId xmlns:a16="http://schemas.microsoft.com/office/drawing/2014/main" id="{EB955280-AC7C-08C3-93F0-27B6214223F7}"/>
                </a:ext>
              </a:extLst>
            </p:cNvPr>
            <p:cNvSpPr txBox="1"/>
            <p:nvPr/>
          </p:nvSpPr>
          <p:spPr>
            <a:xfrm>
              <a:off x="1002110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点击完成</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16" name="文本框 15">
              <a:extLst>
                <a:ext uri="{FF2B5EF4-FFF2-40B4-BE49-F238E27FC236}">
                  <a16:creationId xmlns:a16="http://schemas.microsoft.com/office/drawing/2014/main" id="{A251D5E2-DA20-8DEA-636F-004ED7D04875}"/>
                </a:ext>
              </a:extLst>
            </p:cNvPr>
            <p:cNvSpPr txBox="1"/>
            <p:nvPr/>
          </p:nvSpPr>
          <p:spPr>
            <a:xfrm>
              <a:off x="1097578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完成培训</a:t>
              </a:r>
              <a:endParaRPr lang="en-GB" sz="1200" dirty="0" err="1">
                <a:solidFill>
                  <a:schemeClr val="bg1"/>
                </a:solidFill>
                <a:latin typeface="Arial" panose="020B0604020202020204" pitchFamily="34" charset="0"/>
                <a:ea typeface="微软雅黑" panose="020B0503020204020204" pitchFamily="34" charset="-122"/>
              </a:endParaRPr>
            </a:p>
          </p:txBody>
        </p:sp>
      </p:grpSp>
      <p:grpSp>
        <p:nvGrpSpPr>
          <p:cNvPr id="18" name="Group 1180">
            <a:extLst>
              <a:ext uri="{FF2B5EF4-FFF2-40B4-BE49-F238E27FC236}">
                <a16:creationId xmlns:a16="http://schemas.microsoft.com/office/drawing/2014/main" id="{1849AFFF-F43B-9005-6424-FA384E82F1AD}"/>
              </a:ext>
            </a:extLst>
          </p:cNvPr>
          <p:cNvGrpSpPr/>
          <p:nvPr/>
        </p:nvGrpSpPr>
        <p:grpSpPr>
          <a:xfrm>
            <a:off x="428124" y="1351002"/>
            <a:ext cx="365760" cy="361385"/>
            <a:chOff x="2573338" y="4776788"/>
            <a:chExt cx="1153224" cy="1158875"/>
          </a:xfrm>
          <a:solidFill>
            <a:schemeClr val="tx2"/>
          </a:solidFill>
        </p:grpSpPr>
        <p:sp>
          <p:nvSpPr>
            <p:cNvPr id="19" name="Freeform 50">
              <a:extLst>
                <a:ext uri="{FF2B5EF4-FFF2-40B4-BE49-F238E27FC236}">
                  <a16:creationId xmlns:a16="http://schemas.microsoft.com/office/drawing/2014/main" id="{C6351AA5-DEF6-BC48-A432-87BCF074230D}"/>
                </a:ext>
              </a:extLst>
            </p:cNvPr>
            <p:cNvSpPr>
              <a:spLocks/>
            </p:cNvSpPr>
            <p:nvPr/>
          </p:nvSpPr>
          <p:spPr bwMode="auto">
            <a:xfrm>
              <a:off x="3305175" y="5145088"/>
              <a:ext cx="295275" cy="188913"/>
            </a:xfrm>
            <a:custGeom>
              <a:avLst/>
              <a:gdLst/>
              <a:ahLst/>
              <a:cxnLst>
                <a:cxn ang="0">
                  <a:pos x="354" y="0"/>
                </a:cxn>
                <a:cxn ang="0">
                  <a:pos x="21" y="0"/>
                </a:cxn>
                <a:cxn ang="0">
                  <a:pos x="21" y="0"/>
                </a:cxn>
                <a:cxn ang="0">
                  <a:pos x="17" y="0"/>
                </a:cxn>
                <a:cxn ang="0">
                  <a:pos x="13" y="1"/>
                </a:cxn>
                <a:cxn ang="0">
                  <a:pos x="9" y="3"/>
                </a:cxn>
                <a:cxn ang="0">
                  <a:pos x="6" y="6"/>
                </a:cxn>
                <a:cxn ang="0">
                  <a:pos x="4" y="8"/>
                </a:cxn>
                <a:cxn ang="0">
                  <a:pos x="2" y="12"/>
                </a:cxn>
                <a:cxn ang="0">
                  <a:pos x="1" y="15"/>
                </a:cxn>
                <a:cxn ang="0">
                  <a:pos x="0" y="19"/>
                </a:cxn>
                <a:cxn ang="0">
                  <a:pos x="0" y="36"/>
                </a:cxn>
                <a:cxn ang="0">
                  <a:pos x="0" y="36"/>
                </a:cxn>
                <a:cxn ang="0">
                  <a:pos x="16" y="54"/>
                </a:cxn>
                <a:cxn ang="0">
                  <a:pos x="28" y="73"/>
                </a:cxn>
                <a:cxn ang="0">
                  <a:pos x="40" y="93"/>
                </a:cxn>
                <a:cxn ang="0">
                  <a:pos x="49" y="115"/>
                </a:cxn>
                <a:cxn ang="0">
                  <a:pos x="56" y="137"/>
                </a:cxn>
                <a:cxn ang="0">
                  <a:pos x="62" y="159"/>
                </a:cxn>
                <a:cxn ang="0">
                  <a:pos x="66" y="183"/>
                </a:cxn>
                <a:cxn ang="0">
                  <a:pos x="67" y="208"/>
                </a:cxn>
                <a:cxn ang="0">
                  <a:pos x="67" y="208"/>
                </a:cxn>
                <a:cxn ang="0">
                  <a:pos x="67" y="224"/>
                </a:cxn>
                <a:cxn ang="0">
                  <a:pos x="64" y="238"/>
                </a:cxn>
                <a:cxn ang="0">
                  <a:pos x="354" y="238"/>
                </a:cxn>
                <a:cxn ang="0">
                  <a:pos x="354" y="238"/>
                </a:cxn>
                <a:cxn ang="0">
                  <a:pos x="358" y="238"/>
                </a:cxn>
                <a:cxn ang="0">
                  <a:pos x="361" y="236"/>
                </a:cxn>
                <a:cxn ang="0">
                  <a:pos x="365" y="235"/>
                </a:cxn>
                <a:cxn ang="0">
                  <a:pos x="368" y="232"/>
                </a:cxn>
                <a:cxn ang="0">
                  <a:pos x="371" y="229"/>
                </a:cxn>
                <a:cxn ang="0">
                  <a:pos x="373" y="226"/>
                </a:cxn>
                <a:cxn ang="0">
                  <a:pos x="374" y="222"/>
                </a:cxn>
                <a:cxn ang="0">
                  <a:pos x="374" y="219"/>
                </a:cxn>
                <a:cxn ang="0">
                  <a:pos x="374" y="19"/>
                </a:cxn>
                <a:cxn ang="0">
                  <a:pos x="374" y="19"/>
                </a:cxn>
                <a:cxn ang="0">
                  <a:pos x="374" y="15"/>
                </a:cxn>
                <a:cxn ang="0">
                  <a:pos x="373" y="12"/>
                </a:cxn>
                <a:cxn ang="0">
                  <a:pos x="371" y="8"/>
                </a:cxn>
                <a:cxn ang="0">
                  <a:pos x="368" y="6"/>
                </a:cxn>
                <a:cxn ang="0">
                  <a:pos x="365" y="3"/>
                </a:cxn>
                <a:cxn ang="0">
                  <a:pos x="361" y="1"/>
                </a:cxn>
                <a:cxn ang="0">
                  <a:pos x="358" y="0"/>
                </a:cxn>
                <a:cxn ang="0">
                  <a:pos x="354" y="0"/>
                </a:cxn>
                <a:cxn ang="0">
                  <a:pos x="354" y="0"/>
                </a:cxn>
              </a:cxnLst>
              <a:rect l="0" t="0" r="r" b="b"/>
              <a:pathLst>
                <a:path w="374" h="238">
                  <a:moveTo>
                    <a:pt x="354" y="0"/>
                  </a:moveTo>
                  <a:lnTo>
                    <a:pt x="21" y="0"/>
                  </a:lnTo>
                  <a:lnTo>
                    <a:pt x="21" y="0"/>
                  </a:lnTo>
                  <a:lnTo>
                    <a:pt x="17" y="0"/>
                  </a:lnTo>
                  <a:lnTo>
                    <a:pt x="13" y="1"/>
                  </a:lnTo>
                  <a:lnTo>
                    <a:pt x="9" y="3"/>
                  </a:lnTo>
                  <a:lnTo>
                    <a:pt x="6" y="6"/>
                  </a:lnTo>
                  <a:lnTo>
                    <a:pt x="4" y="8"/>
                  </a:lnTo>
                  <a:lnTo>
                    <a:pt x="2" y="12"/>
                  </a:lnTo>
                  <a:lnTo>
                    <a:pt x="1" y="15"/>
                  </a:lnTo>
                  <a:lnTo>
                    <a:pt x="0" y="19"/>
                  </a:lnTo>
                  <a:lnTo>
                    <a:pt x="0" y="36"/>
                  </a:lnTo>
                  <a:lnTo>
                    <a:pt x="0" y="36"/>
                  </a:lnTo>
                  <a:lnTo>
                    <a:pt x="16" y="54"/>
                  </a:lnTo>
                  <a:lnTo>
                    <a:pt x="28" y="73"/>
                  </a:lnTo>
                  <a:lnTo>
                    <a:pt x="40" y="93"/>
                  </a:lnTo>
                  <a:lnTo>
                    <a:pt x="49" y="115"/>
                  </a:lnTo>
                  <a:lnTo>
                    <a:pt x="56" y="137"/>
                  </a:lnTo>
                  <a:lnTo>
                    <a:pt x="62" y="159"/>
                  </a:lnTo>
                  <a:lnTo>
                    <a:pt x="66" y="183"/>
                  </a:lnTo>
                  <a:lnTo>
                    <a:pt x="67" y="208"/>
                  </a:lnTo>
                  <a:lnTo>
                    <a:pt x="67" y="208"/>
                  </a:lnTo>
                  <a:lnTo>
                    <a:pt x="67" y="224"/>
                  </a:lnTo>
                  <a:lnTo>
                    <a:pt x="64" y="238"/>
                  </a:lnTo>
                  <a:lnTo>
                    <a:pt x="354" y="238"/>
                  </a:lnTo>
                  <a:lnTo>
                    <a:pt x="354" y="238"/>
                  </a:lnTo>
                  <a:lnTo>
                    <a:pt x="358" y="238"/>
                  </a:lnTo>
                  <a:lnTo>
                    <a:pt x="361" y="236"/>
                  </a:lnTo>
                  <a:lnTo>
                    <a:pt x="365" y="235"/>
                  </a:lnTo>
                  <a:lnTo>
                    <a:pt x="368" y="232"/>
                  </a:lnTo>
                  <a:lnTo>
                    <a:pt x="371" y="229"/>
                  </a:lnTo>
                  <a:lnTo>
                    <a:pt x="373" y="226"/>
                  </a:lnTo>
                  <a:lnTo>
                    <a:pt x="374" y="222"/>
                  </a:lnTo>
                  <a:lnTo>
                    <a:pt x="374" y="219"/>
                  </a:lnTo>
                  <a:lnTo>
                    <a:pt x="374" y="19"/>
                  </a:lnTo>
                  <a:lnTo>
                    <a:pt x="374" y="19"/>
                  </a:lnTo>
                  <a:lnTo>
                    <a:pt x="374" y="15"/>
                  </a:lnTo>
                  <a:lnTo>
                    <a:pt x="373" y="12"/>
                  </a:lnTo>
                  <a:lnTo>
                    <a:pt x="371" y="8"/>
                  </a:lnTo>
                  <a:lnTo>
                    <a:pt x="368" y="6"/>
                  </a:lnTo>
                  <a:lnTo>
                    <a:pt x="365" y="3"/>
                  </a:lnTo>
                  <a:lnTo>
                    <a:pt x="361" y="1"/>
                  </a:lnTo>
                  <a:lnTo>
                    <a:pt x="358" y="0"/>
                  </a:lnTo>
                  <a:lnTo>
                    <a:pt x="354" y="0"/>
                  </a:lnTo>
                  <a:lnTo>
                    <a:pt x="35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grpSp>
          <p:nvGrpSpPr>
            <p:cNvPr id="20" name="Group 1182">
              <a:extLst>
                <a:ext uri="{FF2B5EF4-FFF2-40B4-BE49-F238E27FC236}">
                  <a16:creationId xmlns:a16="http://schemas.microsoft.com/office/drawing/2014/main" id="{39A455ED-BF37-9D80-070F-844DF377F2B5}"/>
                </a:ext>
              </a:extLst>
            </p:cNvPr>
            <p:cNvGrpSpPr/>
            <p:nvPr/>
          </p:nvGrpSpPr>
          <p:grpSpPr>
            <a:xfrm>
              <a:off x="2573338" y="4776788"/>
              <a:ext cx="1004887" cy="1158875"/>
              <a:chOff x="2573338" y="4776788"/>
              <a:chExt cx="1004887" cy="1158875"/>
            </a:xfrm>
            <a:grpFill/>
          </p:grpSpPr>
          <p:sp>
            <p:nvSpPr>
              <p:cNvPr id="22" name="Freeform 41">
                <a:extLst>
                  <a:ext uri="{FF2B5EF4-FFF2-40B4-BE49-F238E27FC236}">
                    <a16:creationId xmlns:a16="http://schemas.microsoft.com/office/drawing/2014/main" id="{AC4C59F8-9F08-B365-3C38-74AA702C5DBB}"/>
                  </a:ext>
                </a:extLst>
              </p:cNvPr>
              <p:cNvSpPr>
                <a:spLocks/>
              </p:cNvSpPr>
              <p:nvPr/>
            </p:nvSpPr>
            <p:spPr bwMode="auto">
              <a:xfrm>
                <a:off x="2984500" y="5141913"/>
                <a:ext cx="336550" cy="336550"/>
              </a:xfrm>
              <a:custGeom>
                <a:avLst/>
                <a:gdLst/>
                <a:ahLst/>
                <a:cxnLst>
                  <a:cxn ang="0">
                    <a:pos x="0" y="212"/>
                  </a:cxn>
                  <a:cxn ang="0">
                    <a:pos x="4" y="255"/>
                  </a:cxn>
                  <a:cxn ang="0">
                    <a:pos x="17" y="295"/>
                  </a:cxn>
                  <a:cxn ang="0">
                    <a:pos x="37" y="331"/>
                  </a:cxn>
                  <a:cxn ang="0">
                    <a:pos x="63" y="363"/>
                  </a:cxn>
                  <a:cxn ang="0">
                    <a:pos x="94" y="389"/>
                  </a:cxn>
                  <a:cxn ang="0">
                    <a:pos x="130" y="407"/>
                  </a:cxn>
                  <a:cxn ang="0">
                    <a:pos x="170" y="420"/>
                  </a:cxn>
                  <a:cxn ang="0">
                    <a:pos x="212" y="424"/>
                  </a:cxn>
                  <a:cxn ang="0">
                    <a:pos x="234" y="423"/>
                  </a:cxn>
                  <a:cxn ang="0">
                    <a:pos x="275" y="415"/>
                  </a:cxn>
                  <a:cxn ang="0">
                    <a:pos x="314" y="399"/>
                  </a:cxn>
                  <a:cxn ang="0">
                    <a:pos x="347" y="376"/>
                  </a:cxn>
                  <a:cxn ang="0">
                    <a:pos x="376" y="347"/>
                  </a:cxn>
                  <a:cxn ang="0">
                    <a:pos x="399" y="313"/>
                  </a:cxn>
                  <a:cxn ang="0">
                    <a:pos x="416" y="276"/>
                  </a:cxn>
                  <a:cxn ang="0">
                    <a:pos x="424" y="234"/>
                  </a:cxn>
                  <a:cxn ang="0">
                    <a:pos x="425" y="212"/>
                  </a:cxn>
                  <a:cxn ang="0">
                    <a:pos x="421" y="170"/>
                  </a:cxn>
                  <a:cxn ang="0">
                    <a:pos x="408" y="130"/>
                  </a:cxn>
                  <a:cxn ang="0">
                    <a:pos x="389" y="94"/>
                  </a:cxn>
                  <a:cxn ang="0">
                    <a:pos x="363" y="63"/>
                  </a:cxn>
                  <a:cxn ang="0">
                    <a:pos x="331" y="37"/>
                  </a:cxn>
                  <a:cxn ang="0">
                    <a:pos x="295" y="17"/>
                  </a:cxn>
                  <a:cxn ang="0">
                    <a:pos x="256" y="5"/>
                  </a:cxn>
                  <a:cxn ang="0">
                    <a:pos x="212" y="0"/>
                  </a:cxn>
                  <a:cxn ang="0">
                    <a:pos x="190" y="2"/>
                  </a:cxn>
                  <a:cxn ang="0">
                    <a:pos x="150" y="10"/>
                  </a:cxn>
                  <a:cxn ang="0">
                    <a:pos x="111" y="25"/>
                  </a:cxn>
                  <a:cxn ang="0">
                    <a:pos x="77" y="48"/>
                  </a:cxn>
                  <a:cxn ang="0">
                    <a:pos x="49" y="77"/>
                  </a:cxn>
                  <a:cxn ang="0">
                    <a:pos x="26" y="112"/>
                  </a:cxn>
                  <a:cxn ang="0">
                    <a:pos x="10" y="149"/>
                  </a:cxn>
                  <a:cxn ang="0">
                    <a:pos x="1" y="190"/>
                  </a:cxn>
                  <a:cxn ang="0">
                    <a:pos x="0" y="212"/>
                  </a:cxn>
                </a:cxnLst>
                <a:rect l="0" t="0" r="r" b="b"/>
                <a:pathLst>
                  <a:path w="425" h="424">
                    <a:moveTo>
                      <a:pt x="0" y="212"/>
                    </a:moveTo>
                    <a:lnTo>
                      <a:pt x="0" y="212"/>
                    </a:lnTo>
                    <a:lnTo>
                      <a:pt x="1" y="234"/>
                    </a:lnTo>
                    <a:lnTo>
                      <a:pt x="4" y="255"/>
                    </a:lnTo>
                    <a:lnTo>
                      <a:pt x="10" y="276"/>
                    </a:lnTo>
                    <a:lnTo>
                      <a:pt x="17" y="295"/>
                    </a:lnTo>
                    <a:lnTo>
                      <a:pt x="26" y="313"/>
                    </a:lnTo>
                    <a:lnTo>
                      <a:pt x="37" y="331"/>
                    </a:lnTo>
                    <a:lnTo>
                      <a:pt x="49" y="347"/>
                    </a:lnTo>
                    <a:lnTo>
                      <a:pt x="63" y="363"/>
                    </a:lnTo>
                    <a:lnTo>
                      <a:pt x="77" y="376"/>
                    </a:lnTo>
                    <a:lnTo>
                      <a:pt x="94" y="389"/>
                    </a:lnTo>
                    <a:lnTo>
                      <a:pt x="111" y="399"/>
                    </a:lnTo>
                    <a:lnTo>
                      <a:pt x="130" y="407"/>
                    </a:lnTo>
                    <a:lnTo>
                      <a:pt x="150" y="415"/>
                    </a:lnTo>
                    <a:lnTo>
                      <a:pt x="170" y="420"/>
                    </a:lnTo>
                    <a:lnTo>
                      <a:pt x="190" y="423"/>
                    </a:lnTo>
                    <a:lnTo>
                      <a:pt x="212" y="424"/>
                    </a:lnTo>
                    <a:lnTo>
                      <a:pt x="212" y="424"/>
                    </a:lnTo>
                    <a:lnTo>
                      <a:pt x="234" y="423"/>
                    </a:lnTo>
                    <a:lnTo>
                      <a:pt x="256" y="420"/>
                    </a:lnTo>
                    <a:lnTo>
                      <a:pt x="275" y="415"/>
                    </a:lnTo>
                    <a:lnTo>
                      <a:pt x="295" y="407"/>
                    </a:lnTo>
                    <a:lnTo>
                      <a:pt x="314" y="399"/>
                    </a:lnTo>
                    <a:lnTo>
                      <a:pt x="331" y="389"/>
                    </a:lnTo>
                    <a:lnTo>
                      <a:pt x="347" y="376"/>
                    </a:lnTo>
                    <a:lnTo>
                      <a:pt x="363" y="363"/>
                    </a:lnTo>
                    <a:lnTo>
                      <a:pt x="376" y="347"/>
                    </a:lnTo>
                    <a:lnTo>
                      <a:pt x="389" y="331"/>
                    </a:lnTo>
                    <a:lnTo>
                      <a:pt x="399" y="313"/>
                    </a:lnTo>
                    <a:lnTo>
                      <a:pt x="408" y="295"/>
                    </a:lnTo>
                    <a:lnTo>
                      <a:pt x="416" y="276"/>
                    </a:lnTo>
                    <a:lnTo>
                      <a:pt x="421" y="255"/>
                    </a:lnTo>
                    <a:lnTo>
                      <a:pt x="424" y="234"/>
                    </a:lnTo>
                    <a:lnTo>
                      <a:pt x="425" y="212"/>
                    </a:lnTo>
                    <a:lnTo>
                      <a:pt x="425" y="212"/>
                    </a:lnTo>
                    <a:lnTo>
                      <a:pt x="424" y="190"/>
                    </a:lnTo>
                    <a:lnTo>
                      <a:pt x="421" y="170"/>
                    </a:lnTo>
                    <a:lnTo>
                      <a:pt x="416" y="149"/>
                    </a:lnTo>
                    <a:lnTo>
                      <a:pt x="408" y="130"/>
                    </a:lnTo>
                    <a:lnTo>
                      <a:pt x="399" y="112"/>
                    </a:lnTo>
                    <a:lnTo>
                      <a:pt x="389" y="94"/>
                    </a:lnTo>
                    <a:lnTo>
                      <a:pt x="376" y="77"/>
                    </a:lnTo>
                    <a:lnTo>
                      <a:pt x="363" y="63"/>
                    </a:lnTo>
                    <a:lnTo>
                      <a:pt x="347" y="48"/>
                    </a:lnTo>
                    <a:lnTo>
                      <a:pt x="331" y="37"/>
                    </a:lnTo>
                    <a:lnTo>
                      <a:pt x="314" y="25"/>
                    </a:lnTo>
                    <a:lnTo>
                      <a:pt x="295" y="17"/>
                    </a:lnTo>
                    <a:lnTo>
                      <a:pt x="275" y="10"/>
                    </a:lnTo>
                    <a:lnTo>
                      <a:pt x="256" y="5"/>
                    </a:lnTo>
                    <a:lnTo>
                      <a:pt x="234" y="2"/>
                    </a:lnTo>
                    <a:lnTo>
                      <a:pt x="212" y="0"/>
                    </a:lnTo>
                    <a:lnTo>
                      <a:pt x="212" y="0"/>
                    </a:lnTo>
                    <a:lnTo>
                      <a:pt x="190" y="2"/>
                    </a:lnTo>
                    <a:lnTo>
                      <a:pt x="170" y="5"/>
                    </a:lnTo>
                    <a:lnTo>
                      <a:pt x="150" y="10"/>
                    </a:lnTo>
                    <a:lnTo>
                      <a:pt x="130" y="17"/>
                    </a:lnTo>
                    <a:lnTo>
                      <a:pt x="111" y="25"/>
                    </a:lnTo>
                    <a:lnTo>
                      <a:pt x="94" y="37"/>
                    </a:lnTo>
                    <a:lnTo>
                      <a:pt x="77" y="48"/>
                    </a:lnTo>
                    <a:lnTo>
                      <a:pt x="63" y="63"/>
                    </a:lnTo>
                    <a:lnTo>
                      <a:pt x="49" y="77"/>
                    </a:lnTo>
                    <a:lnTo>
                      <a:pt x="37" y="94"/>
                    </a:lnTo>
                    <a:lnTo>
                      <a:pt x="26" y="112"/>
                    </a:lnTo>
                    <a:lnTo>
                      <a:pt x="17" y="130"/>
                    </a:lnTo>
                    <a:lnTo>
                      <a:pt x="10" y="149"/>
                    </a:lnTo>
                    <a:lnTo>
                      <a:pt x="4" y="170"/>
                    </a:lnTo>
                    <a:lnTo>
                      <a:pt x="1" y="190"/>
                    </a:lnTo>
                    <a:lnTo>
                      <a:pt x="0" y="212"/>
                    </a:lnTo>
                    <a:lnTo>
                      <a:pt x="0" y="2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28" name="Freeform 42">
                <a:extLst>
                  <a:ext uri="{FF2B5EF4-FFF2-40B4-BE49-F238E27FC236}">
                    <a16:creationId xmlns:a16="http://schemas.microsoft.com/office/drawing/2014/main" id="{0A45A6B3-7A7F-2AFC-9C41-25DBCC36D53B}"/>
                  </a:ext>
                </a:extLst>
              </p:cNvPr>
              <p:cNvSpPr>
                <a:spLocks/>
              </p:cNvSpPr>
              <p:nvPr/>
            </p:nvSpPr>
            <p:spPr bwMode="auto">
              <a:xfrm>
                <a:off x="3103563" y="5502275"/>
                <a:ext cx="98425" cy="114300"/>
              </a:xfrm>
              <a:custGeom>
                <a:avLst/>
                <a:gdLst/>
                <a:ahLst/>
                <a:cxnLst>
                  <a:cxn ang="0">
                    <a:pos x="61" y="0"/>
                  </a:cxn>
                  <a:cxn ang="0">
                    <a:pos x="0" y="62"/>
                  </a:cxn>
                  <a:cxn ang="0">
                    <a:pos x="47" y="110"/>
                  </a:cxn>
                  <a:cxn ang="0">
                    <a:pos x="39" y="144"/>
                  </a:cxn>
                  <a:cxn ang="0">
                    <a:pos x="83" y="144"/>
                  </a:cxn>
                  <a:cxn ang="0">
                    <a:pos x="76" y="110"/>
                  </a:cxn>
                  <a:cxn ang="0">
                    <a:pos x="123" y="62"/>
                  </a:cxn>
                  <a:cxn ang="0">
                    <a:pos x="61" y="0"/>
                  </a:cxn>
                </a:cxnLst>
                <a:rect l="0" t="0" r="r" b="b"/>
                <a:pathLst>
                  <a:path w="123" h="144">
                    <a:moveTo>
                      <a:pt x="61" y="0"/>
                    </a:moveTo>
                    <a:lnTo>
                      <a:pt x="0" y="62"/>
                    </a:lnTo>
                    <a:lnTo>
                      <a:pt x="47" y="110"/>
                    </a:lnTo>
                    <a:lnTo>
                      <a:pt x="39" y="144"/>
                    </a:lnTo>
                    <a:lnTo>
                      <a:pt x="83" y="144"/>
                    </a:lnTo>
                    <a:lnTo>
                      <a:pt x="76" y="110"/>
                    </a:lnTo>
                    <a:lnTo>
                      <a:pt x="123" y="62"/>
                    </a:lnTo>
                    <a:lnTo>
                      <a:pt x="6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35" name="Freeform 43">
                <a:extLst>
                  <a:ext uri="{FF2B5EF4-FFF2-40B4-BE49-F238E27FC236}">
                    <a16:creationId xmlns:a16="http://schemas.microsoft.com/office/drawing/2014/main" id="{6A7F4900-9577-3054-D836-366FAD7DF92A}"/>
                  </a:ext>
                </a:extLst>
              </p:cNvPr>
              <p:cNvSpPr>
                <a:spLocks/>
              </p:cNvSpPr>
              <p:nvPr/>
            </p:nvSpPr>
            <p:spPr bwMode="auto">
              <a:xfrm>
                <a:off x="2727325" y="5502275"/>
                <a:ext cx="849312" cy="433388"/>
              </a:xfrm>
              <a:custGeom>
                <a:avLst/>
                <a:gdLst/>
                <a:ahLst/>
                <a:cxnLst>
                  <a:cxn ang="0">
                    <a:pos x="1003" y="434"/>
                  </a:cxn>
                  <a:cxn ang="0">
                    <a:pos x="1008" y="411"/>
                  </a:cxn>
                  <a:cxn ang="0">
                    <a:pos x="1006" y="381"/>
                  </a:cxn>
                  <a:cxn ang="0">
                    <a:pos x="990" y="337"/>
                  </a:cxn>
                  <a:cxn ang="0">
                    <a:pos x="963" y="297"/>
                  </a:cxn>
                  <a:cxn ang="0">
                    <a:pos x="850" y="144"/>
                  </a:cxn>
                  <a:cxn ang="0">
                    <a:pos x="752" y="27"/>
                  </a:cxn>
                  <a:cxn ang="0">
                    <a:pos x="724" y="1"/>
                  </a:cxn>
                  <a:cxn ang="0">
                    <a:pos x="674" y="0"/>
                  </a:cxn>
                  <a:cxn ang="0">
                    <a:pos x="759" y="144"/>
                  </a:cxn>
                  <a:cxn ang="0">
                    <a:pos x="792" y="154"/>
                  </a:cxn>
                  <a:cxn ang="0">
                    <a:pos x="812" y="179"/>
                  </a:cxn>
                  <a:cxn ang="0">
                    <a:pos x="816" y="469"/>
                  </a:cxn>
                  <a:cxn ang="0">
                    <a:pos x="814" y="484"/>
                  </a:cxn>
                  <a:cxn ang="0">
                    <a:pos x="759" y="496"/>
                  </a:cxn>
                  <a:cxn ang="0">
                    <a:pos x="770" y="494"/>
                  </a:cxn>
                  <a:cxn ang="0">
                    <a:pos x="782" y="485"/>
                  </a:cxn>
                  <a:cxn ang="0">
                    <a:pos x="786" y="469"/>
                  </a:cxn>
                  <a:cxn ang="0">
                    <a:pos x="786" y="195"/>
                  </a:cxn>
                  <a:cxn ang="0">
                    <a:pos x="779" y="182"/>
                  </a:cxn>
                  <a:cxn ang="0">
                    <a:pos x="765" y="174"/>
                  </a:cxn>
                  <a:cxn ang="0">
                    <a:pos x="310" y="173"/>
                  </a:cxn>
                  <a:cxn ang="0">
                    <a:pos x="294" y="179"/>
                  </a:cxn>
                  <a:cxn ang="0">
                    <a:pos x="284" y="191"/>
                  </a:cxn>
                  <a:cxn ang="0">
                    <a:pos x="282" y="469"/>
                  </a:cxn>
                  <a:cxn ang="0">
                    <a:pos x="284" y="480"/>
                  </a:cxn>
                  <a:cxn ang="0">
                    <a:pos x="294" y="492"/>
                  </a:cxn>
                  <a:cxn ang="0">
                    <a:pos x="310" y="496"/>
                  </a:cxn>
                  <a:cxn ang="0">
                    <a:pos x="256" y="490"/>
                  </a:cxn>
                  <a:cxn ang="0">
                    <a:pos x="252" y="469"/>
                  </a:cxn>
                  <a:cxn ang="0">
                    <a:pos x="254" y="190"/>
                  </a:cxn>
                  <a:cxn ang="0">
                    <a:pos x="269" y="161"/>
                  </a:cxn>
                  <a:cxn ang="0">
                    <a:pos x="298" y="145"/>
                  </a:cxn>
                  <a:cxn ang="0">
                    <a:pos x="394" y="0"/>
                  </a:cxn>
                  <a:cxn ang="0">
                    <a:pos x="348" y="0"/>
                  </a:cxn>
                  <a:cxn ang="0">
                    <a:pos x="331" y="12"/>
                  </a:cxn>
                  <a:cxn ang="0">
                    <a:pos x="262" y="90"/>
                  </a:cxn>
                  <a:cxn ang="0">
                    <a:pos x="138" y="253"/>
                  </a:cxn>
                  <a:cxn ang="0">
                    <a:pos x="87" y="325"/>
                  </a:cxn>
                  <a:cxn ang="0">
                    <a:pos x="67" y="366"/>
                  </a:cxn>
                  <a:cxn ang="0">
                    <a:pos x="60" y="404"/>
                  </a:cxn>
                  <a:cxn ang="0">
                    <a:pos x="63" y="427"/>
                  </a:cxn>
                  <a:cxn ang="0">
                    <a:pos x="69" y="441"/>
                  </a:cxn>
                  <a:cxn ang="0">
                    <a:pos x="89" y="464"/>
                  </a:cxn>
                  <a:cxn ang="0">
                    <a:pos x="115" y="480"/>
                  </a:cxn>
                  <a:cxn ang="0">
                    <a:pos x="153" y="491"/>
                  </a:cxn>
                  <a:cxn ang="0">
                    <a:pos x="209" y="496"/>
                  </a:cxn>
                  <a:cxn ang="0">
                    <a:pos x="1070" y="547"/>
                  </a:cxn>
                  <a:cxn ang="0">
                    <a:pos x="859" y="496"/>
                  </a:cxn>
                  <a:cxn ang="0">
                    <a:pos x="916" y="491"/>
                  </a:cxn>
                  <a:cxn ang="0">
                    <a:pos x="954" y="480"/>
                  </a:cxn>
                  <a:cxn ang="0">
                    <a:pos x="979" y="464"/>
                  </a:cxn>
                  <a:cxn ang="0">
                    <a:pos x="999" y="441"/>
                  </a:cxn>
                </a:cxnLst>
                <a:rect l="0" t="0" r="r" b="b"/>
                <a:pathLst>
                  <a:path w="1070" h="547">
                    <a:moveTo>
                      <a:pt x="999" y="441"/>
                    </a:moveTo>
                    <a:lnTo>
                      <a:pt x="999" y="441"/>
                    </a:lnTo>
                    <a:lnTo>
                      <a:pt x="1003" y="434"/>
                    </a:lnTo>
                    <a:lnTo>
                      <a:pt x="1005" y="427"/>
                    </a:lnTo>
                    <a:lnTo>
                      <a:pt x="1007" y="418"/>
                    </a:lnTo>
                    <a:lnTo>
                      <a:pt x="1008" y="411"/>
                    </a:lnTo>
                    <a:lnTo>
                      <a:pt x="1009" y="404"/>
                    </a:lnTo>
                    <a:lnTo>
                      <a:pt x="1008" y="395"/>
                    </a:lnTo>
                    <a:lnTo>
                      <a:pt x="1006" y="381"/>
                    </a:lnTo>
                    <a:lnTo>
                      <a:pt x="1002" y="366"/>
                    </a:lnTo>
                    <a:lnTo>
                      <a:pt x="997" y="352"/>
                    </a:lnTo>
                    <a:lnTo>
                      <a:pt x="990" y="337"/>
                    </a:lnTo>
                    <a:lnTo>
                      <a:pt x="982" y="325"/>
                    </a:lnTo>
                    <a:lnTo>
                      <a:pt x="982" y="325"/>
                    </a:lnTo>
                    <a:lnTo>
                      <a:pt x="963" y="297"/>
                    </a:lnTo>
                    <a:lnTo>
                      <a:pt x="932" y="253"/>
                    </a:lnTo>
                    <a:lnTo>
                      <a:pt x="892" y="200"/>
                    </a:lnTo>
                    <a:lnTo>
                      <a:pt x="850" y="144"/>
                    </a:lnTo>
                    <a:lnTo>
                      <a:pt x="807" y="90"/>
                    </a:lnTo>
                    <a:lnTo>
                      <a:pt x="769" y="45"/>
                    </a:lnTo>
                    <a:lnTo>
                      <a:pt x="752" y="27"/>
                    </a:lnTo>
                    <a:lnTo>
                      <a:pt x="739" y="12"/>
                    </a:lnTo>
                    <a:lnTo>
                      <a:pt x="728" y="4"/>
                    </a:lnTo>
                    <a:lnTo>
                      <a:pt x="724" y="1"/>
                    </a:lnTo>
                    <a:lnTo>
                      <a:pt x="721" y="0"/>
                    </a:lnTo>
                    <a:lnTo>
                      <a:pt x="721" y="0"/>
                    </a:lnTo>
                    <a:lnTo>
                      <a:pt x="674" y="0"/>
                    </a:lnTo>
                    <a:lnTo>
                      <a:pt x="674" y="144"/>
                    </a:lnTo>
                    <a:lnTo>
                      <a:pt x="759" y="144"/>
                    </a:lnTo>
                    <a:lnTo>
                      <a:pt x="759" y="144"/>
                    </a:lnTo>
                    <a:lnTo>
                      <a:pt x="771" y="145"/>
                    </a:lnTo>
                    <a:lnTo>
                      <a:pt x="781" y="148"/>
                    </a:lnTo>
                    <a:lnTo>
                      <a:pt x="792" y="154"/>
                    </a:lnTo>
                    <a:lnTo>
                      <a:pt x="800" y="161"/>
                    </a:lnTo>
                    <a:lnTo>
                      <a:pt x="807" y="169"/>
                    </a:lnTo>
                    <a:lnTo>
                      <a:pt x="812" y="179"/>
                    </a:lnTo>
                    <a:lnTo>
                      <a:pt x="815" y="190"/>
                    </a:lnTo>
                    <a:lnTo>
                      <a:pt x="816" y="201"/>
                    </a:lnTo>
                    <a:lnTo>
                      <a:pt x="816" y="469"/>
                    </a:lnTo>
                    <a:lnTo>
                      <a:pt x="816" y="469"/>
                    </a:lnTo>
                    <a:lnTo>
                      <a:pt x="816" y="476"/>
                    </a:lnTo>
                    <a:lnTo>
                      <a:pt x="814" y="484"/>
                    </a:lnTo>
                    <a:lnTo>
                      <a:pt x="812" y="490"/>
                    </a:lnTo>
                    <a:lnTo>
                      <a:pt x="810" y="496"/>
                    </a:lnTo>
                    <a:lnTo>
                      <a:pt x="759" y="496"/>
                    </a:lnTo>
                    <a:lnTo>
                      <a:pt x="759" y="496"/>
                    </a:lnTo>
                    <a:lnTo>
                      <a:pt x="765" y="496"/>
                    </a:lnTo>
                    <a:lnTo>
                      <a:pt x="770" y="494"/>
                    </a:lnTo>
                    <a:lnTo>
                      <a:pt x="775" y="492"/>
                    </a:lnTo>
                    <a:lnTo>
                      <a:pt x="779" y="489"/>
                    </a:lnTo>
                    <a:lnTo>
                      <a:pt x="782" y="485"/>
                    </a:lnTo>
                    <a:lnTo>
                      <a:pt x="784" y="480"/>
                    </a:lnTo>
                    <a:lnTo>
                      <a:pt x="786" y="474"/>
                    </a:lnTo>
                    <a:lnTo>
                      <a:pt x="786" y="469"/>
                    </a:lnTo>
                    <a:lnTo>
                      <a:pt x="786" y="201"/>
                    </a:lnTo>
                    <a:lnTo>
                      <a:pt x="786" y="201"/>
                    </a:lnTo>
                    <a:lnTo>
                      <a:pt x="786" y="195"/>
                    </a:lnTo>
                    <a:lnTo>
                      <a:pt x="784" y="191"/>
                    </a:lnTo>
                    <a:lnTo>
                      <a:pt x="782" y="186"/>
                    </a:lnTo>
                    <a:lnTo>
                      <a:pt x="779" y="182"/>
                    </a:lnTo>
                    <a:lnTo>
                      <a:pt x="775" y="179"/>
                    </a:lnTo>
                    <a:lnTo>
                      <a:pt x="770" y="176"/>
                    </a:lnTo>
                    <a:lnTo>
                      <a:pt x="765" y="174"/>
                    </a:lnTo>
                    <a:lnTo>
                      <a:pt x="759" y="173"/>
                    </a:lnTo>
                    <a:lnTo>
                      <a:pt x="310" y="173"/>
                    </a:lnTo>
                    <a:lnTo>
                      <a:pt x="310" y="173"/>
                    </a:lnTo>
                    <a:lnTo>
                      <a:pt x="304" y="174"/>
                    </a:lnTo>
                    <a:lnTo>
                      <a:pt x="298" y="176"/>
                    </a:lnTo>
                    <a:lnTo>
                      <a:pt x="294" y="179"/>
                    </a:lnTo>
                    <a:lnTo>
                      <a:pt x="290" y="182"/>
                    </a:lnTo>
                    <a:lnTo>
                      <a:pt x="287" y="186"/>
                    </a:lnTo>
                    <a:lnTo>
                      <a:pt x="284" y="191"/>
                    </a:lnTo>
                    <a:lnTo>
                      <a:pt x="283" y="195"/>
                    </a:lnTo>
                    <a:lnTo>
                      <a:pt x="282" y="201"/>
                    </a:lnTo>
                    <a:lnTo>
                      <a:pt x="282" y="469"/>
                    </a:lnTo>
                    <a:lnTo>
                      <a:pt x="282" y="469"/>
                    </a:lnTo>
                    <a:lnTo>
                      <a:pt x="283" y="474"/>
                    </a:lnTo>
                    <a:lnTo>
                      <a:pt x="284" y="480"/>
                    </a:lnTo>
                    <a:lnTo>
                      <a:pt x="287" y="485"/>
                    </a:lnTo>
                    <a:lnTo>
                      <a:pt x="290" y="489"/>
                    </a:lnTo>
                    <a:lnTo>
                      <a:pt x="294" y="492"/>
                    </a:lnTo>
                    <a:lnTo>
                      <a:pt x="298" y="494"/>
                    </a:lnTo>
                    <a:lnTo>
                      <a:pt x="304" y="496"/>
                    </a:lnTo>
                    <a:lnTo>
                      <a:pt x="310" y="496"/>
                    </a:lnTo>
                    <a:lnTo>
                      <a:pt x="259" y="496"/>
                    </a:lnTo>
                    <a:lnTo>
                      <a:pt x="259" y="496"/>
                    </a:lnTo>
                    <a:lnTo>
                      <a:pt x="256" y="490"/>
                    </a:lnTo>
                    <a:lnTo>
                      <a:pt x="254" y="484"/>
                    </a:lnTo>
                    <a:lnTo>
                      <a:pt x="253" y="476"/>
                    </a:lnTo>
                    <a:lnTo>
                      <a:pt x="252" y="469"/>
                    </a:lnTo>
                    <a:lnTo>
                      <a:pt x="252" y="201"/>
                    </a:lnTo>
                    <a:lnTo>
                      <a:pt x="252" y="201"/>
                    </a:lnTo>
                    <a:lnTo>
                      <a:pt x="254" y="190"/>
                    </a:lnTo>
                    <a:lnTo>
                      <a:pt x="257" y="179"/>
                    </a:lnTo>
                    <a:lnTo>
                      <a:pt x="262" y="169"/>
                    </a:lnTo>
                    <a:lnTo>
                      <a:pt x="269" y="161"/>
                    </a:lnTo>
                    <a:lnTo>
                      <a:pt x="278" y="154"/>
                    </a:lnTo>
                    <a:lnTo>
                      <a:pt x="287" y="148"/>
                    </a:lnTo>
                    <a:lnTo>
                      <a:pt x="298" y="145"/>
                    </a:lnTo>
                    <a:lnTo>
                      <a:pt x="310" y="144"/>
                    </a:lnTo>
                    <a:lnTo>
                      <a:pt x="394" y="144"/>
                    </a:lnTo>
                    <a:lnTo>
                      <a:pt x="394" y="0"/>
                    </a:lnTo>
                    <a:lnTo>
                      <a:pt x="394" y="0"/>
                    </a:lnTo>
                    <a:lnTo>
                      <a:pt x="348" y="0"/>
                    </a:lnTo>
                    <a:lnTo>
                      <a:pt x="348" y="0"/>
                    </a:lnTo>
                    <a:lnTo>
                      <a:pt x="345" y="1"/>
                    </a:lnTo>
                    <a:lnTo>
                      <a:pt x="341" y="4"/>
                    </a:lnTo>
                    <a:lnTo>
                      <a:pt x="331" y="12"/>
                    </a:lnTo>
                    <a:lnTo>
                      <a:pt x="316" y="27"/>
                    </a:lnTo>
                    <a:lnTo>
                      <a:pt x="301" y="45"/>
                    </a:lnTo>
                    <a:lnTo>
                      <a:pt x="262" y="90"/>
                    </a:lnTo>
                    <a:lnTo>
                      <a:pt x="220" y="144"/>
                    </a:lnTo>
                    <a:lnTo>
                      <a:pt x="176" y="200"/>
                    </a:lnTo>
                    <a:lnTo>
                      <a:pt x="138" y="253"/>
                    </a:lnTo>
                    <a:lnTo>
                      <a:pt x="106" y="297"/>
                    </a:lnTo>
                    <a:lnTo>
                      <a:pt x="87" y="325"/>
                    </a:lnTo>
                    <a:lnTo>
                      <a:pt x="87" y="325"/>
                    </a:lnTo>
                    <a:lnTo>
                      <a:pt x="79" y="337"/>
                    </a:lnTo>
                    <a:lnTo>
                      <a:pt x="72" y="352"/>
                    </a:lnTo>
                    <a:lnTo>
                      <a:pt x="67" y="366"/>
                    </a:lnTo>
                    <a:lnTo>
                      <a:pt x="62" y="381"/>
                    </a:lnTo>
                    <a:lnTo>
                      <a:pt x="60" y="395"/>
                    </a:lnTo>
                    <a:lnTo>
                      <a:pt x="60" y="404"/>
                    </a:lnTo>
                    <a:lnTo>
                      <a:pt x="60" y="411"/>
                    </a:lnTo>
                    <a:lnTo>
                      <a:pt x="61" y="418"/>
                    </a:lnTo>
                    <a:lnTo>
                      <a:pt x="63" y="427"/>
                    </a:lnTo>
                    <a:lnTo>
                      <a:pt x="66" y="434"/>
                    </a:lnTo>
                    <a:lnTo>
                      <a:pt x="69" y="441"/>
                    </a:lnTo>
                    <a:lnTo>
                      <a:pt x="69" y="441"/>
                    </a:lnTo>
                    <a:lnTo>
                      <a:pt x="75" y="449"/>
                    </a:lnTo>
                    <a:lnTo>
                      <a:pt x="82" y="458"/>
                    </a:lnTo>
                    <a:lnTo>
                      <a:pt x="89" y="464"/>
                    </a:lnTo>
                    <a:lnTo>
                      <a:pt x="97" y="470"/>
                    </a:lnTo>
                    <a:lnTo>
                      <a:pt x="105" y="475"/>
                    </a:lnTo>
                    <a:lnTo>
                      <a:pt x="115" y="480"/>
                    </a:lnTo>
                    <a:lnTo>
                      <a:pt x="124" y="484"/>
                    </a:lnTo>
                    <a:lnTo>
                      <a:pt x="133" y="487"/>
                    </a:lnTo>
                    <a:lnTo>
                      <a:pt x="153" y="491"/>
                    </a:lnTo>
                    <a:lnTo>
                      <a:pt x="173" y="494"/>
                    </a:lnTo>
                    <a:lnTo>
                      <a:pt x="192" y="496"/>
                    </a:lnTo>
                    <a:lnTo>
                      <a:pt x="209" y="496"/>
                    </a:lnTo>
                    <a:lnTo>
                      <a:pt x="0" y="496"/>
                    </a:lnTo>
                    <a:lnTo>
                      <a:pt x="0" y="547"/>
                    </a:lnTo>
                    <a:lnTo>
                      <a:pt x="1070" y="547"/>
                    </a:lnTo>
                    <a:lnTo>
                      <a:pt x="1070" y="496"/>
                    </a:lnTo>
                    <a:lnTo>
                      <a:pt x="859" y="496"/>
                    </a:lnTo>
                    <a:lnTo>
                      <a:pt x="859" y="496"/>
                    </a:lnTo>
                    <a:lnTo>
                      <a:pt x="877" y="496"/>
                    </a:lnTo>
                    <a:lnTo>
                      <a:pt x="896" y="494"/>
                    </a:lnTo>
                    <a:lnTo>
                      <a:pt x="916" y="491"/>
                    </a:lnTo>
                    <a:lnTo>
                      <a:pt x="936" y="487"/>
                    </a:lnTo>
                    <a:lnTo>
                      <a:pt x="945" y="484"/>
                    </a:lnTo>
                    <a:lnTo>
                      <a:pt x="954" y="480"/>
                    </a:lnTo>
                    <a:lnTo>
                      <a:pt x="964" y="475"/>
                    </a:lnTo>
                    <a:lnTo>
                      <a:pt x="972" y="470"/>
                    </a:lnTo>
                    <a:lnTo>
                      <a:pt x="979" y="464"/>
                    </a:lnTo>
                    <a:lnTo>
                      <a:pt x="987" y="458"/>
                    </a:lnTo>
                    <a:lnTo>
                      <a:pt x="994" y="449"/>
                    </a:lnTo>
                    <a:lnTo>
                      <a:pt x="999" y="441"/>
                    </a:lnTo>
                    <a:lnTo>
                      <a:pt x="999" y="44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38" name="Freeform 44">
                <a:extLst>
                  <a:ext uri="{FF2B5EF4-FFF2-40B4-BE49-F238E27FC236}">
                    <a16:creationId xmlns:a16="http://schemas.microsoft.com/office/drawing/2014/main" id="{EFFC96EC-9CD3-966C-D02F-8508DFB7D265}"/>
                  </a:ext>
                </a:extLst>
              </p:cNvPr>
              <p:cNvSpPr>
                <a:spLocks/>
              </p:cNvSpPr>
              <p:nvPr/>
            </p:nvSpPr>
            <p:spPr bwMode="auto">
              <a:xfrm>
                <a:off x="2727325" y="4776788"/>
                <a:ext cx="249237" cy="249238"/>
              </a:xfrm>
              <a:custGeom>
                <a:avLst/>
                <a:gdLst/>
                <a:ahLst/>
                <a:cxnLst>
                  <a:cxn ang="0">
                    <a:pos x="156" y="313"/>
                  </a:cxn>
                  <a:cxn ang="0">
                    <a:pos x="188" y="310"/>
                  </a:cxn>
                  <a:cxn ang="0">
                    <a:pos x="217" y="302"/>
                  </a:cxn>
                  <a:cxn ang="0">
                    <a:pos x="244" y="287"/>
                  </a:cxn>
                  <a:cxn ang="0">
                    <a:pos x="267" y="267"/>
                  </a:cxn>
                  <a:cxn ang="0">
                    <a:pos x="287" y="245"/>
                  </a:cxn>
                  <a:cxn ang="0">
                    <a:pos x="302" y="218"/>
                  </a:cxn>
                  <a:cxn ang="0">
                    <a:pos x="311" y="189"/>
                  </a:cxn>
                  <a:cxn ang="0">
                    <a:pos x="314" y="156"/>
                  </a:cxn>
                  <a:cxn ang="0">
                    <a:pos x="313" y="141"/>
                  </a:cxn>
                  <a:cxn ang="0">
                    <a:pos x="307" y="110"/>
                  </a:cxn>
                  <a:cxn ang="0">
                    <a:pos x="294" y="82"/>
                  </a:cxn>
                  <a:cxn ang="0">
                    <a:pos x="278" y="57"/>
                  </a:cxn>
                  <a:cxn ang="0">
                    <a:pos x="257" y="35"/>
                  </a:cxn>
                  <a:cxn ang="0">
                    <a:pos x="231" y="18"/>
                  </a:cxn>
                  <a:cxn ang="0">
                    <a:pos x="203" y="7"/>
                  </a:cxn>
                  <a:cxn ang="0">
                    <a:pos x="173" y="1"/>
                  </a:cxn>
                  <a:cxn ang="0">
                    <a:pos x="156" y="0"/>
                  </a:cxn>
                  <a:cxn ang="0">
                    <a:pos x="125" y="3"/>
                  </a:cxn>
                  <a:cxn ang="0">
                    <a:pos x="95" y="12"/>
                  </a:cxn>
                  <a:cxn ang="0">
                    <a:pos x="69" y="27"/>
                  </a:cxn>
                  <a:cxn ang="0">
                    <a:pos x="45" y="45"/>
                  </a:cxn>
                  <a:cxn ang="0">
                    <a:pos x="26" y="69"/>
                  </a:cxn>
                  <a:cxn ang="0">
                    <a:pos x="12" y="95"/>
                  </a:cxn>
                  <a:cxn ang="0">
                    <a:pos x="3" y="125"/>
                  </a:cxn>
                  <a:cxn ang="0">
                    <a:pos x="0" y="156"/>
                  </a:cxn>
                  <a:cxn ang="0">
                    <a:pos x="1" y="173"/>
                  </a:cxn>
                  <a:cxn ang="0">
                    <a:pos x="7" y="203"/>
                  </a:cxn>
                  <a:cxn ang="0">
                    <a:pos x="18" y="231"/>
                  </a:cxn>
                  <a:cxn ang="0">
                    <a:pos x="36" y="256"/>
                  </a:cxn>
                  <a:cxn ang="0">
                    <a:pos x="57" y="278"/>
                  </a:cxn>
                  <a:cxn ang="0">
                    <a:pos x="82" y="294"/>
                  </a:cxn>
                  <a:cxn ang="0">
                    <a:pos x="110" y="307"/>
                  </a:cxn>
                  <a:cxn ang="0">
                    <a:pos x="141" y="313"/>
                  </a:cxn>
                  <a:cxn ang="0">
                    <a:pos x="156" y="313"/>
                  </a:cxn>
                </a:cxnLst>
                <a:rect l="0" t="0" r="r" b="b"/>
                <a:pathLst>
                  <a:path w="314" h="313">
                    <a:moveTo>
                      <a:pt x="156" y="313"/>
                    </a:moveTo>
                    <a:lnTo>
                      <a:pt x="156" y="313"/>
                    </a:lnTo>
                    <a:lnTo>
                      <a:pt x="173" y="313"/>
                    </a:lnTo>
                    <a:lnTo>
                      <a:pt x="188" y="310"/>
                    </a:lnTo>
                    <a:lnTo>
                      <a:pt x="203" y="307"/>
                    </a:lnTo>
                    <a:lnTo>
                      <a:pt x="217" y="302"/>
                    </a:lnTo>
                    <a:lnTo>
                      <a:pt x="231" y="294"/>
                    </a:lnTo>
                    <a:lnTo>
                      <a:pt x="244" y="287"/>
                    </a:lnTo>
                    <a:lnTo>
                      <a:pt x="257" y="278"/>
                    </a:lnTo>
                    <a:lnTo>
                      <a:pt x="267" y="267"/>
                    </a:lnTo>
                    <a:lnTo>
                      <a:pt x="278" y="256"/>
                    </a:lnTo>
                    <a:lnTo>
                      <a:pt x="287" y="245"/>
                    </a:lnTo>
                    <a:lnTo>
                      <a:pt x="294" y="231"/>
                    </a:lnTo>
                    <a:lnTo>
                      <a:pt x="302" y="218"/>
                    </a:lnTo>
                    <a:lnTo>
                      <a:pt x="307" y="203"/>
                    </a:lnTo>
                    <a:lnTo>
                      <a:pt x="311" y="189"/>
                    </a:lnTo>
                    <a:lnTo>
                      <a:pt x="313" y="173"/>
                    </a:lnTo>
                    <a:lnTo>
                      <a:pt x="314" y="156"/>
                    </a:lnTo>
                    <a:lnTo>
                      <a:pt x="314" y="156"/>
                    </a:lnTo>
                    <a:lnTo>
                      <a:pt x="313" y="141"/>
                    </a:lnTo>
                    <a:lnTo>
                      <a:pt x="311" y="125"/>
                    </a:lnTo>
                    <a:lnTo>
                      <a:pt x="307" y="110"/>
                    </a:lnTo>
                    <a:lnTo>
                      <a:pt x="302" y="95"/>
                    </a:lnTo>
                    <a:lnTo>
                      <a:pt x="294" y="82"/>
                    </a:lnTo>
                    <a:lnTo>
                      <a:pt x="287" y="69"/>
                    </a:lnTo>
                    <a:lnTo>
                      <a:pt x="278" y="57"/>
                    </a:lnTo>
                    <a:lnTo>
                      <a:pt x="267" y="45"/>
                    </a:lnTo>
                    <a:lnTo>
                      <a:pt x="257" y="35"/>
                    </a:lnTo>
                    <a:lnTo>
                      <a:pt x="244" y="27"/>
                    </a:lnTo>
                    <a:lnTo>
                      <a:pt x="231" y="18"/>
                    </a:lnTo>
                    <a:lnTo>
                      <a:pt x="217" y="12"/>
                    </a:lnTo>
                    <a:lnTo>
                      <a:pt x="203" y="7"/>
                    </a:lnTo>
                    <a:lnTo>
                      <a:pt x="188" y="3"/>
                    </a:lnTo>
                    <a:lnTo>
                      <a:pt x="173" y="1"/>
                    </a:lnTo>
                    <a:lnTo>
                      <a:pt x="156" y="0"/>
                    </a:lnTo>
                    <a:lnTo>
                      <a:pt x="156" y="0"/>
                    </a:lnTo>
                    <a:lnTo>
                      <a:pt x="141" y="1"/>
                    </a:lnTo>
                    <a:lnTo>
                      <a:pt x="125" y="3"/>
                    </a:lnTo>
                    <a:lnTo>
                      <a:pt x="110" y="7"/>
                    </a:lnTo>
                    <a:lnTo>
                      <a:pt x="95" y="12"/>
                    </a:lnTo>
                    <a:lnTo>
                      <a:pt x="82" y="18"/>
                    </a:lnTo>
                    <a:lnTo>
                      <a:pt x="69" y="27"/>
                    </a:lnTo>
                    <a:lnTo>
                      <a:pt x="57" y="35"/>
                    </a:lnTo>
                    <a:lnTo>
                      <a:pt x="45" y="45"/>
                    </a:lnTo>
                    <a:lnTo>
                      <a:pt x="36" y="57"/>
                    </a:lnTo>
                    <a:lnTo>
                      <a:pt x="26" y="69"/>
                    </a:lnTo>
                    <a:lnTo>
                      <a:pt x="18" y="82"/>
                    </a:lnTo>
                    <a:lnTo>
                      <a:pt x="12" y="95"/>
                    </a:lnTo>
                    <a:lnTo>
                      <a:pt x="7" y="110"/>
                    </a:lnTo>
                    <a:lnTo>
                      <a:pt x="3" y="125"/>
                    </a:lnTo>
                    <a:lnTo>
                      <a:pt x="1" y="141"/>
                    </a:lnTo>
                    <a:lnTo>
                      <a:pt x="0" y="156"/>
                    </a:lnTo>
                    <a:lnTo>
                      <a:pt x="0" y="156"/>
                    </a:lnTo>
                    <a:lnTo>
                      <a:pt x="1" y="173"/>
                    </a:lnTo>
                    <a:lnTo>
                      <a:pt x="3" y="189"/>
                    </a:lnTo>
                    <a:lnTo>
                      <a:pt x="7" y="203"/>
                    </a:lnTo>
                    <a:lnTo>
                      <a:pt x="12" y="218"/>
                    </a:lnTo>
                    <a:lnTo>
                      <a:pt x="18" y="231"/>
                    </a:lnTo>
                    <a:lnTo>
                      <a:pt x="26" y="245"/>
                    </a:lnTo>
                    <a:lnTo>
                      <a:pt x="36" y="256"/>
                    </a:lnTo>
                    <a:lnTo>
                      <a:pt x="45" y="267"/>
                    </a:lnTo>
                    <a:lnTo>
                      <a:pt x="57" y="278"/>
                    </a:lnTo>
                    <a:lnTo>
                      <a:pt x="69" y="287"/>
                    </a:lnTo>
                    <a:lnTo>
                      <a:pt x="82" y="294"/>
                    </a:lnTo>
                    <a:lnTo>
                      <a:pt x="95" y="302"/>
                    </a:lnTo>
                    <a:lnTo>
                      <a:pt x="110" y="307"/>
                    </a:lnTo>
                    <a:lnTo>
                      <a:pt x="125" y="310"/>
                    </a:lnTo>
                    <a:lnTo>
                      <a:pt x="141" y="313"/>
                    </a:lnTo>
                    <a:lnTo>
                      <a:pt x="156" y="313"/>
                    </a:lnTo>
                    <a:lnTo>
                      <a:pt x="156" y="3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39" name="Freeform 45">
                <a:extLst>
                  <a:ext uri="{FF2B5EF4-FFF2-40B4-BE49-F238E27FC236}">
                    <a16:creationId xmlns:a16="http://schemas.microsoft.com/office/drawing/2014/main" id="{EB4C4144-B7E7-AAB2-8F98-999849C43502}"/>
                  </a:ext>
                </a:extLst>
              </p:cNvPr>
              <p:cNvSpPr>
                <a:spLocks/>
              </p:cNvSpPr>
              <p:nvPr/>
            </p:nvSpPr>
            <p:spPr bwMode="auto">
              <a:xfrm>
                <a:off x="2703513" y="5145088"/>
                <a:ext cx="296862" cy="188913"/>
              </a:xfrm>
              <a:custGeom>
                <a:avLst/>
                <a:gdLst/>
                <a:ahLst/>
                <a:cxnLst>
                  <a:cxn ang="0">
                    <a:pos x="307" y="208"/>
                  </a:cxn>
                  <a:cxn ang="0">
                    <a:pos x="307" y="208"/>
                  </a:cxn>
                  <a:cxn ang="0">
                    <a:pos x="309" y="183"/>
                  </a:cxn>
                  <a:cxn ang="0">
                    <a:pos x="312" y="159"/>
                  </a:cxn>
                  <a:cxn ang="0">
                    <a:pos x="317" y="137"/>
                  </a:cxn>
                  <a:cxn ang="0">
                    <a:pos x="324" y="115"/>
                  </a:cxn>
                  <a:cxn ang="0">
                    <a:pos x="335" y="93"/>
                  </a:cxn>
                  <a:cxn ang="0">
                    <a:pos x="346" y="72"/>
                  </a:cxn>
                  <a:cxn ang="0">
                    <a:pos x="359" y="54"/>
                  </a:cxn>
                  <a:cxn ang="0">
                    <a:pos x="373" y="36"/>
                  </a:cxn>
                  <a:cxn ang="0">
                    <a:pos x="373" y="19"/>
                  </a:cxn>
                  <a:cxn ang="0">
                    <a:pos x="373" y="19"/>
                  </a:cxn>
                  <a:cxn ang="0">
                    <a:pos x="373" y="15"/>
                  </a:cxn>
                  <a:cxn ang="0">
                    <a:pos x="372" y="12"/>
                  </a:cxn>
                  <a:cxn ang="0">
                    <a:pos x="370" y="8"/>
                  </a:cxn>
                  <a:cxn ang="0">
                    <a:pos x="368" y="6"/>
                  </a:cxn>
                  <a:cxn ang="0">
                    <a:pos x="365" y="3"/>
                  </a:cxn>
                  <a:cxn ang="0">
                    <a:pos x="361" y="1"/>
                  </a:cxn>
                  <a:cxn ang="0">
                    <a:pos x="357" y="0"/>
                  </a:cxn>
                  <a:cxn ang="0">
                    <a:pos x="353" y="0"/>
                  </a:cxn>
                  <a:cxn ang="0">
                    <a:pos x="20" y="0"/>
                  </a:cxn>
                  <a:cxn ang="0">
                    <a:pos x="20" y="0"/>
                  </a:cxn>
                  <a:cxn ang="0">
                    <a:pos x="16" y="0"/>
                  </a:cxn>
                  <a:cxn ang="0">
                    <a:pos x="12" y="1"/>
                  </a:cxn>
                  <a:cxn ang="0">
                    <a:pos x="9" y="3"/>
                  </a:cxn>
                  <a:cxn ang="0">
                    <a:pos x="6" y="6"/>
                  </a:cxn>
                  <a:cxn ang="0">
                    <a:pos x="4" y="8"/>
                  </a:cxn>
                  <a:cxn ang="0">
                    <a:pos x="1" y="12"/>
                  </a:cxn>
                  <a:cxn ang="0">
                    <a:pos x="0" y="15"/>
                  </a:cxn>
                  <a:cxn ang="0">
                    <a:pos x="0" y="19"/>
                  </a:cxn>
                  <a:cxn ang="0">
                    <a:pos x="0" y="219"/>
                  </a:cxn>
                  <a:cxn ang="0">
                    <a:pos x="0" y="219"/>
                  </a:cxn>
                  <a:cxn ang="0">
                    <a:pos x="0" y="222"/>
                  </a:cxn>
                  <a:cxn ang="0">
                    <a:pos x="1" y="226"/>
                  </a:cxn>
                  <a:cxn ang="0">
                    <a:pos x="4" y="229"/>
                  </a:cxn>
                  <a:cxn ang="0">
                    <a:pos x="6" y="232"/>
                  </a:cxn>
                  <a:cxn ang="0">
                    <a:pos x="9" y="235"/>
                  </a:cxn>
                  <a:cxn ang="0">
                    <a:pos x="12" y="236"/>
                  </a:cxn>
                  <a:cxn ang="0">
                    <a:pos x="16" y="238"/>
                  </a:cxn>
                  <a:cxn ang="0">
                    <a:pos x="20" y="238"/>
                  </a:cxn>
                  <a:cxn ang="0">
                    <a:pos x="309" y="238"/>
                  </a:cxn>
                  <a:cxn ang="0">
                    <a:pos x="309" y="238"/>
                  </a:cxn>
                  <a:cxn ang="0">
                    <a:pos x="308" y="224"/>
                  </a:cxn>
                  <a:cxn ang="0">
                    <a:pos x="307" y="208"/>
                  </a:cxn>
                  <a:cxn ang="0">
                    <a:pos x="307" y="208"/>
                  </a:cxn>
                </a:cxnLst>
                <a:rect l="0" t="0" r="r" b="b"/>
                <a:pathLst>
                  <a:path w="373" h="238">
                    <a:moveTo>
                      <a:pt x="307" y="208"/>
                    </a:moveTo>
                    <a:lnTo>
                      <a:pt x="307" y="208"/>
                    </a:lnTo>
                    <a:lnTo>
                      <a:pt x="309" y="183"/>
                    </a:lnTo>
                    <a:lnTo>
                      <a:pt x="312" y="159"/>
                    </a:lnTo>
                    <a:lnTo>
                      <a:pt x="317" y="137"/>
                    </a:lnTo>
                    <a:lnTo>
                      <a:pt x="324" y="115"/>
                    </a:lnTo>
                    <a:lnTo>
                      <a:pt x="335" y="93"/>
                    </a:lnTo>
                    <a:lnTo>
                      <a:pt x="346" y="72"/>
                    </a:lnTo>
                    <a:lnTo>
                      <a:pt x="359" y="54"/>
                    </a:lnTo>
                    <a:lnTo>
                      <a:pt x="373" y="36"/>
                    </a:lnTo>
                    <a:lnTo>
                      <a:pt x="373" y="19"/>
                    </a:lnTo>
                    <a:lnTo>
                      <a:pt x="373" y="19"/>
                    </a:lnTo>
                    <a:lnTo>
                      <a:pt x="373" y="15"/>
                    </a:lnTo>
                    <a:lnTo>
                      <a:pt x="372" y="12"/>
                    </a:lnTo>
                    <a:lnTo>
                      <a:pt x="370" y="8"/>
                    </a:lnTo>
                    <a:lnTo>
                      <a:pt x="368" y="6"/>
                    </a:lnTo>
                    <a:lnTo>
                      <a:pt x="365" y="3"/>
                    </a:lnTo>
                    <a:lnTo>
                      <a:pt x="361" y="1"/>
                    </a:lnTo>
                    <a:lnTo>
                      <a:pt x="357" y="0"/>
                    </a:lnTo>
                    <a:lnTo>
                      <a:pt x="353" y="0"/>
                    </a:lnTo>
                    <a:lnTo>
                      <a:pt x="20" y="0"/>
                    </a:lnTo>
                    <a:lnTo>
                      <a:pt x="20" y="0"/>
                    </a:lnTo>
                    <a:lnTo>
                      <a:pt x="16" y="0"/>
                    </a:lnTo>
                    <a:lnTo>
                      <a:pt x="12" y="1"/>
                    </a:lnTo>
                    <a:lnTo>
                      <a:pt x="9" y="3"/>
                    </a:lnTo>
                    <a:lnTo>
                      <a:pt x="6" y="6"/>
                    </a:lnTo>
                    <a:lnTo>
                      <a:pt x="4" y="8"/>
                    </a:lnTo>
                    <a:lnTo>
                      <a:pt x="1" y="12"/>
                    </a:lnTo>
                    <a:lnTo>
                      <a:pt x="0" y="15"/>
                    </a:lnTo>
                    <a:lnTo>
                      <a:pt x="0" y="19"/>
                    </a:lnTo>
                    <a:lnTo>
                      <a:pt x="0" y="219"/>
                    </a:lnTo>
                    <a:lnTo>
                      <a:pt x="0" y="219"/>
                    </a:lnTo>
                    <a:lnTo>
                      <a:pt x="0" y="222"/>
                    </a:lnTo>
                    <a:lnTo>
                      <a:pt x="1" y="226"/>
                    </a:lnTo>
                    <a:lnTo>
                      <a:pt x="4" y="229"/>
                    </a:lnTo>
                    <a:lnTo>
                      <a:pt x="6" y="232"/>
                    </a:lnTo>
                    <a:lnTo>
                      <a:pt x="9" y="235"/>
                    </a:lnTo>
                    <a:lnTo>
                      <a:pt x="12" y="236"/>
                    </a:lnTo>
                    <a:lnTo>
                      <a:pt x="16" y="238"/>
                    </a:lnTo>
                    <a:lnTo>
                      <a:pt x="20" y="238"/>
                    </a:lnTo>
                    <a:lnTo>
                      <a:pt x="309" y="238"/>
                    </a:lnTo>
                    <a:lnTo>
                      <a:pt x="309" y="238"/>
                    </a:lnTo>
                    <a:lnTo>
                      <a:pt x="308" y="224"/>
                    </a:lnTo>
                    <a:lnTo>
                      <a:pt x="307" y="208"/>
                    </a:lnTo>
                    <a:lnTo>
                      <a:pt x="307" y="2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40" name="Freeform 46">
                <a:extLst>
                  <a:ext uri="{FF2B5EF4-FFF2-40B4-BE49-F238E27FC236}">
                    <a16:creationId xmlns:a16="http://schemas.microsoft.com/office/drawing/2014/main" id="{FF530046-592C-0F1B-83C5-56A8908E76C0}"/>
                  </a:ext>
                </a:extLst>
              </p:cNvPr>
              <p:cNvSpPr>
                <a:spLocks/>
              </p:cNvSpPr>
              <p:nvPr/>
            </p:nvSpPr>
            <p:spPr bwMode="auto">
              <a:xfrm>
                <a:off x="2814638" y="5041900"/>
                <a:ext cx="73025" cy="84138"/>
              </a:xfrm>
              <a:custGeom>
                <a:avLst/>
                <a:gdLst/>
                <a:ahLst/>
                <a:cxnLst>
                  <a:cxn ang="0">
                    <a:pos x="45" y="0"/>
                  </a:cxn>
                  <a:cxn ang="0">
                    <a:pos x="0" y="46"/>
                  </a:cxn>
                  <a:cxn ang="0">
                    <a:pos x="35" y="81"/>
                  </a:cxn>
                  <a:cxn ang="0">
                    <a:pos x="30" y="106"/>
                  </a:cxn>
                  <a:cxn ang="0">
                    <a:pos x="62" y="106"/>
                  </a:cxn>
                  <a:cxn ang="0">
                    <a:pos x="57" y="81"/>
                  </a:cxn>
                  <a:cxn ang="0">
                    <a:pos x="91" y="46"/>
                  </a:cxn>
                  <a:cxn ang="0">
                    <a:pos x="45" y="0"/>
                  </a:cxn>
                </a:cxnLst>
                <a:rect l="0" t="0" r="r" b="b"/>
                <a:pathLst>
                  <a:path w="91" h="106">
                    <a:moveTo>
                      <a:pt x="45" y="0"/>
                    </a:moveTo>
                    <a:lnTo>
                      <a:pt x="0" y="46"/>
                    </a:lnTo>
                    <a:lnTo>
                      <a:pt x="35" y="81"/>
                    </a:lnTo>
                    <a:lnTo>
                      <a:pt x="30" y="106"/>
                    </a:lnTo>
                    <a:lnTo>
                      <a:pt x="62" y="106"/>
                    </a:lnTo>
                    <a:lnTo>
                      <a:pt x="57" y="81"/>
                    </a:lnTo>
                    <a:lnTo>
                      <a:pt x="91" y="46"/>
                    </a:lnTo>
                    <a:lnTo>
                      <a:pt x="4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41" name="Freeform 47">
                <a:extLst>
                  <a:ext uri="{FF2B5EF4-FFF2-40B4-BE49-F238E27FC236}">
                    <a16:creationId xmlns:a16="http://schemas.microsoft.com/office/drawing/2014/main" id="{2A1584FD-806D-7C03-624D-3BA01659F979}"/>
                  </a:ext>
                </a:extLst>
              </p:cNvPr>
              <p:cNvSpPr>
                <a:spLocks/>
              </p:cNvSpPr>
              <p:nvPr/>
            </p:nvSpPr>
            <p:spPr bwMode="auto">
              <a:xfrm>
                <a:off x="2933700" y="5041900"/>
                <a:ext cx="111125" cy="114300"/>
              </a:xfrm>
              <a:custGeom>
                <a:avLst/>
                <a:gdLst/>
                <a:ahLst/>
                <a:cxnLst>
                  <a:cxn ang="0">
                    <a:pos x="34" y="0"/>
                  </a:cxn>
                  <a:cxn ang="0">
                    <a:pos x="34" y="0"/>
                  </a:cxn>
                  <a:cxn ang="0">
                    <a:pos x="0" y="0"/>
                  </a:cxn>
                  <a:cxn ang="0">
                    <a:pos x="0" y="106"/>
                  </a:cxn>
                  <a:cxn ang="0">
                    <a:pos x="63" y="106"/>
                  </a:cxn>
                  <a:cxn ang="0">
                    <a:pos x="63" y="106"/>
                  </a:cxn>
                  <a:cxn ang="0">
                    <a:pos x="71" y="107"/>
                  </a:cxn>
                  <a:cxn ang="0">
                    <a:pos x="79" y="109"/>
                  </a:cxn>
                  <a:cxn ang="0">
                    <a:pos x="85" y="112"/>
                  </a:cxn>
                  <a:cxn ang="0">
                    <a:pos x="91" y="117"/>
                  </a:cxn>
                  <a:cxn ang="0">
                    <a:pos x="97" y="122"/>
                  </a:cxn>
                  <a:cxn ang="0">
                    <a:pos x="101" y="129"/>
                  </a:cxn>
                  <a:cxn ang="0">
                    <a:pos x="104" y="136"/>
                  </a:cxn>
                  <a:cxn ang="0">
                    <a:pos x="105" y="143"/>
                  </a:cxn>
                  <a:cxn ang="0">
                    <a:pos x="105" y="143"/>
                  </a:cxn>
                  <a:cxn ang="0">
                    <a:pos x="121" y="130"/>
                  </a:cxn>
                  <a:cxn ang="0">
                    <a:pos x="139" y="118"/>
                  </a:cxn>
                  <a:cxn ang="0">
                    <a:pos x="139" y="118"/>
                  </a:cxn>
                  <a:cxn ang="0">
                    <a:pos x="105" y="75"/>
                  </a:cxn>
                  <a:cxn ang="0">
                    <a:pos x="74" y="37"/>
                  </a:cxn>
                  <a:cxn ang="0">
                    <a:pos x="60" y="22"/>
                  </a:cxn>
                  <a:cxn ang="0">
                    <a:pos x="49" y="10"/>
                  </a:cxn>
                  <a:cxn ang="0">
                    <a:pos x="41" y="3"/>
                  </a:cxn>
                  <a:cxn ang="0">
                    <a:pos x="36" y="1"/>
                  </a:cxn>
                  <a:cxn ang="0">
                    <a:pos x="34" y="0"/>
                  </a:cxn>
                  <a:cxn ang="0">
                    <a:pos x="34" y="0"/>
                  </a:cxn>
                </a:cxnLst>
                <a:rect l="0" t="0" r="r" b="b"/>
                <a:pathLst>
                  <a:path w="139" h="143">
                    <a:moveTo>
                      <a:pt x="34" y="0"/>
                    </a:moveTo>
                    <a:lnTo>
                      <a:pt x="34" y="0"/>
                    </a:lnTo>
                    <a:lnTo>
                      <a:pt x="0" y="0"/>
                    </a:lnTo>
                    <a:lnTo>
                      <a:pt x="0" y="106"/>
                    </a:lnTo>
                    <a:lnTo>
                      <a:pt x="63" y="106"/>
                    </a:lnTo>
                    <a:lnTo>
                      <a:pt x="63" y="106"/>
                    </a:lnTo>
                    <a:lnTo>
                      <a:pt x="71" y="107"/>
                    </a:lnTo>
                    <a:lnTo>
                      <a:pt x="79" y="109"/>
                    </a:lnTo>
                    <a:lnTo>
                      <a:pt x="85" y="112"/>
                    </a:lnTo>
                    <a:lnTo>
                      <a:pt x="91" y="117"/>
                    </a:lnTo>
                    <a:lnTo>
                      <a:pt x="97" y="122"/>
                    </a:lnTo>
                    <a:lnTo>
                      <a:pt x="101" y="129"/>
                    </a:lnTo>
                    <a:lnTo>
                      <a:pt x="104" y="136"/>
                    </a:lnTo>
                    <a:lnTo>
                      <a:pt x="105" y="143"/>
                    </a:lnTo>
                    <a:lnTo>
                      <a:pt x="105" y="143"/>
                    </a:lnTo>
                    <a:lnTo>
                      <a:pt x="121" y="130"/>
                    </a:lnTo>
                    <a:lnTo>
                      <a:pt x="139" y="118"/>
                    </a:lnTo>
                    <a:lnTo>
                      <a:pt x="139" y="118"/>
                    </a:lnTo>
                    <a:lnTo>
                      <a:pt x="105" y="75"/>
                    </a:lnTo>
                    <a:lnTo>
                      <a:pt x="74" y="37"/>
                    </a:lnTo>
                    <a:lnTo>
                      <a:pt x="60" y="22"/>
                    </a:lnTo>
                    <a:lnTo>
                      <a:pt x="49" y="10"/>
                    </a:lnTo>
                    <a:lnTo>
                      <a:pt x="41" y="3"/>
                    </a:lnTo>
                    <a:lnTo>
                      <a:pt x="36" y="1"/>
                    </a:lnTo>
                    <a:lnTo>
                      <a:pt x="34" y="0"/>
                    </a:lnTo>
                    <a:lnTo>
                      <a:pt x="3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42" name="Freeform 48">
                <a:extLst>
                  <a:ext uri="{FF2B5EF4-FFF2-40B4-BE49-F238E27FC236}">
                    <a16:creationId xmlns:a16="http://schemas.microsoft.com/office/drawing/2014/main" id="{30A6C2AC-681C-865C-C88A-A0185C97982A}"/>
                  </a:ext>
                </a:extLst>
              </p:cNvPr>
              <p:cNvSpPr>
                <a:spLocks/>
              </p:cNvSpPr>
              <p:nvPr/>
            </p:nvSpPr>
            <p:spPr bwMode="auto">
              <a:xfrm>
                <a:off x="2573338" y="5041900"/>
                <a:ext cx="195262" cy="292100"/>
              </a:xfrm>
              <a:custGeom>
                <a:avLst/>
                <a:gdLst/>
                <a:ahLst/>
                <a:cxnLst>
                  <a:cxn ang="0">
                    <a:pos x="185" y="106"/>
                  </a:cxn>
                  <a:cxn ang="0">
                    <a:pos x="247" y="106"/>
                  </a:cxn>
                  <a:cxn ang="0">
                    <a:pos x="247" y="0"/>
                  </a:cxn>
                  <a:cxn ang="0">
                    <a:pos x="247" y="0"/>
                  </a:cxn>
                  <a:cxn ang="0">
                    <a:pos x="214" y="0"/>
                  </a:cxn>
                  <a:cxn ang="0">
                    <a:pos x="214" y="0"/>
                  </a:cxn>
                  <a:cxn ang="0">
                    <a:pos x="211" y="1"/>
                  </a:cxn>
                  <a:cxn ang="0">
                    <a:pos x="209" y="3"/>
                  </a:cxn>
                  <a:cxn ang="0">
                    <a:pos x="201" y="9"/>
                  </a:cxn>
                  <a:cxn ang="0">
                    <a:pos x="190" y="20"/>
                  </a:cxn>
                  <a:cxn ang="0">
                    <a:pos x="178" y="33"/>
                  </a:cxn>
                  <a:cxn ang="0">
                    <a:pos x="150" y="67"/>
                  </a:cxn>
                  <a:cxn ang="0">
                    <a:pos x="118" y="107"/>
                  </a:cxn>
                  <a:cxn ang="0">
                    <a:pos x="87" y="148"/>
                  </a:cxn>
                  <a:cxn ang="0">
                    <a:pos x="57" y="187"/>
                  </a:cxn>
                  <a:cxn ang="0">
                    <a:pos x="35" y="219"/>
                  </a:cxn>
                  <a:cxn ang="0">
                    <a:pos x="20" y="241"/>
                  </a:cxn>
                  <a:cxn ang="0">
                    <a:pos x="20" y="241"/>
                  </a:cxn>
                  <a:cxn ang="0">
                    <a:pos x="15" y="250"/>
                  </a:cxn>
                  <a:cxn ang="0">
                    <a:pos x="10" y="260"/>
                  </a:cxn>
                  <a:cxn ang="0">
                    <a:pos x="6" y="271"/>
                  </a:cxn>
                  <a:cxn ang="0">
                    <a:pos x="2" y="281"/>
                  </a:cxn>
                  <a:cxn ang="0">
                    <a:pos x="0" y="293"/>
                  </a:cxn>
                  <a:cxn ang="0">
                    <a:pos x="0" y="304"/>
                  </a:cxn>
                  <a:cxn ang="0">
                    <a:pos x="2" y="315"/>
                  </a:cxn>
                  <a:cxn ang="0">
                    <a:pos x="5" y="321"/>
                  </a:cxn>
                  <a:cxn ang="0">
                    <a:pos x="8" y="326"/>
                  </a:cxn>
                  <a:cxn ang="0">
                    <a:pos x="8" y="326"/>
                  </a:cxn>
                  <a:cxn ang="0">
                    <a:pos x="12" y="333"/>
                  </a:cxn>
                  <a:cxn ang="0">
                    <a:pos x="16" y="338"/>
                  </a:cxn>
                  <a:cxn ang="0">
                    <a:pos x="22" y="343"/>
                  </a:cxn>
                  <a:cxn ang="0">
                    <a:pos x="27" y="348"/>
                  </a:cxn>
                  <a:cxn ang="0">
                    <a:pos x="34" y="352"/>
                  </a:cxn>
                  <a:cxn ang="0">
                    <a:pos x="41" y="355"/>
                  </a:cxn>
                  <a:cxn ang="0">
                    <a:pos x="54" y="360"/>
                  </a:cxn>
                  <a:cxn ang="0">
                    <a:pos x="69" y="363"/>
                  </a:cxn>
                  <a:cxn ang="0">
                    <a:pos x="83" y="365"/>
                  </a:cxn>
                  <a:cxn ang="0">
                    <a:pos x="111" y="367"/>
                  </a:cxn>
                  <a:cxn ang="0">
                    <a:pos x="111" y="367"/>
                  </a:cxn>
                  <a:cxn ang="0">
                    <a:pos x="148" y="367"/>
                  </a:cxn>
                  <a:cxn ang="0">
                    <a:pos x="148" y="367"/>
                  </a:cxn>
                  <a:cxn ang="0">
                    <a:pos x="146" y="362"/>
                  </a:cxn>
                  <a:cxn ang="0">
                    <a:pos x="144" y="358"/>
                  </a:cxn>
                  <a:cxn ang="0">
                    <a:pos x="143" y="353"/>
                  </a:cxn>
                  <a:cxn ang="0">
                    <a:pos x="143" y="348"/>
                  </a:cxn>
                  <a:cxn ang="0">
                    <a:pos x="143" y="148"/>
                  </a:cxn>
                  <a:cxn ang="0">
                    <a:pos x="143" y="148"/>
                  </a:cxn>
                  <a:cxn ang="0">
                    <a:pos x="144" y="140"/>
                  </a:cxn>
                  <a:cxn ang="0">
                    <a:pos x="146" y="132"/>
                  </a:cxn>
                  <a:cxn ang="0">
                    <a:pos x="150" y="124"/>
                  </a:cxn>
                  <a:cxn ang="0">
                    <a:pos x="155" y="118"/>
                  </a:cxn>
                  <a:cxn ang="0">
                    <a:pos x="161" y="113"/>
                  </a:cxn>
                  <a:cxn ang="0">
                    <a:pos x="169" y="110"/>
                  </a:cxn>
                  <a:cxn ang="0">
                    <a:pos x="177" y="107"/>
                  </a:cxn>
                  <a:cxn ang="0">
                    <a:pos x="185" y="106"/>
                  </a:cxn>
                  <a:cxn ang="0">
                    <a:pos x="185" y="106"/>
                  </a:cxn>
                </a:cxnLst>
                <a:rect l="0" t="0" r="r" b="b"/>
                <a:pathLst>
                  <a:path w="247" h="367">
                    <a:moveTo>
                      <a:pt x="185" y="106"/>
                    </a:moveTo>
                    <a:lnTo>
                      <a:pt x="247" y="106"/>
                    </a:lnTo>
                    <a:lnTo>
                      <a:pt x="247" y="0"/>
                    </a:lnTo>
                    <a:lnTo>
                      <a:pt x="247" y="0"/>
                    </a:lnTo>
                    <a:lnTo>
                      <a:pt x="214" y="0"/>
                    </a:lnTo>
                    <a:lnTo>
                      <a:pt x="214" y="0"/>
                    </a:lnTo>
                    <a:lnTo>
                      <a:pt x="211" y="1"/>
                    </a:lnTo>
                    <a:lnTo>
                      <a:pt x="209" y="3"/>
                    </a:lnTo>
                    <a:lnTo>
                      <a:pt x="201" y="9"/>
                    </a:lnTo>
                    <a:lnTo>
                      <a:pt x="190" y="20"/>
                    </a:lnTo>
                    <a:lnTo>
                      <a:pt x="178" y="33"/>
                    </a:lnTo>
                    <a:lnTo>
                      <a:pt x="150" y="67"/>
                    </a:lnTo>
                    <a:lnTo>
                      <a:pt x="118" y="107"/>
                    </a:lnTo>
                    <a:lnTo>
                      <a:pt x="87" y="148"/>
                    </a:lnTo>
                    <a:lnTo>
                      <a:pt x="57" y="187"/>
                    </a:lnTo>
                    <a:lnTo>
                      <a:pt x="35" y="219"/>
                    </a:lnTo>
                    <a:lnTo>
                      <a:pt x="20" y="241"/>
                    </a:lnTo>
                    <a:lnTo>
                      <a:pt x="20" y="241"/>
                    </a:lnTo>
                    <a:lnTo>
                      <a:pt x="15" y="250"/>
                    </a:lnTo>
                    <a:lnTo>
                      <a:pt x="10" y="260"/>
                    </a:lnTo>
                    <a:lnTo>
                      <a:pt x="6" y="271"/>
                    </a:lnTo>
                    <a:lnTo>
                      <a:pt x="2" y="281"/>
                    </a:lnTo>
                    <a:lnTo>
                      <a:pt x="0" y="293"/>
                    </a:lnTo>
                    <a:lnTo>
                      <a:pt x="0" y="304"/>
                    </a:lnTo>
                    <a:lnTo>
                      <a:pt x="2" y="315"/>
                    </a:lnTo>
                    <a:lnTo>
                      <a:pt x="5" y="321"/>
                    </a:lnTo>
                    <a:lnTo>
                      <a:pt x="8" y="326"/>
                    </a:lnTo>
                    <a:lnTo>
                      <a:pt x="8" y="326"/>
                    </a:lnTo>
                    <a:lnTo>
                      <a:pt x="12" y="333"/>
                    </a:lnTo>
                    <a:lnTo>
                      <a:pt x="16" y="338"/>
                    </a:lnTo>
                    <a:lnTo>
                      <a:pt x="22" y="343"/>
                    </a:lnTo>
                    <a:lnTo>
                      <a:pt x="27" y="348"/>
                    </a:lnTo>
                    <a:lnTo>
                      <a:pt x="34" y="352"/>
                    </a:lnTo>
                    <a:lnTo>
                      <a:pt x="41" y="355"/>
                    </a:lnTo>
                    <a:lnTo>
                      <a:pt x="54" y="360"/>
                    </a:lnTo>
                    <a:lnTo>
                      <a:pt x="69" y="363"/>
                    </a:lnTo>
                    <a:lnTo>
                      <a:pt x="83" y="365"/>
                    </a:lnTo>
                    <a:lnTo>
                      <a:pt x="111" y="367"/>
                    </a:lnTo>
                    <a:lnTo>
                      <a:pt x="111" y="367"/>
                    </a:lnTo>
                    <a:lnTo>
                      <a:pt x="148" y="367"/>
                    </a:lnTo>
                    <a:lnTo>
                      <a:pt x="148" y="367"/>
                    </a:lnTo>
                    <a:lnTo>
                      <a:pt x="146" y="362"/>
                    </a:lnTo>
                    <a:lnTo>
                      <a:pt x="144" y="358"/>
                    </a:lnTo>
                    <a:lnTo>
                      <a:pt x="143" y="353"/>
                    </a:lnTo>
                    <a:lnTo>
                      <a:pt x="143" y="348"/>
                    </a:lnTo>
                    <a:lnTo>
                      <a:pt x="143" y="148"/>
                    </a:lnTo>
                    <a:lnTo>
                      <a:pt x="143" y="148"/>
                    </a:lnTo>
                    <a:lnTo>
                      <a:pt x="144" y="140"/>
                    </a:lnTo>
                    <a:lnTo>
                      <a:pt x="146" y="132"/>
                    </a:lnTo>
                    <a:lnTo>
                      <a:pt x="150" y="124"/>
                    </a:lnTo>
                    <a:lnTo>
                      <a:pt x="155" y="118"/>
                    </a:lnTo>
                    <a:lnTo>
                      <a:pt x="161" y="113"/>
                    </a:lnTo>
                    <a:lnTo>
                      <a:pt x="169" y="110"/>
                    </a:lnTo>
                    <a:lnTo>
                      <a:pt x="177" y="107"/>
                    </a:lnTo>
                    <a:lnTo>
                      <a:pt x="185" y="106"/>
                    </a:lnTo>
                    <a:lnTo>
                      <a:pt x="185" y="10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43" name="Freeform 49">
                <a:extLst>
                  <a:ext uri="{FF2B5EF4-FFF2-40B4-BE49-F238E27FC236}">
                    <a16:creationId xmlns:a16="http://schemas.microsoft.com/office/drawing/2014/main" id="{DF602835-9106-B46F-C929-D707CF2836A8}"/>
                  </a:ext>
                </a:extLst>
              </p:cNvPr>
              <p:cNvSpPr>
                <a:spLocks/>
              </p:cNvSpPr>
              <p:nvPr/>
            </p:nvSpPr>
            <p:spPr bwMode="auto">
              <a:xfrm>
                <a:off x="3328988" y="4776788"/>
                <a:ext cx="249237" cy="249238"/>
              </a:xfrm>
              <a:custGeom>
                <a:avLst/>
                <a:gdLst/>
                <a:ahLst/>
                <a:cxnLst>
                  <a:cxn ang="0">
                    <a:pos x="157" y="313"/>
                  </a:cxn>
                  <a:cxn ang="0">
                    <a:pos x="189" y="310"/>
                  </a:cxn>
                  <a:cxn ang="0">
                    <a:pos x="218" y="302"/>
                  </a:cxn>
                  <a:cxn ang="0">
                    <a:pos x="245" y="287"/>
                  </a:cxn>
                  <a:cxn ang="0">
                    <a:pos x="268" y="267"/>
                  </a:cxn>
                  <a:cxn ang="0">
                    <a:pos x="288" y="245"/>
                  </a:cxn>
                  <a:cxn ang="0">
                    <a:pos x="302" y="218"/>
                  </a:cxn>
                  <a:cxn ang="0">
                    <a:pos x="312" y="189"/>
                  </a:cxn>
                  <a:cxn ang="0">
                    <a:pos x="315" y="156"/>
                  </a:cxn>
                  <a:cxn ang="0">
                    <a:pos x="314" y="141"/>
                  </a:cxn>
                  <a:cxn ang="0">
                    <a:pos x="307" y="110"/>
                  </a:cxn>
                  <a:cxn ang="0">
                    <a:pos x="295" y="82"/>
                  </a:cxn>
                  <a:cxn ang="0">
                    <a:pos x="278" y="57"/>
                  </a:cxn>
                  <a:cxn ang="0">
                    <a:pos x="258" y="35"/>
                  </a:cxn>
                  <a:cxn ang="0">
                    <a:pos x="232" y="18"/>
                  </a:cxn>
                  <a:cxn ang="0">
                    <a:pos x="204" y="7"/>
                  </a:cxn>
                  <a:cxn ang="0">
                    <a:pos x="174" y="1"/>
                  </a:cxn>
                  <a:cxn ang="0">
                    <a:pos x="157" y="0"/>
                  </a:cxn>
                  <a:cxn ang="0">
                    <a:pos x="126" y="3"/>
                  </a:cxn>
                  <a:cxn ang="0">
                    <a:pos x="96" y="12"/>
                  </a:cxn>
                  <a:cxn ang="0">
                    <a:pos x="70" y="27"/>
                  </a:cxn>
                  <a:cxn ang="0">
                    <a:pos x="46" y="45"/>
                  </a:cxn>
                  <a:cxn ang="0">
                    <a:pos x="27" y="69"/>
                  </a:cxn>
                  <a:cxn ang="0">
                    <a:pos x="13" y="95"/>
                  </a:cxn>
                  <a:cxn ang="0">
                    <a:pos x="3" y="125"/>
                  </a:cxn>
                  <a:cxn ang="0">
                    <a:pos x="0" y="156"/>
                  </a:cxn>
                  <a:cxn ang="0">
                    <a:pos x="1" y="173"/>
                  </a:cxn>
                  <a:cxn ang="0">
                    <a:pos x="7" y="203"/>
                  </a:cxn>
                  <a:cxn ang="0">
                    <a:pos x="19" y="231"/>
                  </a:cxn>
                  <a:cxn ang="0">
                    <a:pos x="37" y="256"/>
                  </a:cxn>
                  <a:cxn ang="0">
                    <a:pos x="57" y="278"/>
                  </a:cxn>
                  <a:cxn ang="0">
                    <a:pos x="82" y="294"/>
                  </a:cxn>
                  <a:cxn ang="0">
                    <a:pos x="110" y="307"/>
                  </a:cxn>
                  <a:cxn ang="0">
                    <a:pos x="141" y="313"/>
                  </a:cxn>
                  <a:cxn ang="0">
                    <a:pos x="157" y="313"/>
                  </a:cxn>
                </a:cxnLst>
                <a:rect l="0" t="0" r="r" b="b"/>
                <a:pathLst>
                  <a:path w="315" h="313">
                    <a:moveTo>
                      <a:pt x="157" y="313"/>
                    </a:moveTo>
                    <a:lnTo>
                      <a:pt x="157" y="313"/>
                    </a:lnTo>
                    <a:lnTo>
                      <a:pt x="174" y="313"/>
                    </a:lnTo>
                    <a:lnTo>
                      <a:pt x="189" y="310"/>
                    </a:lnTo>
                    <a:lnTo>
                      <a:pt x="204" y="307"/>
                    </a:lnTo>
                    <a:lnTo>
                      <a:pt x="218" y="302"/>
                    </a:lnTo>
                    <a:lnTo>
                      <a:pt x="232" y="294"/>
                    </a:lnTo>
                    <a:lnTo>
                      <a:pt x="245" y="287"/>
                    </a:lnTo>
                    <a:lnTo>
                      <a:pt x="258" y="278"/>
                    </a:lnTo>
                    <a:lnTo>
                      <a:pt x="268" y="267"/>
                    </a:lnTo>
                    <a:lnTo>
                      <a:pt x="278" y="256"/>
                    </a:lnTo>
                    <a:lnTo>
                      <a:pt x="288" y="245"/>
                    </a:lnTo>
                    <a:lnTo>
                      <a:pt x="295" y="231"/>
                    </a:lnTo>
                    <a:lnTo>
                      <a:pt x="302" y="218"/>
                    </a:lnTo>
                    <a:lnTo>
                      <a:pt x="307" y="203"/>
                    </a:lnTo>
                    <a:lnTo>
                      <a:pt x="312" y="189"/>
                    </a:lnTo>
                    <a:lnTo>
                      <a:pt x="314" y="173"/>
                    </a:lnTo>
                    <a:lnTo>
                      <a:pt x="315" y="156"/>
                    </a:lnTo>
                    <a:lnTo>
                      <a:pt x="315" y="156"/>
                    </a:lnTo>
                    <a:lnTo>
                      <a:pt x="314" y="141"/>
                    </a:lnTo>
                    <a:lnTo>
                      <a:pt x="312" y="125"/>
                    </a:lnTo>
                    <a:lnTo>
                      <a:pt x="307" y="110"/>
                    </a:lnTo>
                    <a:lnTo>
                      <a:pt x="302" y="95"/>
                    </a:lnTo>
                    <a:lnTo>
                      <a:pt x="295" y="82"/>
                    </a:lnTo>
                    <a:lnTo>
                      <a:pt x="288" y="69"/>
                    </a:lnTo>
                    <a:lnTo>
                      <a:pt x="278" y="57"/>
                    </a:lnTo>
                    <a:lnTo>
                      <a:pt x="268" y="45"/>
                    </a:lnTo>
                    <a:lnTo>
                      <a:pt x="258" y="35"/>
                    </a:lnTo>
                    <a:lnTo>
                      <a:pt x="245" y="27"/>
                    </a:lnTo>
                    <a:lnTo>
                      <a:pt x="232" y="18"/>
                    </a:lnTo>
                    <a:lnTo>
                      <a:pt x="218" y="12"/>
                    </a:lnTo>
                    <a:lnTo>
                      <a:pt x="204" y="7"/>
                    </a:lnTo>
                    <a:lnTo>
                      <a:pt x="189" y="3"/>
                    </a:lnTo>
                    <a:lnTo>
                      <a:pt x="174" y="1"/>
                    </a:lnTo>
                    <a:lnTo>
                      <a:pt x="157" y="0"/>
                    </a:lnTo>
                    <a:lnTo>
                      <a:pt x="157" y="0"/>
                    </a:lnTo>
                    <a:lnTo>
                      <a:pt x="141" y="1"/>
                    </a:lnTo>
                    <a:lnTo>
                      <a:pt x="126" y="3"/>
                    </a:lnTo>
                    <a:lnTo>
                      <a:pt x="110" y="7"/>
                    </a:lnTo>
                    <a:lnTo>
                      <a:pt x="96" y="12"/>
                    </a:lnTo>
                    <a:lnTo>
                      <a:pt x="82" y="18"/>
                    </a:lnTo>
                    <a:lnTo>
                      <a:pt x="70" y="27"/>
                    </a:lnTo>
                    <a:lnTo>
                      <a:pt x="57" y="35"/>
                    </a:lnTo>
                    <a:lnTo>
                      <a:pt x="46" y="45"/>
                    </a:lnTo>
                    <a:lnTo>
                      <a:pt x="37" y="57"/>
                    </a:lnTo>
                    <a:lnTo>
                      <a:pt x="27" y="69"/>
                    </a:lnTo>
                    <a:lnTo>
                      <a:pt x="19" y="82"/>
                    </a:lnTo>
                    <a:lnTo>
                      <a:pt x="13" y="95"/>
                    </a:lnTo>
                    <a:lnTo>
                      <a:pt x="7" y="110"/>
                    </a:lnTo>
                    <a:lnTo>
                      <a:pt x="3" y="125"/>
                    </a:lnTo>
                    <a:lnTo>
                      <a:pt x="1" y="141"/>
                    </a:lnTo>
                    <a:lnTo>
                      <a:pt x="0" y="156"/>
                    </a:lnTo>
                    <a:lnTo>
                      <a:pt x="0" y="156"/>
                    </a:lnTo>
                    <a:lnTo>
                      <a:pt x="1" y="173"/>
                    </a:lnTo>
                    <a:lnTo>
                      <a:pt x="3" y="189"/>
                    </a:lnTo>
                    <a:lnTo>
                      <a:pt x="7" y="203"/>
                    </a:lnTo>
                    <a:lnTo>
                      <a:pt x="13" y="218"/>
                    </a:lnTo>
                    <a:lnTo>
                      <a:pt x="19" y="231"/>
                    </a:lnTo>
                    <a:lnTo>
                      <a:pt x="27" y="245"/>
                    </a:lnTo>
                    <a:lnTo>
                      <a:pt x="37" y="256"/>
                    </a:lnTo>
                    <a:lnTo>
                      <a:pt x="46" y="267"/>
                    </a:lnTo>
                    <a:lnTo>
                      <a:pt x="57" y="278"/>
                    </a:lnTo>
                    <a:lnTo>
                      <a:pt x="70" y="287"/>
                    </a:lnTo>
                    <a:lnTo>
                      <a:pt x="82" y="294"/>
                    </a:lnTo>
                    <a:lnTo>
                      <a:pt x="96" y="302"/>
                    </a:lnTo>
                    <a:lnTo>
                      <a:pt x="110" y="307"/>
                    </a:lnTo>
                    <a:lnTo>
                      <a:pt x="126" y="310"/>
                    </a:lnTo>
                    <a:lnTo>
                      <a:pt x="141" y="313"/>
                    </a:lnTo>
                    <a:lnTo>
                      <a:pt x="157" y="313"/>
                    </a:lnTo>
                    <a:lnTo>
                      <a:pt x="157" y="3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44" name="Freeform 51">
                <a:extLst>
                  <a:ext uri="{FF2B5EF4-FFF2-40B4-BE49-F238E27FC236}">
                    <a16:creationId xmlns:a16="http://schemas.microsoft.com/office/drawing/2014/main" id="{55E7281F-CBE6-4C51-EBE4-182F5F1DE2B1}"/>
                  </a:ext>
                </a:extLst>
              </p:cNvPr>
              <p:cNvSpPr>
                <a:spLocks/>
              </p:cNvSpPr>
              <p:nvPr/>
            </p:nvSpPr>
            <p:spPr bwMode="auto">
              <a:xfrm>
                <a:off x="3416300" y="5041900"/>
                <a:ext cx="73025" cy="84138"/>
              </a:xfrm>
              <a:custGeom>
                <a:avLst/>
                <a:gdLst/>
                <a:ahLst/>
                <a:cxnLst>
                  <a:cxn ang="0">
                    <a:pos x="46" y="0"/>
                  </a:cxn>
                  <a:cxn ang="0">
                    <a:pos x="0" y="46"/>
                  </a:cxn>
                  <a:cxn ang="0">
                    <a:pos x="36" y="81"/>
                  </a:cxn>
                  <a:cxn ang="0">
                    <a:pos x="30" y="106"/>
                  </a:cxn>
                  <a:cxn ang="0">
                    <a:pos x="63" y="106"/>
                  </a:cxn>
                  <a:cxn ang="0">
                    <a:pos x="57" y="81"/>
                  </a:cxn>
                  <a:cxn ang="0">
                    <a:pos x="92" y="46"/>
                  </a:cxn>
                  <a:cxn ang="0">
                    <a:pos x="46" y="0"/>
                  </a:cxn>
                </a:cxnLst>
                <a:rect l="0" t="0" r="r" b="b"/>
                <a:pathLst>
                  <a:path w="92" h="106">
                    <a:moveTo>
                      <a:pt x="46" y="0"/>
                    </a:moveTo>
                    <a:lnTo>
                      <a:pt x="0" y="46"/>
                    </a:lnTo>
                    <a:lnTo>
                      <a:pt x="36" y="81"/>
                    </a:lnTo>
                    <a:lnTo>
                      <a:pt x="30" y="106"/>
                    </a:lnTo>
                    <a:lnTo>
                      <a:pt x="63" y="106"/>
                    </a:lnTo>
                    <a:lnTo>
                      <a:pt x="57" y="81"/>
                    </a:lnTo>
                    <a:lnTo>
                      <a:pt x="92" y="46"/>
                    </a:lnTo>
                    <a:lnTo>
                      <a:pt x="4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45" name="Freeform 53">
                <a:extLst>
                  <a:ext uri="{FF2B5EF4-FFF2-40B4-BE49-F238E27FC236}">
                    <a16:creationId xmlns:a16="http://schemas.microsoft.com/office/drawing/2014/main" id="{7569CC61-DA79-E353-677C-8B7D85BBC79F}"/>
                  </a:ext>
                </a:extLst>
              </p:cNvPr>
              <p:cNvSpPr>
                <a:spLocks/>
              </p:cNvSpPr>
              <p:nvPr/>
            </p:nvSpPr>
            <p:spPr bwMode="auto">
              <a:xfrm>
                <a:off x="3260725" y="5041900"/>
                <a:ext cx="109537" cy="114300"/>
              </a:xfrm>
              <a:custGeom>
                <a:avLst/>
                <a:gdLst/>
                <a:ahLst/>
                <a:cxnLst>
                  <a:cxn ang="0">
                    <a:pos x="76" y="106"/>
                  </a:cxn>
                  <a:cxn ang="0">
                    <a:pos x="138" y="106"/>
                  </a:cxn>
                  <a:cxn ang="0">
                    <a:pos x="138" y="0"/>
                  </a:cxn>
                  <a:cxn ang="0">
                    <a:pos x="138" y="0"/>
                  </a:cxn>
                  <a:cxn ang="0">
                    <a:pos x="105" y="0"/>
                  </a:cxn>
                  <a:cxn ang="0">
                    <a:pos x="105" y="0"/>
                  </a:cxn>
                  <a:cxn ang="0">
                    <a:pos x="102" y="1"/>
                  </a:cxn>
                  <a:cxn ang="0">
                    <a:pos x="99" y="3"/>
                  </a:cxn>
                  <a:cxn ang="0">
                    <a:pos x="90" y="10"/>
                  </a:cxn>
                  <a:cxn ang="0">
                    <a:pos x="79" y="22"/>
                  </a:cxn>
                  <a:cxn ang="0">
                    <a:pos x="65" y="37"/>
                  </a:cxn>
                  <a:cxn ang="0">
                    <a:pos x="34" y="75"/>
                  </a:cxn>
                  <a:cxn ang="0">
                    <a:pos x="0" y="118"/>
                  </a:cxn>
                  <a:cxn ang="0">
                    <a:pos x="0" y="118"/>
                  </a:cxn>
                  <a:cxn ang="0">
                    <a:pos x="18" y="130"/>
                  </a:cxn>
                  <a:cxn ang="0">
                    <a:pos x="33" y="143"/>
                  </a:cxn>
                  <a:cxn ang="0">
                    <a:pos x="33" y="143"/>
                  </a:cxn>
                  <a:cxn ang="0">
                    <a:pos x="35" y="136"/>
                  </a:cxn>
                  <a:cxn ang="0">
                    <a:pos x="39" y="129"/>
                  </a:cxn>
                  <a:cxn ang="0">
                    <a:pos x="43" y="122"/>
                  </a:cxn>
                  <a:cxn ang="0">
                    <a:pos x="48" y="117"/>
                  </a:cxn>
                  <a:cxn ang="0">
                    <a:pos x="54" y="112"/>
                  </a:cxn>
                  <a:cxn ang="0">
                    <a:pos x="60" y="109"/>
                  </a:cxn>
                  <a:cxn ang="0">
                    <a:pos x="68" y="107"/>
                  </a:cxn>
                  <a:cxn ang="0">
                    <a:pos x="76" y="106"/>
                  </a:cxn>
                  <a:cxn ang="0">
                    <a:pos x="76" y="106"/>
                  </a:cxn>
                </a:cxnLst>
                <a:rect l="0" t="0" r="r" b="b"/>
                <a:pathLst>
                  <a:path w="138" h="143">
                    <a:moveTo>
                      <a:pt x="76" y="106"/>
                    </a:moveTo>
                    <a:lnTo>
                      <a:pt x="138" y="106"/>
                    </a:lnTo>
                    <a:lnTo>
                      <a:pt x="138" y="0"/>
                    </a:lnTo>
                    <a:lnTo>
                      <a:pt x="138" y="0"/>
                    </a:lnTo>
                    <a:lnTo>
                      <a:pt x="105" y="0"/>
                    </a:lnTo>
                    <a:lnTo>
                      <a:pt x="105" y="0"/>
                    </a:lnTo>
                    <a:lnTo>
                      <a:pt x="102" y="1"/>
                    </a:lnTo>
                    <a:lnTo>
                      <a:pt x="99" y="3"/>
                    </a:lnTo>
                    <a:lnTo>
                      <a:pt x="90" y="10"/>
                    </a:lnTo>
                    <a:lnTo>
                      <a:pt x="79" y="22"/>
                    </a:lnTo>
                    <a:lnTo>
                      <a:pt x="65" y="37"/>
                    </a:lnTo>
                    <a:lnTo>
                      <a:pt x="34" y="75"/>
                    </a:lnTo>
                    <a:lnTo>
                      <a:pt x="0" y="118"/>
                    </a:lnTo>
                    <a:lnTo>
                      <a:pt x="0" y="118"/>
                    </a:lnTo>
                    <a:lnTo>
                      <a:pt x="18" y="130"/>
                    </a:lnTo>
                    <a:lnTo>
                      <a:pt x="33" y="143"/>
                    </a:lnTo>
                    <a:lnTo>
                      <a:pt x="33" y="143"/>
                    </a:lnTo>
                    <a:lnTo>
                      <a:pt x="35" y="136"/>
                    </a:lnTo>
                    <a:lnTo>
                      <a:pt x="39" y="129"/>
                    </a:lnTo>
                    <a:lnTo>
                      <a:pt x="43" y="122"/>
                    </a:lnTo>
                    <a:lnTo>
                      <a:pt x="48" y="117"/>
                    </a:lnTo>
                    <a:lnTo>
                      <a:pt x="54" y="112"/>
                    </a:lnTo>
                    <a:lnTo>
                      <a:pt x="60" y="109"/>
                    </a:lnTo>
                    <a:lnTo>
                      <a:pt x="68" y="107"/>
                    </a:lnTo>
                    <a:lnTo>
                      <a:pt x="76" y="106"/>
                    </a:lnTo>
                    <a:lnTo>
                      <a:pt x="76" y="10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grpSp>
        <p:sp>
          <p:nvSpPr>
            <p:cNvPr id="21" name="Freeform 52">
              <a:extLst>
                <a:ext uri="{FF2B5EF4-FFF2-40B4-BE49-F238E27FC236}">
                  <a16:creationId xmlns:a16="http://schemas.microsoft.com/office/drawing/2014/main" id="{ED8F7436-0F59-DE5D-EC74-1E583790B9F0}"/>
                </a:ext>
              </a:extLst>
            </p:cNvPr>
            <p:cNvSpPr>
              <a:spLocks/>
            </p:cNvSpPr>
            <p:nvPr/>
          </p:nvSpPr>
          <p:spPr bwMode="auto">
            <a:xfrm>
              <a:off x="3529712" y="5038343"/>
              <a:ext cx="196850" cy="292100"/>
            </a:xfrm>
            <a:custGeom>
              <a:avLst/>
              <a:gdLst/>
              <a:ahLst/>
              <a:cxnLst>
                <a:cxn ang="0">
                  <a:pos x="228" y="241"/>
                </a:cxn>
                <a:cxn ang="0">
                  <a:pos x="228" y="241"/>
                </a:cxn>
                <a:cxn ang="0">
                  <a:pos x="214" y="219"/>
                </a:cxn>
                <a:cxn ang="0">
                  <a:pos x="191" y="187"/>
                </a:cxn>
                <a:cxn ang="0">
                  <a:pos x="162" y="148"/>
                </a:cxn>
                <a:cxn ang="0">
                  <a:pos x="129" y="107"/>
                </a:cxn>
                <a:cxn ang="0">
                  <a:pos x="98" y="67"/>
                </a:cxn>
                <a:cxn ang="0">
                  <a:pos x="69" y="33"/>
                </a:cxn>
                <a:cxn ang="0">
                  <a:pos x="58" y="20"/>
                </a:cxn>
                <a:cxn ang="0">
                  <a:pos x="47" y="9"/>
                </a:cxn>
                <a:cxn ang="0">
                  <a:pos x="39" y="3"/>
                </a:cxn>
                <a:cxn ang="0">
                  <a:pos x="36" y="1"/>
                </a:cxn>
                <a:cxn ang="0">
                  <a:pos x="34" y="0"/>
                </a:cxn>
                <a:cxn ang="0">
                  <a:pos x="34" y="0"/>
                </a:cxn>
                <a:cxn ang="0">
                  <a:pos x="0" y="0"/>
                </a:cxn>
                <a:cxn ang="0">
                  <a:pos x="0" y="106"/>
                </a:cxn>
                <a:cxn ang="0">
                  <a:pos x="63" y="106"/>
                </a:cxn>
                <a:cxn ang="0">
                  <a:pos x="63" y="106"/>
                </a:cxn>
                <a:cxn ang="0">
                  <a:pos x="71" y="107"/>
                </a:cxn>
                <a:cxn ang="0">
                  <a:pos x="80" y="110"/>
                </a:cxn>
                <a:cxn ang="0">
                  <a:pos x="87" y="113"/>
                </a:cxn>
                <a:cxn ang="0">
                  <a:pos x="93" y="118"/>
                </a:cxn>
                <a:cxn ang="0">
                  <a:pos x="98" y="124"/>
                </a:cxn>
                <a:cxn ang="0">
                  <a:pos x="101" y="132"/>
                </a:cxn>
                <a:cxn ang="0">
                  <a:pos x="105" y="140"/>
                </a:cxn>
                <a:cxn ang="0">
                  <a:pos x="106" y="148"/>
                </a:cxn>
                <a:cxn ang="0">
                  <a:pos x="106" y="348"/>
                </a:cxn>
                <a:cxn ang="0">
                  <a:pos x="106" y="348"/>
                </a:cxn>
                <a:cxn ang="0">
                  <a:pos x="105" y="353"/>
                </a:cxn>
                <a:cxn ang="0">
                  <a:pos x="104" y="358"/>
                </a:cxn>
                <a:cxn ang="0">
                  <a:pos x="102" y="362"/>
                </a:cxn>
                <a:cxn ang="0">
                  <a:pos x="100" y="367"/>
                </a:cxn>
                <a:cxn ang="0">
                  <a:pos x="100" y="367"/>
                </a:cxn>
                <a:cxn ang="0">
                  <a:pos x="137" y="367"/>
                </a:cxn>
                <a:cxn ang="0">
                  <a:pos x="137" y="367"/>
                </a:cxn>
                <a:cxn ang="0">
                  <a:pos x="164" y="365"/>
                </a:cxn>
                <a:cxn ang="0">
                  <a:pos x="178" y="363"/>
                </a:cxn>
                <a:cxn ang="0">
                  <a:pos x="193" y="360"/>
                </a:cxn>
                <a:cxn ang="0">
                  <a:pos x="207" y="355"/>
                </a:cxn>
                <a:cxn ang="0">
                  <a:pos x="214" y="352"/>
                </a:cxn>
                <a:cxn ang="0">
                  <a:pos x="220" y="348"/>
                </a:cxn>
                <a:cxn ang="0">
                  <a:pos x="226" y="343"/>
                </a:cxn>
                <a:cxn ang="0">
                  <a:pos x="231" y="338"/>
                </a:cxn>
                <a:cxn ang="0">
                  <a:pos x="236" y="333"/>
                </a:cxn>
                <a:cxn ang="0">
                  <a:pos x="241" y="326"/>
                </a:cxn>
                <a:cxn ang="0">
                  <a:pos x="241" y="326"/>
                </a:cxn>
                <a:cxn ang="0">
                  <a:pos x="243" y="321"/>
                </a:cxn>
                <a:cxn ang="0">
                  <a:pos x="245" y="315"/>
                </a:cxn>
                <a:cxn ang="0">
                  <a:pos x="248" y="304"/>
                </a:cxn>
                <a:cxn ang="0">
                  <a:pos x="248" y="293"/>
                </a:cxn>
                <a:cxn ang="0">
                  <a:pos x="246" y="281"/>
                </a:cxn>
                <a:cxn ang="0">
                  <a:pos x="243" y="271"/>
                </a:cxn>
                <a:cxn ang="0">
                  <a:pos x="238" y="260"/>
                </a:cxn>
                <a:cxn ang="0">
                  <a:pos x="233" y="250"/>
                </a:cxn>
                <a:cxn ang="0">
                  <a:pos x="228" y="241"/>
                </a:cxn>
                <a:cxn ang="0">
                  <a:pos x="228" y="241"/>
                </a:cxn>
              </a:cxnLst>
              <a:rect l="0" t="0" r="r" b="b"/>
              <a:pathLst>
                <a:path w="248" h="367">
                  <a:moveTo>
                    <a:pt x="228" y="241"/>
                  </a:moveTo>
                  <a:lnTo>
                    <a:pt x="228" y="241"/>
                  </a:lnTo>
                  <a:lnTo>
                    <a:pt x="214" y="219"/>
                  </a:lnTo>
                  <a:lnTo>
                    <a:pt x="191" y="187"/>
                  </a:lnTo>
                  <a:lnTo>
                    <a:pt x="162" y="148"/>
                  </a:lnTo>
                  <a:lnTo>
                    <a:pt x="129" y="107"/>
                  </a:lnTo>
                  <a:lnTo>
                    <a:pt x="98" y="67"/>
                  </a:lnTo>
                  <a:lnTo>
                    <a:pt x="69" y="33"/>
                  </a:lnTo>
                  <a:lnTo>
                    <a:pt x="58" y="20"/>
                  </a:lnTo>
                  <a:lnTo>
                    <a:pt x="47" y="9"/>
                  </a:lnTo>
                  <a:lnTo>
                    <a:pt x="39" y="3"/>
                  </a:lnTo>
                  <a:lnTo>
                    <a:pt x="36" y="1"/>
                  </a:lnTo>
                  <a:lnTo>
                    <a:pt x="34" y="0"/>
                  </a:lnTo>
                  <a:lnTo>
                    <a:pt x="34" y="0"/>
                  </a:lnTo>
                  <a:lnTo>
                    <a:pt x="0" y="0"/>
                  </a:lnTo>
                  <a:lnTo>
                    <a:pt x="0" y="106"/>
                  </a:lnTo>
                  <a:lnTo>
                    <a:pt x="63" y="106"/>
                  </a:lnTo>
                  <a:lnTo>
                    <a:pt x="63" y="106"/>
                  </a:lnTo>
                  <a:lnTo>
                    <a:pt x="71" y="107"/>
                  </a:lnTo>
                  <a:lnTo>
                    <a:pt x="80" y="110"/>
                  </a:lnTo>
                  <a:lnTo>
                    <a:pt x="87" y="113"/>
                  </a:lnTo>
                  <a:lnTo>
                    <a:pt x="93" y="118"/>
                  </a:lnTo>
                  <a:lnTo>
                    <a:pt x="98" y="124"/>
                  </a:lnTo>
                  <a:lnTo>
                    <a:pt x="101" y="132"/>
                  </a:lnTo>
                  <a:lnTo>
                    <a:pt x="105" y="140"/>
                  </a:lnTo>
                  <a:lnTo>
                    <a:pt x="106" y="148"/>
                  </a:lnTo>
                  <a:lnTo>
                    <a:pt x="106" y="348"/>
                  </a:lnTo>
                  <a:lnTo>
                    <a:pt x="106" y="348"/>
                  </a:lnTo>
                  <a:lnTo>
                    <a:pt x="105" y="353"/>
                  </a:lnTo>
                  <a:lnTo>
                    <a:pt x="104" y="358"/>
                  </a:lnTo>
                  <a:lnTo>
                    <a:pt x="102" y="362"/>
                  </a:lnTo>
                  <a:lnTo>
                    <a:pt x="100" y="367"/>
                  </a:lnTo>
                  <a:lnTo>
                    <a:pt x="100" y="367"/>
                  </a:lnTo>
                  <a:lnTo>
                    <a:pt x="137" y="367"/>
                  </a:lnTo>
                  <a:lnTo>
                    <a:pt x="137" y="367"/>
                  </a:lnTo>
                  <a:lnTo>
                    <a:pt x="164" y="365"/>
                  </a:lnTo>
                  <a:lnTo>
                    <a:pt x="178" y="363"/>
                  </a:lnTo>
                  <a:lnTo>
                    <a:pt x="193" y="360"/>
                  </a:lnTo>
                  <a:lnTo>
                    <a:pt x="207" y="355"/>
                  </a:lnTo>
                  <a:lnTo>
                    <a:pt x="214" y="352"/>
                  </a:lnTo>
                  <a:lnTo>
                    <a:pt x="220" y="348"/>
                  </a:lnTo>
                  <a:lnTo>
                    <a:pt x="226" y="343"/>
                  </a:lnTo>
                  <a:lnTo>
                    <a:pt x="231" y="338"/>
                  </a:lnTo>
                  <a:lnTo>
                    <a:pt x="236" y="333"/>
                  </a:lnTo>
                  <a:lnTo>
                    <a:pt x="241" y="326"/>
                  </a:lnTo>
                  <a:lnTo>
                    <a:pt x="241" y="326"/>
                  </a:lnTo>
                  <a:lnTo>
                    <a:pt x="243" y="321"/>
                  </a:lnTo>
                  <a:lnTo>
                    <a:pt x="245" y="315"/>
                  </a:lnTo>
                  <a:lnTo>
                    <a:pt x="248" y="304"/>
                  </a:lnTo>
                  <a:lnTo>
                    <a:pt x="248" y="293"/>
                  </a:lnTo>
                  <a:lnTo>
                    <a:pt x="246" y="281"/>
                  </a:lnTo>
                  <a:lnTo>
                    <a:pt x="243" y="271"/>
                  </a:lnTo>
                  <a:lnTo>
                    <a:pt x="238" y="260"/>
                  </a:lnTo>
                  <a:lnTo>
                    <a:pt x="233" y="250"/>
                  </a:lnTo>
                  <a:lnTo>
                    <a:pt x="228" y="241"/>
                  </a:lnTo>
                  <a:lnTo>
                    <a:pt x="228" y="24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grpSp>
      <p:sp>
        <p:nvSpPr>
          <p:cNvPr id="46" name="文本框 45">
            <a:extLst>
              <a:ext uri="{FF2B5EF4-FFF2-40B4-BE49-F238E27FC236}">
                <a16:creationId xmlns:a16="http://schemas.microsoft.com/office/drawing/2014/main" id="{DFC1B696-729D-ABEC-6044-1065ED40C6AC}"/>
              </a:ext>
            </a:extLst>
          </p:cNvPr>
          <p:cNvSpPr txBox="1"/>
          <p:nvPr/>
        </p:nvSpPr>
        <p:spPr>
          <a:xfrm>
            <a:off x="9144000" y="-11037"/>
            <a:ext cx="1029416" cy="250244"/>
          </a:xfrm>
          <a:prstGeom prst="rect">
            <a:avLst/>
          </a:prstGeom>
          <a:noFill/>
        </p:spPr>
        <p:txBody>
          <a:bodyPr wrap="square" lIns="0" tIns="0" rIns="0" bIns="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微软雅黑" panose="020B0503020204020204" pitchFamily="34" charset="-122"/>
                <a:ea typeface="微软雅黑" panose="020B0503020204020204" pitchFamily="34" charset="-122"/>
              </a:rPr>
              <a:t>完成</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无需披露</a:t>
            </a:r>
            <a:endParaRPr lang="en-GB" sz="1200" dirty="0" err="1">
              <a:solidFill>
                <a:schemeClr val="bg1"/>
              </a:soli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44640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zh-CN" altLang="en-US" dirty="0">
                <a:cs typeface="+mn-ea"/>
                <a:sym typeface="+mn-lt"/>
              </a:rPr>
              <a:t>管理层的职责</a:t>
            </a:r>
            <a:endParaRPr lang="en-US" dirty="0">
              <a:cs typeface="+mn-ea"/>
              <a:sym typeface="+mn-lt"/>
            </a:endParaRPr>
          </a:p>
        </p:txBody>
      </p:sp>
      <p:sp>
        <p:nvSpPr>
          <p:cNvPr id="29" name="Content Placeholder 90">
            <a:extLst>
              <a:ext uri="{FF2B5EF4-FFF2-40B4-BE49-F238E27FC236}">
                <a16:creationId xmlns:a16="http://schemas.microsoft.com/office/drawing/2014/main" id="{6F532114-CE4A-4402-81D8-BA4B1185E5E6}"/>
              </a:ext>
            </a:extLst>
          </p:cNvPr>
          <p:cNvSpPr txBox="1">
            <a:spLocks/>
          </p:cNvSpPr>
          <p:nvPr/>
        </p:nvSpPr>
        <p:spPr>
          <a:xfrm>
            <a:off x="438290" y="1805224"/>
            <a:ext cx="7359142" cy="1192119"/>
          </a:xfrm>
          <a:prstGeom prst="roundRect">
            <a:avLst>
              <a:gd name="adj" fmla="val 11691"/>
            </a:avLst>
          </a:prstGeom>
          <a:solidFill>
            <a:schemeClr val="bg1">
              <a:lumMod val="95000"/>
            </a:schemeClr>
          </a:solidFill>
          <a:ln w="19050">
            <a:solidFill>
              <a:schemeClr val="bg1">
                <a:lumMod val="95000"/>
              </a:schemeClr>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121920" rIns="182880" bIns="121920" numCol="1" spcCol="0" rtlCol="0" fromWordArt="0" anchor="ctr" anchorCtr="0" forceAA="0" compatLnSpc="1">
            <a:prstTxWarp prst="textNoShape">
              <a:avLst/>
            </a:prstTxWarp>
            <a:noAutofit/>
          </a:bodyPr>
          <a:lstStyle>
            <a:defPPr>
              <a:defRPr lang="zh-CN"/>
            </a:defPPr>
            <a:lvl1pPr>
              <a:defRPr sz="16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indent="-285750" algn="just">
              <a:spcAft>
                <a:spcPts val="1200"/>
              </a:spcAft>
              <a:buFont typeface="Arial" panose="020B0604020202020204" pitchFamily="34" charset="0"/>
              <a:buChar char="•"/>
            </a:pPr>
            <a:r>
              <a:rPr lang="zh-CN" altLang="en-US" sz="1800" dirty="0">
                <a:solidFill>
                  <a:schemeClr val="tx1"/>
                </a:solidFill>
                <a:latin typeface="Arial" panose="020B0604020202020204" pitchFamily="34" charset="0"/>
                <a:ea typeface="微软雅黑" panose="020B0503020204020204" pitchFamily="34" charset="-122"/>
                <a:cs typeface="+mn-ea"/>
                <a:sym typeface="+mn-lt"/>
              </a:rPr>
              <a:t>与</a:t>
            </a:r>
            <a:r>
              <a:rPr lang="en-US" altLang="zh-CN" sz="180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lt"/>
              </a:rPr>
              <a:t>GSK</a:t>
            </a:r>
            <a:r>
              <a:rPr lang="zh-CN" altLang="en-US" sz="1800" dirty="0">
                <a:solidFill>
                  <a:schemeClr val="tx1"/>
                </a:solidFill>
                <a:latin typeface="Arial" panose="020B0604020202020204" pitchFamily="34" charset="0"/>
                <a:ea typeface="微软雅黑" panose="020B0503020204020204" pitchFamily="34" charset="-122"/>
                <a:cs typeface="+mn-ea"/>
                <a:sym typeface="+mn-lt"/>
              </a:rPr>
              <a:t>员工有密切的个人关系时，遵守额外的披露要求。</a:t>
            </a:r>
            <a:endParaRPr lang="en-GB" altLang="zh-CN" sz="1800" dirty="0">
              <a:solidFill>
                <a:schemeClr val="tx1"/>
              </a:solidFill>
              <a:latin typeface="Arial" panose="020B0604020202020204" pitchFamily="34" charset="0"/>
              <a:ea typeface="微软雅黑" panose="020B0503020204020204" pitchFamily="34" charset="-122"/>
              <a:cs typeface="+mn-ea"/>
              <a:sym typeface="+mn-lt"/>
            </a:endParaRPr>
          </a:p>
          <a:p>
            <a:pPr marL="285750" indent="-285750" algn="just">
              <a:spcAft>
                <a:spcPts val="1200"/>
              </a:spcAft>
              <a:buFont typeface="Arial" panose="020B0604020202020204" pitchFamily="34" charset="0"/>
              <a:buChar char="•"/>
            </a:pPr>
            <a:r>
              <a:rPr lang="zh-CN" altLang="en-US" sz="1800" dirty="0">
                <a:solidFill>
                  <a:schemeClr val="tx1"/>
                </a:solidFill>
                <a:latin typeface="Arial" panose="020B0604020202020204" pitchFamily="34" charset="0"/>
                <a:ea typeface="微软雅黑" panose="020B0503020204020204" pitchFamily="34" charset="-122"/>
                <a:cs typeface="+mn-ea"/>
                <a:sym typeface="+mn-lt"/>
              </a:rPr>
              <a:t>每年与合规部业务合作伙伴一起考虑您是否有任何实际或潜在的利益冲突需要声明。</a:t>
            </a:r>
            <a:endParaRPr lang="en-GB" altLang="zh-CN" sz="1800" dirty="0">
              <a:solidFill>
                <a:schemeClr val="tx1"/>
              </a:solidFill>
              <a:latin typeface="Arial" panose="020B0604020202020204" pitchFamily="34" charset="0"/>
              <a:ea typeface="微软雅黑" panose="020B0503020204020204" pitchFamily="34" charset="-122"/>
              <a:cs typeface="+mn-ea"/>
              <a:sym typeface="+mn-lt"/>
            </a:endParaRPr>
          </a:p>
        </p:txBody>
      </p:sp>
      <p:grpSp>
        <p:nvGrpSpPr>
          <p:cNvPr id="20" name="Group 110">
            <a:extLst>
              <a:ext uri="{FF2B5EF4-FFF2-40B4-BE49-F238E27FC236}">
                <a16:creationId xmlns:a16="http://schemas.microsoft.com/office/drawing/2014/main" id="{D2F8E522-D718-4EBE-895F-8B70C0CC2921}"/>
              </a:ext>
            </a:extLst>
          </p:cNvPr>
          <p:cNvGrpSpPr>
            <a:grpSpLocks noChangeAspect="1"/>
          </p:cNvGrpSpPr>
          <p:nvPr/>
        </p:nvGrpSpPr>
        <p:grpSpPr bwMode="auto">
          <a:xfrm>
            <a:off x="8219157" y="1393713"/>
            <a:ext cx="3108960" cy="3110401"/>
            <a:chOff x="719" y="-2"/>
            <a:chExt cx="4320" cy="4322"/>
          </a:xfrm>
          <a:solidFill>
            <a:schemeClr val="accent4"/>
          </a:solidFill>
        </p:grpSpPr>
        <p:sp>
          <p:nvSpPr>
            <p:cNvPr id="22" name="Freeform 111">
              <a:extLst>
                <a:ext uri="{FF2B5EF4-FFF2-40B4-BE49-F238E27FC236}">
                  <a16:creationId xmlns:a16="http://schemas.microsoft.com/office/drawing/2014/main" id="{399DE071-FB1F-41F6-9ED2-5395F4E555D3}"/>
                </a:ext>
              </a:extLst>
            </p:cNvPr>
            <p:cNvSpPr>
              <a:spLocks noEditPoints="1"/>
            </p:cNvSpPr>
            <p:nvPr/>
          </p:nvSpPr>
          <p:spPr bwMode="auto">
            <a:xfrm>
              <a:off x="719" y="-2"/>
              <a:ext cx="4320" cy="4322"/>
            </a:xfrm>
            <a:custGeom>
              <a:avLst/>
              <a:gdLst>
                <a:gd name="T0" fmla="*/ 1100 w 2200"/>
                <a:gd name="T1" fmla="*/ 0 h 2200"/>
                <a:gd name="T2" fmla="*/ 0 w 2200"/>
                <a:gd name="T3" fmla="*/ 1100 h 2200"/>
                <a:gd name="T4" fmla="*/ 1100 w 2200"/>
                <a:gd name="T5" fmla="*/ 2200 h 2200"/>
                <a:gd name="T6" fmla="*/ 2200 w 2200"/>
                <a:gd name="T7" fmla="*/ 1100 h 2200"/>
                <a:gd name="T8" fmla="*/ 1100 w 2200"/>
                <a:gd name="T9" fmla="*/ 0 h 2200"/>
                <a:gd name="T10" fmla="*/ 995 w 2200"/>
                <a:gd name="T11" fmla="*/ 1721 h 2200"/>
                <a:gd name="T12" fmla="*/ 910 w 2200"/>
                <a:gd name="T13" fmla="*/ 1760 h 2200"/>
                <a:gd name="T14" fmla="*/ 557 w 2200"/>
                <a:gd name="T15" fmla="*/ 1760 h 2200"/>
                <a:gd name="T16" fmla="*/ 440 w 2200"/>
                <a:gd name="T17" fmla="*/ 1642 h 2200"/>
                <a:gd name="T18" fmla="*/ 440 w 2200"/>
                <a:gd name="T19" fmla="*/ 1235 h 2200"/>
                <a:gd name="T20" fmla="*/ 470 w 2200"/>
                <a:gd name="T21" fmla="*/ 1118 h 2200"/>
                <a:gd name="T22" fmla="*/ 518 w 2200"/>
                <a:gd name="T23" fmla="*/ 1029 h 2200"/>
                <a:gd name="T24" fmla="*/ 440 w 2200"/>
                <a:gd name="T25" fmla="*/ 836 h 2200"/>
                <a:gd name="T26" fmla="*/ 440 w 2200"/>
                <a:gd name="T27" fmla="*/ 718 h 2200"/>
                <a:gd name="T28" fmla="*/ 505 w 2200"/>
                <a:gd name="T29" fmla="*/ 540 h 2200"/>
                <a:gd name="T30" fmla="*/ 510 w 2200"/>
                <a:gd name="T31" fmla="*/ 534 h 2200"/>
                <a:gd name="T32" fmla="*/ 719 w 2200"/>
                <a:gd name="T33" fmla="*/ 440 h 2200"/>
                <a:gd name="T34" fmla="*/ 927 w 2200"/>
                <a:gd name="T35" fmla="*/ 533 h 2200"/>
                <a:gd name="T36" fmla="*/ 932 w 2200"/>
                <a:gd name="T37" fmla="*/ 540 h 2200"/>
                <a:gd name="T38" fmla="*/ 997 w 2200"/>
                <a:gd name="T39" fmla="*/ 718 h 2200"/>
                <a:gd name="T40" fmla="*/ 997 w 2200"/>
                <a:gd name="T41" fmla="*/ 836 h 2200"/>
                <a:gd name="T42" fmla="*/ 809 w 2200"/>
                <a:gd name="T43" fmla="*/ 1099 h 2200"/>
                <a:gd name="T44" fmla="*/ 882 w 2200"/>
                <a:gd name="T45" fmla="*/ 1141 h 2200"/>
                <a:gd name="T46" fmla="*/ 962 w 2200"/>
                <a:gd name="T47" fmla="*/ 1259 h 2200"/>
                <a:gd name="T48" fmla="*/ 1020 w 2200"/>
                <a:gd name="T49" fmla="*/ 1632 h 2200"/>
                <a:gd name="T50" fmla="*/ 995 w 2200"/>
                <a:gd name="T51" fmla="*/ 1721 h 2200"/>
                <a:gd name="T52" fmla="*/ 1760 w 2200"/>
                <a:gd name="T53" fmla="*/ 836 h 2200"/>
                <a:gd name="T54" fmla="*/ 1682 w 2200"/>
                <a:gd name="T55" fmla="*/ 1029 h 2200"/>
                <a:gd name="T56" fmla="*/ 1730 w 2200"/>
                <a:gd name="T57" fmla="*/ 1118 h 2200"/>
                <a:gd name="T58" fmla="*/ 1760 w 2200"/>
                <a:gd name="T59" fmla="*/ 1235 h 2200"/>
                <a:gd name="T60" fmla="*/ 1760 w 2200"/>
                <a:gd name="T61" fmla="*/ 1642 h 2200"/>
                <a:gd name="T62" fmla="*/ 1643 w 2200"/>
                <a:gd name="T63" fmla="*/ 1760 h 2200"/>
                <a:gd name="T64" fmla="*/ 1290 w 2200"/>
                <a:gd name="T65" fmla="*/ 1760 h 2200"/>
                <a:gd name="T66" fmla="*/ 1205 w 2200"/>
                <a:gd name="T67" fmla="*/ 1721 h 2200"/>
                <a:gd name="T68" fmla="*/ 1180 w 2200"/>
                <a:gd name="T69" fmla="*/ 1632 h 2200"/>
                <a:gd name="T70" fmla="*/ 1238 w 2200"/>
                <a:gd name="T71" fmla="*/ 1259 h 2200"/>
                <a:gd name="T72" fmla="*/ 1319 w 2200"/>
                <a:gd name="T73" fmla="*/ 1141 h 2200"/>
                <a:gd name="T74" fmla="*/ 1391 w 2200"/>
                <a:gd name="T75" fmla="*/ 1099 h 2200"/>
                <a:gd name="T76" fmla="*/ 1203 w 2200"/>
                <a:gd name="T77" fmla="*/ 836 h 2200"/>
                <a:gd name="T78" fmla="*/ 1203 w 2200"/>
                <a:gd name="T79" fmla="*/ 718 h 2200"/>
                <a:gd name="T80" fmla="*/ 1268 w 2200"/>
                <a:gd name="T81" fmla="*/ 539 h 2200"/>
                <a:gd name="T82" fmla="*/ 1273 w 2200"/>
                <a:gd name="T83" fmla="*/ 533 h 2200"/>
                <a:gd name="T84" fmla="*/ 1481 w 2200"/>
                <a:gd name="T85" fmla="*/ 440 h 2200"/>
                <a:gd name="T86" fmla="*/ 1690 w 2200"/>
                <a:gd name="T87" fmla="*/ 534 h 2200"/>
                <a:gd name="T88" fmla="*/ 1695 w 2200"/>
                <a:gd name="T89" fmla="*/ 539 h 2200"/>
                <a:gd name="T90" fmla="*/ 1760 w 2200"/>
                <a:gd name="T91" fmla="*/ 718 h 2200"/>
                <a:gd name="T92" fmla="*/ 1760 w 2200"/>
                <a:gd name="T93" fmla="*/ 836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00" h="2200">
                  <a:moveTo>
                    <a:pt x="1100" y="0"/>
                  </a:moveTo>
                  <a:cubicBezTo>
                    <a:pt x="493" y="0"/>
                    <a:pt x="0" y="492"/>
                    <a:pt x="0" y="1100"/>
                  </a:cubicBezTo>
                  <a:cubicBezTo>
                    <a:pt x="0" y="1707"/>
                    <a:pt x="493" y="2200"/>
                    <a:pt x="1100" y="2200"/>
                  </a:cubicBezTo>
                  <a:cubicBezTo>
                    <a:pt x="1708" y="2200"/>
                    <a:pt x="2200" y="1707"/>
                    <a:pt x="2200" y="1100"/>
                  </a:cubicBezTo>
                  <a:cubicBezTo>
                    <a:pt x="2200" y="492"/>
                    <a:pt x="1708" y="0"/>
                    <a:pt x="1100" y="0"/>
                  </a:cubicBezTo>
                  <a:close/>
                  <a:moveTo>
                    <a:pt x="995" y="1721"/>
                  </a:moveTo>
                  <a:cubicBezTo>
                    <a:pt x="974" y="1746"/>
                    <a:pt x="943" y="1760"/>
                    <a:pt x="910" y="1760"/>
                  </a:cubicBezTo>
                  <a:cubicBezTo>
                    <a:pt x="557" y="1760"/>
                    <a:pt x="557" y="1760"/>
                    <a:pt x="557" y="1760"/>
                  </a:cubicBezTo>
                  <a:cubicBezTo>
                    <a:pt x="493" y="1760"/>
                    <a:pt x="440" y="1707"/>
                    <a:pt x="440" y="1642"/>
                  </a:cubicBezTo>
                  <a:cubicBezTo>
                    <a:pt x="440" y="1235"/>
                    <a:pt x="440" y="1235"/>
                    <a:pt x="440" y="1235"/>
                  </a:cubicBezTo>
                  <a:cubicBezTo>
                    <a:pt x="440" y="1199"/>
                    <a:pt x="453" y="1150"/>
                    <a:pt x="470" y="1118"/>
                  </a:cubicBezTo>
                  <a:cubicBezTo>
                    <a:pt x="518" y="1029"/>
                    <a:pt x="518" y="1029"/>
                    <a:pt x="518" y="1029"/>
                  </a:cubicBezTo>
                  <a:cubicBezTo>
                    <a:pt x="470" y="979"/>
                    <a:pt x="440" y="911"/>
                    <a:pt x="440" y="836"/>
                  </a:cubicBezTo>
                  <a:cubicBezTo>
                    <a:pt x="440" y="718"/>
                    <a:pt x="440" y="718"/>
                    <a:pt x="440" y="718"/>
                  </a:cubicBezTo>
                  <a:cubicBezTo>
                    <a:pt x="440" y="653"/>
                    <a:pt x="463" y="590"/>
                    <a:pt x="505" y="540"/>
                  </a:cubicBezTo>
                  <a:cubicBezTo>
                    <a:pt x="507" y="537"/>
                    <a:pt x="509" y="536"/>
                    <a:pt x="510" y="534"/>
                  </a:cubicBezTo>
                  <a:cubicBezTo>
                    <a:pt x="563" y="474"/>
                    <a:pt x="639" y="440"/>
                    <a:pt x="719" y="440"/>
                  </a:cubicBezTo>
                  <a:cubicBezTo>
                    <a:pt x="798" y="440"/>
                    <a:pt x="874" y="474"/>
                    <a:pt x="927" y="533"/>
                  </a:cubicBezTo>
                  <a:cubicBezTo>
                    <a:pt x="929" y="535"/>
                    <a:pt x="931" y="537"/>
                    <a:pt x="932" y="540"/>
                  </a:cubicBezTo>
                  <a:cubicBezTo>
                    <a:pt x="974" y="590"/>
                    <a:pt x="997" y="653"/>
                    <a:pt x="997" y="718"/>
                  </a:cubicBezTo>
                  <a:cubicBezTo>
                    <a:pt x="997" y="836"/>
                    <a:pt x="997" y="836"/>
                    <a:pt x="997" y="836"/>
                  </a:cubicBezTo>
                  <a:cubicBezTo>
                    <a:pt x="997" y="958"/>
                    <a:pt x="918" y="1061"/>
                    <a:pt x="809" y="1099"/>
                  </a:cubicBezTo>
                  <a:cubicBezTo>
                    <a:pt x="882" y="1141"/>
                    <a:pt x="882" y="1141"/>
                    <a:pt x="882" y="1141"/>
                  </a:cubicBezTo>
                  <a:cubicBezTo>
                    <a:pt x="922" y="1164"/>
                    <a:pt x="955" y="1213"/>
                    <a:pt x="962" y="1259"/>
                  </a:cubicBezTo>
                  <a:cubicBezTo>
                    <a:pt x="1020" y="1632"/>
                    <a:pt x="1020" y="1632"/>
                    <a:pt x="1020" y="1632"/>
                  </a:cubicBezTo>
                  <a:cubicBezTo>
                    <a:pt x="1025" y="1664"/>
                    <a:pt x="1016" y="1697"/>
                    <a:pt x="995" y="1721"/>
                  </a:cubicBezTo>
                  <a:close/>
                  <a:moveTo>
                    <a:pt x="1760" y="836"/>
                  </a:moveTo>
                  <a:cubicBezTo>
                    <a:pt x="1760" y="911"/>
                    <a:pt x="1730" y="979"/>
                    <a:pt x="1682" y="1029"/>
                  </a:cubicBezTo>
                  <a:cubicBezTo>
                    <a:pt x="1730" y="1118"/>
                    <a:pt x="1730" y="1118"/>
                    <a:pt x="1730" y="1118"/>
                  </a:cubicBezTo>
                  <a:cubicBezTo>
                    <a:pt x="1747" y="1150"/>
                    <a:pt x="1760" y="1199"/>
                    <a:pt x="1760" y="1235"/>
                  </a:cubicBezTo>
                  <a:cubicBezTo>
                    <a:pt x="1760" y="1642"/>
                    <a:pt x="1760" y="1642"/>
                    <a:pt x="1760" y="1642"/>
                  </a:cubicBezTo>
                  <a:cubicBezTo>
                    <a:pt x="1760" y="1707"/>
                    <a:pt x="1707" y="1760"/>
                    <a:pt x="1643" y="1760"/>
                  </a:cubicBezTo>
                  <a:cubicBezTo>
                    <a:pt x="1290" y="1760"/>
                    <a:pt x="1290" y="1760"/>
                    <a:pt x="1290" y="1760"/>
                  </a:cubicBezTo>
                  <a:cubicBezTo>
                    <a:pt x="1257" y="1760"/>
                    <a:pt x="1226" y="1746"/>
                    <a:pt x="1205" y="1721"/>
                  </a:cubicBezTo>
                  <a:cubicBezTo>
                    <a:pt x="1184" y="1697"/>
                    <a:pt x="1175" y="1664"/>
                    <a:pt x="1180" y="1632"/>
                  </a:cubicBezTo>
                  <a:cubicBezTo>
                    <a:pt x="1238" y="1259"/>
                    <a:pt x="1238" y="1259"/>
                    <a:pt x="1238" y="1259"/>
                  </a:cubicBezTo>
                  <a:cubicBezTo>
                    <a:pt x="1245" y="1213"/>
                    <a:pt x="1278" y="1164"/>
                    <a:pt x="1319" y="1141"/>
                  </a:cubicBezTo>
                  <a:cubicBezTo>
                    <a:pt x="1391" y="1099"/>
                    <a:pt x="1391" y="1099"/>
                    <a:pt x="1391" y="1099"/>
                  </a:cubicBezTo>
                  <a:cubicBezTo>
                    <a:pt x="1282" y="1061"/>
                    <a:pt x="1203" y="958"/>
                    <a:pt x="1203" y="836"/>
                  </a:cubicBezTo>
                  <a:cubicBezTo>
                    <a:pt x="1203" y="718"/>
                    <a:pt x="1203" y="718"/>
                    <a:pt x="1203" y="718"/>
                  </a:cubicBezTo>
                  <a:cubicBezTo>
                    <a:pt x="1203" y="653"/>
                    <a:pt x="1226" y="590"/>
                    <a:pt x="1268" y="539"/>
                  </a:cubicBezTo>
                  <a:cubicBezTo>
                    <a:pt x="1270" y="537"/>
                    <a:pt x="1271" y="535"/>
                    <a:pt x="1273" y="533"/>
                  </a:cubicBezTo>
                  <a:cubicBezTo>
                    <a:pt x="1326" y="474"/>
                    <a:pt x="1402" y="440"/>
                    <a:pt x="1481" y="440"/>
                  </a:cubicBezTo>
                  <a:cubicBezTo>
                    <a:pt x="1561" y="440"/>
                    <a:pt x="1637" y="474"/>
                    <a:pt x="1690" y="534"/>
                  </a:cubicBezTo>
                  <a:cubicBezTo>
                    <a:pt x="1692" y="536"/>
                    <a:pt x="1693" y="538"/>
                    <a:pt x="1695" y="539"/>
                  </a:cubicBezTo>
                  <a:cubicBezTo>
                    <a:pt x="1737" y="590"/>
                    <a:pt x="1760" y="653"/>
                    <a:pt x="1760" y="718"/>
                  </a:cubicBezTo>
                  <a:lnTo>
                    <a:pt x="1760" y="8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sp>
          <p:nvSpPr>
            <p:cNvPr id="30" name="Freeform 112">
              <a:extLst>
                <a:ext uri="{FF2B5EF4-FFF2-40B4-BE49-F238E27FC236}">
                  <a16:creationId xmlns:a16="http://schemas.microsoft.com/office/drawing/2014/main" id="{EE346033-0AAB-436B-BE46-3EEC1ECD2DC7}"/>
                </a:ext>
              </a:extLst>
            </p:cNvPr>
            <p:cNvSpPr>
              <a:spLocks/>
            </p:cNvSpPr>
            <p:nvPr/>
          </p:nvSpPr>
          <p:spPr bwMode="auto">
            <a:xfrm>
              <a:off x="1726" y="2071"/>
              <a:ext cx="860" cy="1239"/>
            </a:xfrm>
            <a:custGeom>
              <a:avLst/>
              <a:gdLst>
                <a:gd name="T0" fmla="*/ 332 w 438"/>
                <a:gd name="T1" fmla="*/ 149 h 631"/>
                <a:gd name="T2" fmla="*/ 190 w 438"/>
                <a:gd name="T3" fmla="*/ 67 h 631"/>
                <a:gd name="T4" fmla="*/ 154 w 438"/>
                <a:gd name="T5" fmla="*/ 47 h 631"/>
                <a:gd name="T6" fmla="*/ 113 w 438"/>
                <a:gd name="T7" fmla="*/ 22 h 631"/>
                <a:gd name="T8" fmla="*/ 74 w 438"/>
                <a:gd name="T9" fmla="*/ 0 h 631"/>
                <a:gd name="T10" fmla="*/ 53 w 438"/>
                <a:gd name="T11" fmla="*/ 39 h 631"/>
                <a:gd name="T12" fmla="*/ 53 w 438"/>
                <a:gd name="T13" fmla="*/ 39 h 631"/>
                <a:gd name="T14" fmla="*/ 21 w 438"/>
                <a:gd name="T15" fmla="*/ 98 h 631"/>
                <a:gd name="T16" fmla="*/ 0 w 438"/>
                <a:gd name="T17" fmla="*/ 180 h 631"/>
                <a:gd name="T18" fmla="*/ 0 w 438"/>
                <a:gd name="T19" fmla="*/ 587 h 631"/>
                <a:gd name="T20" fmla="*/ 44 w 438"/>
                <a:gd name="T21" fmla="*/ 631 h 631"/>
                <a:gd name="T22" fmla="*/ 397 w 438"/>
                <a:gd name="T23" fmla="*/ 631 h 631"/>
                <a:gd name="T24" fmla="*/ 435 w 438"/>
                <a:gd name="T25" fmla="*/ 588 h 631"/>
                <a:gd name="T26" fmla="*/ 377 w 438"/>
                <a:gd name="T27" fmla="*/ 215 h 631"/>
                <a:gd name="T28" fmla="*/ 332 w 438"/>
                <a:gd name="T29" fmla="*/ 149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8" h="631">
                  <a:moveTo>
                    <a:pt x="332" y="149"/>
                  </a:moveTo>
                  <a:cubicBezTo>
                    <a:pt x="190" y="67"/>
                    <a:pt x="190" y="67"/>
                    <a:pt x="190" y="67"/>
                  </a:cubicBezTo>
                  <a:cubicBezTo>
                    <a:pt x="154" y="47"/>
                    <a:pt x="154" y="47"/>
                    <a:pt x="154" y="47"/>
                  </a:cubicBezTo>
                  <a:cubicBezTo>
                    <a:pt x="113" y="22"/>
                    <a:pt x="113" y="22"/>
                    <a:pt x="113" y="22"/>
                  </a:cubicBezTo>
                  <a:cubicBezTo>
                    <a:pt x="74" y="0"/>
                    <a:pt x="74" y="0"/>
                    <a:pt x="74" y="0"/>
                  </a:cubicBezTo>
                  <a:cubicBezTo>
                    <a:pt x="53" y="39"/>
                    <a:pt x="53" y="39"/>
                    <a:pt x="53" y="39"/>
                  </a:cubicBezTo>
                  <a:cubicBezTo>
                    <a:pt x="53" y="39"/>
                    <a:pt x="53" y="39"/>
                    <a:pt x="53" y="39"/>
                  </a:cubicBezTo>
                  <a:cubicBezTo>
                    <a:pt x="21" y="98"/>
                    <a:pt x="21" y="98"/>
                    <a:pt x="21" y="98"/>
                  </a:cubicBezTo>
                  <a:cubicBezTo>
                    <a:pt x="10" y="119"/>
                    <a:pt x="0" y="156"/>
                    <a:pt x="0" y="180"/>
                  </a:cubicBezTo>
                  <a:cubicBezTo>
                    <a:pt x="0" y="587"/>
                    <a:pt x="0" y="587"/>
                    <a:pt x="0" y="587"/>
                  </a:cubicBezTo>
                  <a:cubicBezTo>
                    <a:pt x="0" y="611"/>
                    <a:pt x="20" y="631"/>
                    <a:pt x="44" y="631"/>
                  </a:cubicBezTo>
                  <a:cubicBezTo>
                    <a:pt x="397" y="631"/>
                    <a:pt x="397" y="631"/>
                    <a:pt x="397" y="631"/>
                  </a:cubicBezTo>
                  <a:cubicBezTo>
                    <a:pt x="422" y="631"/>
                    <a:pt x="438" y="612"/>
                    <a:pt x="435" y="588"/>
                  </a:cubicBezTo>
                  <a:cubicBezTo>
                    <a:pt x="377" y="215"/>
                    <a:pt x="377" y="215"/>
                    <a:pt x="377" y="215"/>
                  </a:cubicBezTo>
                  <a:cubicBezTo>
                    <a:pt x="373" y="191"/>
                    <a:pt x="353" y="161"/>
                    <a:pt x="332"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sp>
          <p:nvSpPr>
            <p:cNvPr id="31" name="Freeform 113">
              <a:extLst>
                <a:ext uri="{FF2B5EF4-FFF2-40B4-BE49-F238E27FC236}">
                  <a16:creationId xmlns:a16="http://schemas.microsoft.com/office/drawing/2014/main" id="{47609215-ED3F-4D74-B848-40E363BD8E57}"/>
                </a:ext>
              </a:extLst>
            </p:cNvPr>
            <p:cNvSpPr>
              <a:spLocks/>
            </p:cNvSpPr>
            <p:nvPr/>
          </p:nvSpPr>
          <p:spPr bwMode="auto">
            <a:xfrm>
              <a:off x="3172" y="2071"/>
              <a:ext cx="860" cy="1239"/>
            </a:xfrm>
            <a:custGeom>
              <a:avLst/>
              <a:gdLst>
                <a:gd name="T0" fmla="*/ 385 w 438"/>
                <a:gd name="T1" fmla="*/ 39 h 631"/>
                <a:gd name="T2" fmla="*/ 385 w 438"/>
                <a:gd name="T3" fmla="*/ 39 h 631"/>
                <a:gd name="T4" fmla="*/ 364 w 438"/>
                <a:gd name="T5" fmla="*/ 0 h 631"/>
                <a:gd name="T6" fmla="*/ 326 w 438"/>
                <a:gd name="T7" fmla="*/ 22 h 631"/>
                <a:gd name="T8" fmla="*/ 326 w 438"/>
                <a:gd name="T9" fmla="*/ 22 h 631"/>
                <a:gd name="T10" fmla="*/ 284 w 438"/>
                <a:gd name="T11" fmla="*/ 47 h 631"/>
                <a:gd name="T12" fmla="*/ 249 w 438"/>
                <a:gd name="T13" fmla="*/ 67 h 631"/>
                <a:gd name="T14" fmla="*/ 106 w 438"/>
                <a:gd name="T15" fmla="*/ 149 h 631"/>
                <a:gd name="T16" fmla="*/ 62 w 438"/>
                <a:gd name="T17" fmla="*/ 215 h 631"/>
                <a:gd name="T18" fmla="*/ 4 w 438"/>
                <a:gd name="T19" fmla="*/ 588 h 631"/>
                <a:gd name="T20" fmla="*/ 41 w 438"/>
                <a:gd name="T21" fmla="*/ 631 h 631"/>
                <a:gd name="T22" fmla="*/ 394 w 438"/>
                <a:gd name="T23" fmla="*/ 631 h 631"/>
                <a:gd name="T24" fmla="*/ 438 w 438"/>
                <a:gd name="T25" fmla="*/ 587 h 631"/>
                <a:gd name="T26" fmla="*/ 438 w 438"/>
                <a:gd name="T27" fmla="*/ 180 h 631"/>
                <a:gd name="T28" fmla="*/ 417 w 438"/>
                <a:gd name="T29" fmla="*/ 98 h 631"/>
                <a:gd name="T30" fmla="*/ 385 w 438"/>
                <a:gd name="T31" fmla="*/ 39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8" h="631">
                  <a:moveTo>
                    <a:pt x="385" y="39"/>
                  </a:moveTo>
                  <a:cubicBezTo>
                    <a:pt x="385" y="39"/>
                    <a:pt x="385" y="39"/>
                    <a:pt x="385" y="39"/>
                  </a:cubicBezTo>
                  <a:cubicBezTo>
                    <a:pt x="364" y="0"/>
                    <a:pt x="364" y="0"/>
                    <a:pt x="364" y="0"/>
                  </a:cubicBezTo>
                  <a:cubicBezTo>
                    <a:pt x="326" y="22"/>
                    <a:pt x="326" y="22"/>
                    <a:pt x="326" y="22"/>
                  </a:cubicBezTo>
                  <a:cubicBezTo>
                    <a:pt x="326" y="22"/>
                    <a:pt x="326" y="22"/>
                    <a:pt x="326" y="22"/>
                  </a:cubicBezTo>
                  <a:cubicBezTo>
                    <a:pt x="284" y="47"/>
                    <a:pt x="284" y="47"/>
                    <a:pt x="284" y="47"/>
                  </a:cubicBezTo>
                  <a:cubicBezTo>
                    <a:pt x="249" y="67"/>
                    <a:pt x="249" y="67"/>
                    <a:pt x="249" y="67"/>
                  </a:cubicBezTo>
                  <a:cubicBezTo>
                    <a:pt x="106" y="149"/>
                    <a:pt x="106" y="149"/>
                    <a:pt x="106" y="149"/>
                  </a:cubicBezTo>
                  <a:cubicBezTo>
                    <a:pt x="85" y="161"/>
                    <a:pt x="65" y="191"/>
                    <a:pt x="62" y="215"/>
                  </a:cubicBezTo>
                  <a:cubicBezTo>
                    <a:pt x="4" y="588"/>
                    <a:pt x="4" y="588"/>
                    <a:pt x="4" y="588"/>
                  </a:cubicBezTo>
                  <a:cubicBezTo>
                    <a:pt x="0" y="612"/>
                    <a:pt x="17" y="631"/>
                    <a:pt x="41" y="631"/>
                  </a:cubicBezTo>
                  <a:cubicBezTo>
                    <a:pt x="394" y="631"/>
                    <a:pt x="394" y="631"/>
                    <a:pt x="394" y="631"/>
                  </a:cubicBezTo>
                  <a:cubicBezTo>
                    <a:pt x="418" y="631"/>
                    <a:pt x="438" y="611"/>
                    <a:pt x="438" y="587"/>
                  </a:cubicBezTo>
                  <a:cubicBezTo>
                    <a:pt x="438" y="180"/>
                    <a:pt x="438" y="180"/>
                    <a:pt x="438" y="180"/>
                  </a:cubicBezTo>
                  <a:cubicBezTo>
                    <a:pt x="438" y="156"/>
                    <a:pt x="428" y="119"/>
                    <a:pt x="417" y="98"/>
                  </a:cubicBezTo>
                  <a:lnTo>
                    <a:pt x="385"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sp>
          <p:nvSpPr>
            <p:cNvPr id="32" name="Freeform 114">
              <a:extLst>
                <a:ext uri="{FF2B5EF4-FFF2-40B4-BE49-F238E27FC236}">
                  <a16:creationId xmlns:a16="http://schemas.microsoft.com/office/drawing/2014/main" id="{B54E4F73-BA9E-48C2-B9F2-233E13E0A89F}"/>
                </a:ext>
              </a:extLst>
            </p:cNvPr>
            <p:cNvSpPr>
              <a:spLocks noEditPoints="1"/>
            </p:cNvSpPr>
            <p:nvPr/>
          </p:nvSpPr>
          <p:spPr bwMode="auto">
            <a:xfrm>
              <a:off x="3225" y="1006"/>
              <a:ext cx="807" cy="1037"/>
            </a:xfrm>
            <a:custGeom>
              <a:avLst/>
              <a:gdLst>
                <a:gd name="T0" fmla="*/ 360 w 411"/>
                <a:gd name="T1" fmla="*/ 70 h 528"/>
                <a:gd name="T2" fmla="*/ 205 w 411"/>
                <a:gd name="T3" fmla="*/ 0 h 528"/>
                <a:gd name="T4" fmla="*/ 51 w 411"/>
                <a:gd name="T5" fmla="*/ 70 h 528"/>
                <a:gd name="T6" fmla="*/ 48 w 411"/>
                <a:gd name="T7" fmla="*/ 73 h 528"/>
                <a:gd name="T8" fmla="*/ 0 w 411"/>
                <a:gd name="T9" fmla="*/ 205 h 528"/>
                <a:gd name="T10" fmla="*/ 0 w 411"/>
                <a:gd name="T11" fmla="*/ 323 h 528"/>
                <a:gd name="T12" fmla="*/ 205 w 411"/>
                <a:gd name="T13" fmla="*/ 528 h 528"/>
                <a:gd name="T14" fmla="*/ 411 w 411"/>
                <a:gd name="T15" fmla="*/ 323 h 528"/>
                <a:gd name="T16" fmla="*/ 411 w 411"/>
                <a:gd name="T17" fmla="*/ 205 h 528"/>
                <a:gd name="T18" fmla="*/ 362 w 411"/>
                <a:gd name="T19" fmla="*/ 73 h 528"/>
                <a:gd name="T20" fmla="*/ 360 w 411"/>
                <a:gd name="T21" fmla="*/ 70 h 528"/>
                <a:gd name="T22" fmla="*/ 205 w 411"/>
                <a:gd name="T23" fmla="*/ 455 h 528"/>
                <a:gd name="T24" fmla="*/ 73 w 411"/>
                <a:gd name="T25" fmla="*/ 323 h 528"/>
                <a:gd name="T26" fmla="*/ 73 w 411"/>
                <a:gd name="T27" fmla="*/ 205 h 528"/>
                <a:gd name="T28" fmla="*/ 92 w 411"/>
                <a:gd name="T29" fmla="*/ 138 h 528"/>
                <a:gd name="T30" fmla="*/ 205 w 411"/>
                <a:gd name="T31" fmla="*/ 156 h 528"/>
                <a:gd name="T32" fmla="*/ 205 w 411"/>
                <a:gd name="T33" fmla="*/ 156 h 528"/>
                <a:gd name="T34" fmla="*/ 205 w 411"/>
                <a:gd name="T35" fmla="*/ 246 h 528"/>
                <a:gd name="T36" fmla="*/ 247 w 411"/>
                <a:gd name="T37" fmla="*/ 309 h 528"/>
                <a:gd name="T38" fmla="*/ 335 w 411"/>
                <a:gd name="T39" fmla="*/ 346 h 528"/>
                <a:gd name="T40" fmla="*/ 205 w 411"/>
                <a:gd name="T41" fmla="*/ 455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1" h="528">
                  <a:moveTo>
                    <a:pt x="360" y="70"/>
                  </a:moveTo>
                  <a:cubicBezTo>
                    <a:pt x="322" y="27"/>
                    <a:pt x="267" y="0"/>
                    <a:pt x="205" y="0"/>
                  </a:cubicBezTo>
                  <a:cubicBezTo>
                    <a:pt x="144" y="0"/>
                    <a:pt x="89" y="27"/>
                    <a:pt x="51" y="70"/>
                  </a:cubicBezTo>
                  <a:cubicBezTo>
                    <a:pt x="50" y="71"/>
                    <a:pt x="49" y="72"/>
                    <a:pt x="48" y="73"/>
                  </a:cubicBezTo>
                  <a:cubicBezTo>
                    <a:pt x="18" y="109"/>
                    <a:pt x="0" y="155"/>
                    <a:pt x="0" y="205"/>
                  </a:cubicBezTo>
                  <a:cubicBezTo>
                    <a:pt x="0" y="323"/>
                    <a:pt x="0" y="323"/>
                    <a:pt x="0" y="323"/>
                  </a:cubicBezTo>
                  <a:cubicBezTo>
                    <a:pt x="0" y="436"/>
                    <a:pt x="92" y="528"/>
                    <a:pt x="205" y="528"/>
                  </a:cubicBezTo>
                  <a:cubicBezTo>
                    <a:pt x="319" y="528"/>
                    <a:pt x="411" y="436"/>
                    <a:pt x="411" y="323"/>
                  </a:cubicBezTo>
                  <a:cubicBezTo>
                    <a:pt x="411" y="205"/>
                    <a:pt x="411" y="205"/>
                    <a:pt x="411" y="205"/>
                  </a:cubicBezTo>
                  <a:cubicBezTo>
                    <a:pt x="411" y="155"/>
                    <a:pt x="393" y="109"/>
                    <a:pt x="362" y="73"/>
                  </a:cubicBezTo>
                  <a:cubicBezTo>
                    <a:pt x="362" y="72"/>
                    <a:pt x="361" y="71"/>
                    <a:pt x="360" y="70"/>
                  </a:cubicBezTo>
                  <a:close/>
                  <a:moveTo>
                    <a:pt x="205" y="455"/>
                  </a:moveTo>
                  <a:cubicBezTo>
                    <a:pt x="133" y="455"/>
                    <a:pt x="73" y="395"/>
                    <a:pt x="73" y="323"/>
                  </a:cubicBezTo>
                  <a:cubicBezTo>
                    <a:pt x="73" y="205"/>
                    <a:pt x="73" y="205"/>
                    <a:pt x="73" y="205"/>
                  </a:cubicBezTo>
                  <a:cubicBezTo>
                    <a:pt x="73" y="181"/>
                    <a:pt x="80" y="158"/>
                    <a:pt x="92" y="138"/>
                  </a:cubicBezTo>
                  <a:cubicBezTo>
                    <a:pt x="122" y="149"/>
                    <a:pt x="161" y="156"/>
                    <a:pt x="205" y="156"/>
                  </a:cubicBezTo>
                  <a:cubicBezTo>
                    <a:pt x="205" y="156"/>
                    <a:pt x="205" y="156"/>
                    <a:pt x="205" y="156"/>
                  </a:cubicBezTo>
                  <a:cubicBezTo>
                    <a:pt x="205" y="246"/>
                    <a:pt x="205" y="246"/>
                    <a:pt x="205" y="246"/>
                  </a:cubicBezTo>
                  <a:cubicBezTo>
                    <a:pt x="205" y="271"/>
                    <a:pt x="224" y="300"/>
                    <a:pt x="247" y="309"/>
                  </a:cubicBezTo>
                  <a:cubicBezTo>
                    <a:pt x="335" y="346"/>
                    <a:pt x="335" y="346"/>
                    <a:pt x="335" y="346"/>
                  </a:cubicBezTo>
                  <a:cubicBezTo>
                    <a:pt x="324" y="408"/>
                    <a:pt x="270" y="455"/>
                    <a:pt x="205" y="4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sp>
          <p:nvSpPr>
            <p:cNvPr id="33" name="Freeform 115">
              <a:extLst>
                <a:ext uri="{FF2B5EF4-FFF2-40B4-BE49-F238E27FC236}">
                  <a16:creationId xmlns:a16="http://schemas.microsoft.com/office/drawing/2014/main" id="{5041C8D4-A324-4E64-85A1-3D58A42936C6}"/>
                </a:ext>
              </a:extLst>
            </p:cNvPr>
            <p:cNvSpPr>
              <a:spLocks noEditPoints="1"/>
            </p:cNvSpPr>
            <p:nvPr/>
          </p:nvSpPr>
          <p:spPr bwMode="auto">
            <a:xfrm>
              <a:off x="1726" y="1006"/>
              <a:ext cx="807" cy="1037"/>
            </a:xfrm>
            <a:custGeom>
              <a:avLst/>
              <a:gdLst>
                <a:gd name="T0" fmla="*/ 206 w 411"/>
                <a:gd name="T1" fmla="*/ 528 h 528"/>
                <a:gd name="T2" fmla="*/ 411 w 411"/>
                <a:gd name="T3" fmla="*/ 323 h 528"/>
                <a:gd name="T4" fmla="*/ 411 w 411"/>
                <a:gd name="T5" fmla="*/ 205 h 528"/>
                <a:gd name="T6" fmla="*/ 363 w 411"/>
                <a:gd name="T7" fmla="*/ 73 h 528"/>
                <a:gd name="T8" fmla="*/ 360 w 411"/>
                <a:gd name="T9" fmla="*/ 70 h 528"/>
                <a:gd name="T10" fmla="*/ 206 w 411"/>
                <a:gd name="T11" fmla="*/ 0 h 528"/>
                <a:gd name="T12" fmla="*/ 52 w 411"/>
                <a:gd name="T13" fmla="*/ 70 h 528"/>
                <a:gd name="T14" fmla="*/ 49 w 411"/>
                <a:gd name="T15" fmla="*/ 73 h 528"/>
                <a:gd name="T16" fmla="*/ 0 w 411"/>
                <a:gd name="T17" fmla="*/ 205 h 528"/>
                <a:gd name="T18" fmla="*/ 0 w 411"/>
                <a:gd name="T19" fmla="*/ 323 h 528"/>
                <a:gd name="T20" fmla="*/ 206 w 411"/>
                <a:gd name="T21" fmla="*/ 528 h 528"/>
                <a:gd name="T22" fmla="*/ 164 w 411"/>
                <a:gd name="T23" fmla="*/ 309 h 528"/>
                <a:gd name="T24" fmla="*/ 206 w 411"/>
                <a:gd name="T25" fmla="*/ 246 h 528"/>
                <a:gd name="T26" fmla="*/ 206 w 411"/>
                <a:gd name="T27" fmla="*/ 156 h 528"/>
                <a:gd name="T28" fmla="*/ 206 w 411"/>
                <a:gd name="T29" fmla="*/ 156 h 528"/>
                <a:gd name="T30" fmla="*/ 319 w 411"/>
                <a:gd name="T31" fmla="*/ 138 h 528"/>
                <a:gd name="T32" fmla="*/ 338 w 411"/>
                <a:gd name="T33" fmla="*/ 205 h 528"/>
                <a:gd name="T34" fmla="*/ 338 w 411"/>
                <a:gd name="T35" fmla="*/ 323 h 528"/>
                <a:gd name="T36" fmla="*/ 206 w 411"/>
                <a:gd name="T37" fmla="*/ 455 h 528"/>
                <a:gd name="T38" fmla="*/ 76 w 411"/>
                <a:gd name="T39" fmla="*/ 346 h 528"/>
                <a:gd name="T40" fmla="*/ 164 w 411"/>
                <a:gd name="T41" fmla="*/ 309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1" h="528">
                  <a:moveTo>
                    <a:pt x="206" y="528"/>
                  </a:moveTo>
                  <a:cubicBezTo>
                    <a:pt x="319" y="528"/>
                    <a:pt x="411" y="436"/>
                    <a:pt x="411" y="323"/>
                  </a:cubicBezTo>
                  <a:cubicBezTo>
                    <a:pt x="411" y="205"/>
                    <a:pt x="411" y="205"/>
                    <a:pt x="411" y="205"/>
                  </a:cubicBezTo>
                  <a:cubicBezTo>
                    <a:pt x="411" y="155"/>
                    <a:pt x="393" y="109"/>
                    <a:pt x="363" y="73"/>
                  </a:cubicBezTo>
                  <a:cubicBezTo>
                    <a:pt x="362" y="72"/>
                    <a:pt x="361" y="71"/>
                    <a:pt x="360" y="70"/>
                  </a:cubicBezTo>
                  <a:cubicBezTo>
                    <a:pt x="322" y="27"/>
                    <a:pt x="267" y="0"/>
                    <a:pt x="206" y="0"/>
                  </a:cubicBezTo>
                  <a:cubicBezTo>
                    <a:pt x="144" y="0"/>
                    <a:pt x="89" y="27"/>
                    <a:pt x="52" y="70"/>
                  </a:cubicBezTo>
                  <a:cubicBezTo>
                    <a:pt x="51" y="71"/>
                    <a:pt x="49" y="72"/>
                    <a:pt x="49" y="73"/>
                  </a:cubicBezTo>
                  <a:cubicBezTo>
                    <a:pt x="19" y="109"/>
                    <a:pt x="0" y="155"/>
                    <a:pt x="0" y="205"/>
                  </a:cubicBezTo>
                  <a:cubicBezTo>
                    <a:pt x="0" y="323"/>
                    <a:pt x="0" y="323"/>
                    <a:pt x="0" y="323"/>
                  </a:cubicBezTo>
                  <a:cubicBezTo>
                    <a:pt x="0" y="436"/>
                    <a:pt x="92" y="528"/>
                    <a:pt x="206" y="528"/>
                  </a:cubicBezTo>
                  <a:close/>
                  <a:moveTo>
                    <a:pt x="164" y="309"/>
                  </a:moveTo>
                  <a:cubicBezTo>
                    <a:pt x="187" y="300"/>
                    <a:pt x="206" y="271"/>
                    <a:pt x="206" y="246"/>
                  </a:cubicBezTo>
                  <a:cubicBezTo>
                    <a:pt x="206" y="156"/>
                    <a:pt x="206" y="156"/>
                    <a:pt x="206" y="156"/>
                  </a:cubicBezTo>
                  <a:cubicBezTo>
                    <a:pt x="206" y="156"/>
                    <a:pt x="206" y="156"/>
                    <a:pt x="206" y="156"/>
                  </a:cubicBezTo>
                  <a:cubicBezTo>
                    <a:pt x="250" y="156"/>
                    <a:pt x="290" y="149"/>
                    <a:pt x="319" y="138"/>
                  </a:cubicBezTo>
                  <a:cubicBezTo>
                    <a:pt x="331" y="158"/>
                    <a:pt x="338" y="181"/>
                    <a:pt x="338" y="205"/>
                  </a:cubicBezTo>
                  <a:cubicBezTo>
                    <a:pt x="338" y="323"/>
                    <a:pt x="338" y="323"/>
                    <a:pt x="338" y="323"/>
                  </a:cubicBezTo>
                  <a:cubicBezTo>
                    <a:pt x="338" y="395"/>
                    <a:pt x="279" y="455"/>
                    <a:pt x="206" y="455"/>
                  </a:cubicBezTo>
                  <a:cubicBezTo>
                    <a:pt x="141" y="455"/>
                    <a:pt x="87" y="408"/>
                    <a:pt x="76" y="346"/>
                  </a:cubicBezTo>
                  <a:lnTo>
                    <a:pt x="164"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grpSp>
      <p:sp>
        <p:nvSpPr>
          <p:cNvPr id="3" name="Content Placeholder 90">
            <a:extLst>
              <a:ext uri="{FF2B5EF4-FFF2-40B4-BE49-F238E27FC236}">
                <a16:creationId xmlns:a16="http://schemas.microsoft.com/office/drawing/2014/main" id="{A9E60782-7E71-2B81-52FF-45F38F766614}"/>
              </a:ext>
            </a:extLst>
          </p:cNvPr>
          <p:cNvSpPr txBox="1">
            <a:spLocks/>
          </p:cNvSpPr>
          <p:nvPr/>
        </p:nvSpPr>
        <p:spPr>
          <a:xfrm>
            <a:off x="438290" y="3619500"/>
            <a:ext cx="7359142" cy="2473324"/>
          </a:xfrm>
          <a:prstGeom prst="roundRect">
            <a:avLst>
              <a:gd name="adj" fmla="val 6040"/>
            </a:avLst>
          </a:prstGeom>
          <a:solidFill>
            <a:schemeClr val="bg1">
              <a:lumMod val="95000"/>
            </a:schemeClr>
          </a:solidFill>
          <a:ln w="19050">
            <a:solidFill>
              <a:schemeClr val="bg1">
                <a:lumMod val="95000"/>
              </a:schemeClr>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121920" rIns="182880" bIns="121920" numCol="1" spcCol="0" rtlCol="0" fromWordArt="0" anchor="ctr" anchorCtr="0" forceAA="0" compatLnSpc="1">
            <a:prstTxWarp prst="textNoShape">
              <a:avLst/>
            </a:prstTxWarp>
            <a:noAutofit/>
          </a:bodyPr>
          <a:lstStyle>
            <a:defPPr>
              <a:defRPr lang="zh-CN"/>
            </a:defPPr>
            <a:lvl1pPr>
              <a:defRPr sz="16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74320" indent="-274320" algn="just">
              <a:spcAft>
                <a:spcPts val="1200"/>
              </a:spcAft>
              <a:buFont typeface="Arial" panose="020B0604020202020204" pitchFamily="34" charset="0"/>
              <a:buChar char="•"/>
            </a:pPr>
            <a:r>
              <a:rPr lang="zh-CN" altLang="en-US" sz="1800" dirty="0">
                <a:solidFill>
                  <a:schemeClr val="tx1"/>
                </a:solidFill>
                <a:latin typeface="Arial" panose="020B0604020202020204" pitchFamily="34" charset="0"/>
                <a:ea typeface="微软雅黑" panose="020B0503020204020204" pitchFamily="34" charset="-122"/>
                <a:cs typeface="+mn-ea"/>
                <a:sym typeface="+mn-lt"/>
              </a:rPr>
              <a:t>评估直接下属披露的利益冲突，并评估解决利益冲突的方案。</a:t>
            </a:r>
          </a:p>
          <a:p>
            <a:pPr marL="274320" indent="-274320" algn="just">
              <a:spcAft>
                <a:spcPts val="1200"/>
              </a:spcAft>
              <a:buFont typeface="Arial" panose="020B0604020202020204" pitchFamily="34" charset="0"/>
              <a:buChar char="•"/>
            </a:pPr>
            <a:r>
              <a:rPr lang="zh-CN" altLang="en-US" sz="1800" dirty="0">
                <a:solidFill>
                  <a:schemeClr val="tx1"/>
                </a:solidFill>
                <a:latin typeface="Arial" panose="020B0604020202020204" pitchFamily="34" charset="0"/>
                <a:ea typeface="微软雅黑" panose="020B0503020204020204" pitchFamily="34" charset="-122"/>
                <a:cs typeface="+mn-ea"/>
                <a:sym typeface="+mn-lt"/>
              </a:rPr>
              <a:t>确保直接下属理解并遵守商定的行动。</a:t>
            </a:r>
          </a:p>
          <a:p>
            <a:pPr marL="274320" indent="-274320" algn="just">
              <a:spcAft>
                <a:spcPts val="1200"/>
              </a:spcAft>
              <a:buFont typeface="Arial" panose="020B0604020202020204" pitchFamily="34" charset="0"/>
              <a:buChar char="•"/>
            </a:pPr>
            <a:r>
              <a:rPr lang="zh-CN" altLang="en-US" sz="1800" dirty="0">
                <a:solidFill>
                  <a:schemeClr val="tx1"/>
                </a:solidFill>
                <a:latin typeface="Arial" panose="020B0604020202020204" pitchFamily="34" charset="0"/>
                <a:ea typeface="微软雅黑" panose="020B0503020204020204" pitchFamily="34" charset="-122"/>
                <a:cs typeface="+mn-ea"/>
                <a:sym typeface="+mn-lt"/>
              </a:rPr>
              <a:t>至少每年与直接下属一起审查商定行动的遵守情况。</a:t>
            </a:r>
          </a:p>
          <a:p>
            <a:pPr marL="274320" indent="-274320" algn="just">
              <a:spcAft>
                <a:spcPts val="1200"/>
              </a:spcAft>
              <a:buFont typeface="Arial" panose="020B0604020202020204" pitchFamily="34" charset="0"/>
              <a:buChar char="•"/>
            </a:pPr>
            <a:r>
              <a:rPr lang="zh-CN" altLang="en-US" sz="1800" dirty="0">
                <a:solidFill>
                  <a:schemeClr val="tx1"/>
                </a:solidFill>
                <a:latin typeface="Arial" panose="020B0604020202020204" pitchFamily="34" charset="0"/>
                <a:ea typeface="微软雅黑" panose="020B0503020204020204" pitchFamily="34" charset="-122"/>
                <a:cs typeface="+mn-ea"/>
                <a:sym typeface="+mn-lt"/>
              </a:rPr>
              <a:t>向合规部业务合作伙伴提出有关直接下属的问题和疑虑，或向合规部业务合作伙伴提出直接下属的问题和疑虑。</a:t>
            </a:r>
          </a:p>
          <a:p>
            <a:pPr marL="274320" indent="-274320" algn="just">
              <a:spcAft>
                <a:spcPts val="1200"/>
              </a:spcAft>
              <a:buFont typeface="Arial" panose="020B0604020202020204" pitchFamily="34" charset="0"/>
              <a:buChar char="•"/>
            </a:pPr>
            <a:r>
              <a:rPr lang="zh-CN" altLang="en-US" sz="1800" dirty="0">
                <a:solidFill>
                  <a:schemeClr val="tx1"/>
                </a:solidFill>
                <a:latin typeface="Arial" panose="020B0604020202020204" pitchFamily="34" charset="0"/>
                <a:ea typeface="微软雅黑" panose="020B0503020204020204" pitchFamily="34" charset="-122"/>
                <a:cs typeface="+mn-ea"/>
                <a:sym typeface="+mn-lt"/>
              </a:rPr>
              <a:t>审查直接下属提出的外部董事会成员资格申请，并酌情批准。</a:t>
            </a:r>
          </a:p>
        </p:txBody>
      </p:sp>
      <p:graphicFrame>
        <p:nvGraphicFramePr>
          <p:cNvPr id="5" name="Table 8">
            <a:extLst>
              <a:ext uri="{FF2B5EF4-FFF2-40B4-BE49-F238E27FC236}">
                <a16:creationId xmlns:a16="http://schemas.microsoft.com/office/drawing/2014/main" id="{4F979E14-915F-D3E8-5A34-DB8A6118089B}"/>
              </a:ext>
            </a:extLst>
          </p:cNvPr>
          <p:cNvGraphicFramePr>
            <a:graphicFrameLocks noGrp="1"/>
          </p:cNvGraphicFramePr>
          <p:nvPr>
            <p:extLst>
              <p:ext uri="{D42A27DB-BD31-4B8C-83A1-F6EECF244321}">
                <p14:modId xmlns:p14="http://schemas.microsoft.com/office/powerpoint/2010/main" val="2670440951"/>
              </p:ext>
            </p:extLst>
          </p:nvPr>
        </p:nvGraphicFramePr>
        <p:xfrm>
          <a:off x="863883" y="1292779"/>
          <a:ext cx="3652838" cy="426720"/>
        </p:xfrm>
        <a:graphic>
          <a:graphicData uri="http://schemas.openxmlformats.org/drawingml/2006/table">
            <a:tbl>
              <a:tblPr firstRow="1" bandRow="1">
                <a:tableStyleId>{9D7B26C5-4107-4FEC-AEDC-1716B250A1EF}</a:tableStyleId>
              </a:tblPr>
              <a:tblGrid>
                <a:gridCol w="3652838">
                  <a:extLst>
                    <a:ext uri="{9D8B030D-6E8A-4147-A177-3AD203B41FA5}">
                      <a16:colId xmlns:a16="http://schemas.microsoft.com/office/drawing/2014/main" val="3344843492"/>
                    </a:ext>
                  </a:extLst>
                </a:gridCol>
              </a:tblGrid>
              <a:tr h="370840">
                <a:tc>
                  <a:txBody>
                    <a:bodyPr/>
                    <a:lstStyle/>
                    <a:p>
                      <a:r>
                        <a:rPr lang="zh-CN" altLang="en-US" sz="2200" b="1" dirty="0">
                          <a:solidFill>
                            <a:schemeClr val="accent1"/>
                          </a:solidFill>
                          <a:latin typeface="微软雅黑" panose="020B0503020204020204" pitchFamily="34" charset="-122"/>
                          <a:ea typeface="微软雅黑" panose="020B0503020204020204" pitchFamily="34" charset="-122"/>
                        </a:rPr>
                        <a:t>高级经理</a:t>
                      </a:r>
                      <a:r>
                        <a:rPr lang="en-GB" altLang="zh-CN" sz="2200" b="1" dirty="0">
                          <a:solidFill>
                            <a:schemeClr val="accent1"/>
                          </a:solidFill>
                          <a:latin typeface="微软雅黑" panose="020B0503020204020204" pitchFamily="34" charset="-122"/>
                          <a:ea typeface="微软雅黑" panose="020B0503020204020204" pitchFamily="34" charset="-122"/>
                        </a:rPr>
                        <a:t>*</a:t>
                      </a:r>
                      <a:endParaRPr lang="en-GB" sz="2200" b="1" dirty="0">
                        <a:solidFill>
                          <a:schemeClr val="accent1"/>
                        </a:solidFill>
                        <a:latin typeface="微软雅黑" panose="020B0503020204020204" pitchFamily="34" charset="-122"/>
                        <a:ea typeface="微软雅黑" panose="020B0503020204020204" pitchFamily="34" charset="-122"/>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82481907"/>
                  </a:ext>
                </a:extLst>
              </a:tr>
            </a:tbl>
          </a:graphicData>
        </a:graphic>
      </p:graphicFrame>
      <p:graphicFrame>
        <p:nvGraphicFramePr>
          <p:cNvPr id="6" name="Table 8">
            <a:extLst>
              <a:ext uri="{FF2B5EF4-FFF2-40B4-BE49-F238E27FC236}">
                <a16:creationId xmlns:a16="http://schemas.microsoft.com/office/drawing/2014/main" id="{5381B8F0-A5D3-932D-C246-ADBD6841E0E8}"/>
              </a:ext>
            </a:extLst>
          </p:cNvPr>
          <p:cNvGraphicFramePr>
            <a:graphicFrameLocks noGrp="1"/>
          </p:cNvGraphicFramePr>
          <p:nvPr>
            <p:extLst>
              <p:ext uri="{D42A27DB-BD31-4B8C-83A1-F6EECF244321}">
                <p14:modId xmlns:p14="http://schemas.microsoft.com/office/powerpoint/2010/main" val="2485802119"/>
              </p:ext>
            </p:extLst>
          </p:nvPr>
        </p:nvGraphicFramePr>
        <p:xfrm>
          <a:off x="861709" y="3094780"/>
          <a:ext cx="3652838" cy="426720"/>
        </p:xfrm>
        <a:graphic>
          <a:graphicData uri="http://schemas.openxmlformats.org/drawingml/2006/table">
            <a:tbl>
              <a:tblPr firstRow="1" bandRow="1">
                <a:tableStyleId>{9D7B26C5-4107-4FEC-AEDC-1716B250A1EF}</a:tableStyleId>
              </a:tblPr>
              <a:tblGrid>
                <a:gridCol w="3652838">
                  <a:extLst>
                    <a:ext uri="{9D8B030D-6E8A-4147-A177-3AD203B41FA5}">
                      <a16:colId xmlns:a16="http://schemas.microsoft.com/office/drawing/2014/main" val="3344843492"/>
                    </a:ext>
                  </a:extLst>
                </a:gridCol>
              </a:tblGrid>
              <a:tr h="370840">
                <a:tc>
                  <a:txBody>
                    <a:bodyPr/>
                    <a:lstStyle/>
                    <a:p>
                      <a:r>
                        <a:rPr lang="zh-CN" altLang="en-US" sz="2200" b="1" dirty="0">
                          <a:solidFill>
                            <a:schemeClr val="accent2"/>
                          </a:solidFill>
                          <a:latin typeface="微软雅黑" panose="020B0503020204020204" pitchFamily="34" charset="-122"/>
                          <a:ea typeface="微软雅黑" panose="020B0503020204020204" pitchFamily="34" charset="-122"/>
                        </a:rPr>
                        <a:t>直线经理</a:t>
                      </a:r>
                      <a:endParaRPr lang="en-GB" sz="2200" b="1" dirty="0">
                        <a:solidFill>
                          <a:schemeClr val="accent2"/>
                        </a:solidFill>
                        <a:latin typeface="微软雅黑" panose="020B0503020204020204" pitchFamily="34" charset="-122"/>
                        <a:ea typeface="微软雅黑" panose="020B0503020204020204" pitchFamily="34" charset="-122"/>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82481907"/>
                  </a:ext>
                </a:extLst>
              </a:tr>
            </a:tbl>
          </a:graphicData>
        </a:graphic>
      </p:graphicFrame>
      <p:graphicFrame>
        <p:nvGraphicFramePr>
          <p:cNvPr id="10" name="Table 8">
            <a:extLst>
              <a:ext uri="{FF2B5EF4-FFF2-40B4-BE49-F238E27FC236}">
                <a16:creationId xmlns:a16="http://schemas.microsoft.com/office/drawing/2014/main" id="{BDC29C31-D8BF-310D-A6CF-11D96AD111B8}"/>
              </a:ext>
            </a:extLst>
          </p:cNvPr>
          <p:cNvGraphicFramePr>
            <a:graphicFrameLocks noGrp="1"/>
          </p:cNvGraphicFramePr>
          <p:nvPr>
            <p:extLst>
              <p:ext uri="{D42A27DB-BD31-4B8C-83A1-F6EECF244321}">
                <p14:modId xmlns:p14="http://schemas.microsoft.com/office/powerpoint/2010/main" val="1533390668"/>
              </p:ext>
            </p:extLst>
          </p:nvPr>
        </p:nvGraphicFramePr>
        <p:xfrm>
          <a:off x="355521" y="6188392"/>
          <a:ext cx="10247892" cy="518160"/>
        </p:xfrm>
        <a:graphic>
          <a:graphicData uri="http://schemas.openxmlformats.org/drawingml/2006/table">
            <a:tbl>
              <a:tblPr firstRow="1" bandRow="1">
                <a:tableStyleId>{9D7B26C5-4107-4FEC-AEDC-1716B250A1EF}</a:tableStyleId>
              </a:tblPr>
              <a:tblGrid>
                <a:gridCol w="10247892">
                  <a:extLst>
                    <a:ext uri="{9D8B030D-6E8A-4147-A177-3AD203B41FA5}">
                      <a16:colId xmlns:a16="http://schemas.microsoft.com/office/drawing/2014/main" val="3344843492"/>
                    </a:ext>
                  </a:extLst>
                </a:gridCol>
              </a:tblGrid>
              <a:tr h="253923">
                <a:tc>
                  <a:txBody>
                    <a:bodyPr/>
                    <a:lstStyle/>
                    <a:p>
                      <a:r>
                        <a:rPr lang="en-US" altLang="zh-CN" sz="1400" b="0" i="0" kern="1200" dirty="0">
                          <a:solidFill>
                            <a:schemeClr val="tx1"/>
                          </a:solidFill>
                          <a:effectLst/>
                          <a:highlight>
                            <a:srgbClr val="FFFF00"/>
                          </a:highlight>
                          <a:latin typeface="+mn-lt"/>
                          <a:ea typeface="+mn-ea"/>
                          <a:cs typeface="+mn-cs"/>
                        </a:rPr>
                        <a:t>*</a:t>
                      </a:r>
                      <a:r>
                        <a:rPr lang="zh-CN" altLang="en-US" sz="1400" b="1" i="0" kern="1200" dirty="0">
                          <a:solidFill>
                            <a:schemeClr val="tx1"/>
                          </a:solidFill>
                          <a:effectLst/>
                          <a:highlight>
                            <a:srgbClr val="FFFF00"/>
                          </a:highlight>
                          <a:latin typeface="+mn-lt"/>
                          <a:ea typeface="+mn-ea"/>
                          <a:cs typeface="+mn-cs"/>
                        </a:rPr>
                        <a:t>高级经理</a:t>
                      </a:r>
                      <a:r>
                        <a:rPr lang="zh-CN" altLang="en-US" sz="1400" b="0" i="0" kern="1200" dirty="0">
                          <a:solidFill>
                            <a:schemeClr val="tx1"/>
                          </a:solidFill>
                          <a:effectLst/>
                          <a:highlight>
                            <a:srgbClr val="FFFF00"/>
                          </a:highlight>
                          <a:latin typeface="+mn-lt"/>
                          <a:ea typeface="+mn-ea"/>
                          <a:cs typeface="+mn-cs"/>
                        </a:rPr>
                        <a:t>在此特指所有副总裁（个人级别</a:t>
                      </a:r>
                      <a:r>
                        <a:rPr lang="en-US" altLang="zh-CN" sz="1400" b="0" i="0" kern="1200" dirty="0">
                          <a:solidFill>
                            <a:schemeClr val="tx1"/>
                          </a:solidFill>
                          <a:effectLst/>
                          <a:highlight>
                            <a:srgbClr val="FFFF00"/>
                          </a:highlight>
                          <a:latin typeface="+mn-lt"/>
                          <a:ea typeface="+mn-ea"/>
                          <a:cs typeface="+mn-cs"/>
                        </a:rPr>
                        <a:t>3</a:t>
                      </a:r>
                      <a:r>
                        <a:rPr lang="zh-CN" altLang="en-US" sz="1400" b="0" i="0" kern="1200" dirty="0">
                          <a:solidFill>
                            <a:schemeClr val="tx1"/>
                          </a:solidFill>
                          <a:effectLst/>
                          <a:highlight>
                            <a:srgbClr val="FFFF00"/>
                          </a:highlight>
                          <a:latin typeface="+mn-lt"/>
                          <a:ea typeface="+mn-ea"/>
                          <a:cs typeface="+mn-cs"/>
                        </a:rPr>
                        <a:t>及以上），无论其所在地；无论级别如何，所有总经理、工厂厂长、工厂质量总监以及在上述职位之上的任何地区负责人或其他在报告层级上高于国家级别负责人。</a:t>
                      </a:r>
                      <a:endParaRPr lang="en-GB" sz="600" b="0" i="1" dirty="0">
                        <a:solidFill>
                          <a:schemeClr val="tx1"/>
                        </a:solidFill>
                        <a:highlight>
                          <a:srgbClr val="FFFF00"/>
                        </a:highlight>
                        <a:latin typeface="微软雅黑" panose="020B0503020204020204" pitchFamily="34" charset="-122"/>
                        <a:ea typeface="微软雅黑" panose="020B0503020204020204" pitchFamily="34" charset="-122"/>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82481907"/>
                  </a:ext>
                </a:extLst>
              </a:tr>
            </a:tbl>
          </a:graphicData>
        </a:graphic>
      </p:graphicFrame>
      <p:graphicFrame>
        <p:nvGraphicFramePr>
          <p:cNvPr id="21" name="表格 20">
            <a:extLst>
              <a:ext uri="{FF2B5EF4-FFF2-40B4-BE49-F238E27FC236}">
                <a16:creationId xmlns:a16="http://schemas.microsoft.com/office/drawing/2014/main" id="{A7B2E473-C181-5E88-6B62-2D07A7C6629B}"/>
              </a:ext>
            </a:extLst>
          </p:cNvPr>
          <p:cNvGraphicFramePr>
            <a:graphicFrameLocks noGrp="1"/>
          </p:cNvGraphicFramePr>
          <p:nvPr>
            <p:extLst>
              <p:ext uri="{D42A27DB-BD31-4B8C-83A1-F6EECF244321}">
                <p14:modId xmlns:p14="http://schemas.microsoft.com/office/powerpoint/2010/main" val="2477335763"/>
              </p:ext>
            </p:extLst>
          </p:nvPr>
        </p:nvGraphicFramePr>
        <p:xfrm>
          <a:off x="0" y="-11036"/>
          <a:ext cx="12192000" cy="253923"/>
        </p:xfrm>
        <a:graphic>
          <a:graphicData uri="http://schemas.openxmlformats.org/drawingml/2006/table">
            <a:tbl>
              <a:tblPr firstRow="1" bandRow="1">
                <a:tableStyleId>{9D7B26C5-4107-4FEC-AEDC-1716B250A1EF}</a:tableStyleId>
              </a:tblPr>
              <a:tblGrid>
                <a:gridCol w="1016000">
                  <a:extLst>
                    <a:ext uri="{9D8B030D-6E8A-4147-A177-3AD203B41FA5}">
                      <a16:colId xmlns:a16="http://schemas.microsoft.com/office/drawing/2014/main" val="430702346"/>
                    </a:ext>
                  </a:extLst>
                </a:gridCol>
                <a:gridCol w="1016000">
                  <a:extLst>
                    <a:ext uri="{9D8B030D-6E8A-4147-A177-3AD203B41FA5}">
                      <a16:colId xmlns:a16="http://schemas.microsoft.com/office/drawing/2014/main" val="3238340718"/>
                    </a:ext>
                  </a:extLst>
                </a:gridCol>
                <a:gridCol w="1016000">
                  <a:extLst>
                    <a:ext uri="{9D8B030D-6E8A-4147-A177-3AD203B41FA5}">
                      <a16:colId xmlns:a16="http://schemas.microsoft.com/office/drawing/2014/main" val="375901009"/>
                    </a:ext>
                  </a:extLst>
                </a:gridCol>
                <a:gridCol w="1016000">
                  <a:extLst>
                    <a:ext uri="{9D8B030D-6E8A-4147-A177-3AD203B41FA5}">
                      <a16:colId xmlns:a16="http://schemas.microsoft.com/office/drawing/2014/main" val="1186696337"/>
                    </a:ext>
                  </a:extLst>
                </a:gridCol>
                <a:gridCol w="1016000">
                  <a:extLst>
                    <a:ext uri="{9D8B030D-6E8A-4147-A177-3AD203B41FA5}">
                      <a16:colId xmlns:a16="http://schemas.microsoft.com/office/drawing/2014/main" val="1856434816"/>
                    </a:ext>
                  </a:extLst>
                </a:gridCol>
                <a:gridCol w="1016000">
                  <a:extLst>
                    <a:ext uri="{9D8B030D-6E8A-4147-A177-3AD203B41FA5}">
                      <a16:colId xmlns:a16="http://schemas.microsoft.com/office/drawing/2014/main" val="2631607187"/>
                    </a:ext>
                  </a:extLst>
                </a:gridCol>
                <a:gridCol w="1016000">
                  <a:extLst>
                    <a:ext uri="{9D8B030D-6E8A-4147-A177-3AD203B41FA5}">
                      <a16:colId xmlns:a16="http://schemas.microsoft.com/office/drawing/2014/main" val="3908009043"/>
                    </a:ext>
                  </a:extLst>
                </a:gridCol>
                <a:gridCol w="1016000">
                  <a:extLst>
                    <a:ext uri="{9D8B030D-6E8A-4147-A177-3AD203B41FA5}">
                      <a16:colId xmlns:a16="http://schemas.microsoft.com/office/drawing/2014/main" val="2320919784"/>
                    </a:ext>
                  </a:extLst>
                </a:gridCol>
                <a:gridCol w="1016000">
                  <a:extLst>
                    <a:ext uri="{9D8B030D-6E8A-4147-A177-3AD203B41FA5}">
                      <a16:colId xmlns:a16="http://schemas.microsoft.com/office/drawing/2014/main" val="345247987"/>
                    </a:ext>
                  </a:extLst>
                </a:gridCol>
                <a:gridCol w="1016000">
                  <a:extLst>
                    <a:ext uri="{9D8B030D-6E8A-4147-A177-3AD203B41FA5}">
                      <a16:colId xmlns:a16="http://schemas.microsoft.com/office/drawing/2014/main" val="2953035068"/>
                    </a:ext>
                  </a:extLst>
                </a:gridCol>
                <a:gridCol w="1016000">
                  <a:extLst>
                    <a:ext uri="{9D8B030D-6E8A-4147-A177-3AD203B41FA5}">
                      <a16:colId xmlns:a16="http://schemas.microsoft.com/office/drawing/2014/main" val="3468142707"/>
                    </a:ext>
                  </a:extLst>
                </a:gridCol>
                <a:gridCol w="1016000">
                  <a:extLst>
                    <a:ext uri="{9D8B030D-6E8A-4147-A177-3AD203B41FA5}">
                      <a16:colId xmlns:a16="http://schemas.microsoft.com/office/drawing/2014/main" val="3194531347"/>
                    </a:ext>
                  </a:extLst>
                </a:gridCol>
              </a:tblGrid>
              <a:tr h="253923">
                <a:tc>
                  <a:txBody>
                    <a:bodyPr/>
                    <a:lstStyle/>
                    <a:p>
                      <a:endParaRPr lang="en-GB" sz="900" dirty="0"/>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900" dirty="0"/>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70703203"/>
                  </a:ext>
                </a:extLst>
              </a:tr>
            </a:tbl>
          </a:graphicData>
        </a:graphic>
      </p:graphicFrame>
      <p:grpSp>
        <p:nvGrpSpPr>
          <p:cNvPr id="23" name="组合 22">
            <a:extLst>
              <a:ext uri="{FF2B5EF4-FFF2-40B4-BE49-F238E27FC236}">
                <a16:creationId xmlns:a16="http://schemas.microsoft.com/office/drawing/2014/main" id="{BD6C74AE-3546-69B5-86DB-C8C8B4694D2C}"/>
              </a:ext>
            </a:extLst>
          </p:cNvPr>
          <p:cNvGrpSpPr/>
          <p:nvPr/>
        </p:nvGrpSpPr>
        <p:grpSpPr>
          <a:xfrm>
            <a:off x="118580" y="-11037"/>
            <a:ext cx="11981979" cy="250244"/>
            <a:chOff x="474181" y="1053094"/>
            <a:chExt cx="11274184" cy="250244"/>
          </a:xfrm>
        </p:grpSpPr>
        <p:sp>
          <p:nvSpPr>
            <p:cNvPr id="24" name="文本框 23">
              <a:extLst>
                <a:ext uri="{FF2B5EF4-FFF2-40B4-BE49-F238E27FC236}">
                  <a16:creationId xmlns:a16="http://schemas.microsoft.com/office/drawing/2014/main" id="{3BF66252-A6DE-5498-F192-9F6AFCB7E693}"/>
                </a:ext>
              </a:extLst>
            </p:cNvPr>
            <p:cNvSpPr txBox="1"/>
            <p:nvPr/>
          </p:nvSpPr>
          <p:spPr>
            <a:xfrm>
              <a:off x="47418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定义</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5" name="文本框 24">
              <a:extLst>
                <a:ext uri="{FF2B5EF4-FFF2-40B4-BE49-F238E27FC236}">
                  <a16:creationId xmlns:a16="http://schemas.microsoft.com/office/drawing/2014/main" id="{ADAB22BA-81CC-4F6A-8CCE-FA16FFF43FAC}"/>
                </a:ext>
              </a:extLst>
            </p:cNvPr>
            <p:cNvSpPr txBox="1"/>
            <p:nvPr/>
          </p:nvSpPr>
          <p:spPr>
            <a:xfrm>
              <a:off x="238356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职责</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6" name="文本框 25">
              <a:extLst>
                <a:ext uri="{FF2B5EF4-FFF2-40B4-BE49-F238E27FC236}">
                  <a16:creationId xmlns:a16="http://schemas.microsoft.com/office/drawing/2014/main" id="{F35E1820-7D8D-8D18-8937-A46D43C0AE23}"/>
                </a:ext>
              </a:extLst>
            </p:cNvPr>
            <p:cNvSpPr txBox="1"/>
            <p:nvPr/>
          </p:nvSpPr>
          <p:spPr>
            <a:xfrm>
              <a:off x="142887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范围</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7" name="文本框 26">
              <a:extLst>
                <a:ext uri="{FF2B5EF4-FFF2-40B4-BE49-F238E27FC236}">
                  <a16:creationId xmlns:a16="http://schemas.microsoft.com/office/drawing/2014/main" id="{8C7E6C15-AF65-EC8C-8749-C7FB6A666513}"/>
                </a:ext>
              </a:extLst>
            </p:cNvPr>
            <p:cNvSpPr txBox="1"/>
            <p:nvPr/>
          </p:nvSpPr>
          <p:spPr>
            <a:xfrm>
              <a:off x="333825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识别</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28" name="文本框 27">
              <a:extLst>
                <a:ext uri="{FF2B5EF4-FFF2-40B4-BE49-F238E27FC236}">
                  <a16:creationId xmlns:a16="http://schemas.microsoft.com/office/drawing/2014/main" id="{8DBE1495-4F38-2A15-7EB8-164BEA8BF075}"/>
                </a:ext>
              </a:extLst>
            </p:cNvPr>
            <p:cNvSpPr txBox="1"/>
            <p:nvPr/>
          </p:nvSpPr>
          <p:spPr>
            <a:xfrm>
              <a:off x="429294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披露</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4" name="文本框 33">
              <a:extLst>
                <a:ext uri="{FF2B5EF4-FFF2-40B4-BE49-F238E27FC236}">
                  <a16:creationId xmlns:a16="http://schemas.microsoft.com/office/drawing/2014/main" id="{090D7537-00EF-29AC-96E2-B06F0C6CA837}"/>
                </a:ext>
              </a:extLst>
            </p:cNvPr>
            <p:cNvSpPr txBox="1"/>
            <p:nvPr/>
          </p:nvSpPr>
          <p:spPr>
            <a:xfrm>
              <a:off x="524764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管理</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5" name="文本框 34">
              <a:extLst>
                <a:ext uri="{FF2B5EF4-FFF2-40B4-BE49-F238E27FC236}">
                  <a16:creationId xmlns:a16="http://schemas.microsoft.com/office/drawing/2014/main" id="{0FB1DF69-8919-4DB1-205D-F1CEBC107E8F}"/>
                </a:ext>
              </a:extLst>
            </p:cNvPr>
            <p:cNvSpPr txBox="1"/>
            <p:nvPr/>
          </p:nvSpPr>
          <p:spPr>
            <a:xfrm>
              <a:off x="6202333"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其他场景</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6" name="文本框 35">
              <a:extLst>
                <a:ext uri="{FF2B5EF4-FFF2-40B4-BE49-F238E27FC236}">
                  <a16:creationId xmlns:a16="http://schemas.microsoft.com/office/drawing/2014/main" id="{DAC746D8-8BC2-EE3B-1905-9DEB6D5C9ADB}"/>
                </a:ext>
              </a:extLst>
            </p:cNvPr>
            <p:cNvSpPr txBox="1"/>
            <p:nvPr/>
          </p:nvSpPr>
          <p:spPr>
            <a:xfrm>
              <a:off x="7157025"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具体示例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7" name="文本框 36">
              <a:extLst>
                <a:ext uri="{FF2B5EF4-FFF2-40B4-BE49-F238E27FC236}">
                  <a16:creationId xmlns:a16="http://schemas.microsoft.com/office/drawing/2014/main" id="{40882E7A-C5CC-F1B1-D4C1-B3A5D499B93D}"/>
                </a:ext>
              </a:extLst>
            </p:cNvPr>
            <p:cNvSpPr txBox="1"/>
            <p:nvPr/>
          </p:nvSpPr>
          <p:spPr>
            <a:xfrm>
              <a:off x="8111717"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类别示例</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8" name="文本框 37">
              <a:extLst>
                <a:ext uri="{FF2B5EF4-FFF2-40B4-BE49-F238E27FC236}">
                  <a16:creationId xmlns:a16="http://schemas.microsoft.com/office/drawing/2014/main" id="{334B1179-7FDD-DA8A-98A7-BAEC2CD5940F}"/>
                </a:ext>
              </a:extLst>
            </p:cNvPr>
            <p:cNvSpPr txBox="1"/>
            <p:nvPr/>
          </p:nvSpPr>
          <p:spPr>
            <a:xfrm>
              <a:off x="10021101"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点击完成</a:t>
              </a:r>
              <a:endParaRPr lang="en-GB" sz="1200" dirty="0" err="1">
                <a:solidFill>
                  <a:schemeClr val="bg1"/>
                </a:solidFill>
                <a:latin typeface="Arial" panose="020B0604020202020204" pitchFamily="34" charset="0"/>
                <a:ea typeface="微软雅黑" panose="020B0503020204020204" pitchFamily="34" charset="-122"/>
              </a:endParaRPr>
            </a:p>
          </p:txBody>
        </p:sp>
        <p:sp>
          <p:nvSpPr>
            <p:cNvPr id="39" name="文本框 38">
              <a:extLst>
                <a:ext uri="{FF2B5EF4-FFF2-40B4-BE49-F238E27FC236}">
                  <a16:creationId xmlns:a16="http://schemas.microsoft.com/office/drawing/2014/main" id="{6516FF37-A216-CE0E-FE6A-A950B3DD40ED}"/>
                </a:ext>
              </a:extLst>
            </p:cNvPr>
            <p:cNvSpPr txBox="1"/>
            <p:nvPr/>
          </p:nvSpPr>
          <p:spPr>
            <a:xfrm>
              <a:off x="10975789" y="1053094"/>
              <a:ext cx="772576" cy="250244"/>
            </a:xfrm>
            <a:prstGeom prst="rect">
              <a:avLst/>
            </a:prstGeom>
            <a:noFill/>
          </p:spPr>
          <p:txBody>
            <a:bodyPr wrap="square" lIns="36000" tIns="36000" rIns="36000" bIns="3600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Arial" panose="020B0604020202020204" pitchFamily="34" charset="0"/>
                  <a:ea typeface="微软雅黑" panose="020B0503020204020204" pitchFamily="34" charset="-122"/>
                </a:rPr>
                <a:t>完成培训</a:t>
              </a:r>
              <a:endParaRPr lang="en-GB" sz="1200" dirty="0" err="1">
                <a:solidFill>
                  <a:schemeClr val="bg1"/>
                </a:solidFill>
                <a:latin typeface="Arial" panose="020B0604020202020204" pitchFamily="34" charset="0"/>
                <a:ea typeface="微软雅黑" panose="020B0503020204020204" pitchFamily="34" charset="-122"/>
              </a:endParaRPr>
            </a:p>
          </p:txBody>
        </p:sp>
      </p:grpSp>
      <p:grpSp>
        <p:nvGrpSpPr>
          <p:cNvPr id="4" name="Group 1173">
            <a:extLst>
              <a:ext uri="{FF2B5EF4-FFF2-40B4-BE49-F238E27FC236}">
                <a16:creationId xmlns:a16="http://schemas.microsoft.com/office/drawing/2014/main" id="{87CA0BE3-397F-04CB-E502-01D8DDAF2E90}"/>
              </a:ext>
            </a:extLst>
          </p:cNvPr>
          <p:cNvGrpSpPr/>
          <p:nvPr/>
        </p:nvGrpSpPr>
        <p:grpSpPr>
          <a:xfrm>
            <a:off x="432217" y="1299393"/>
            <a:ext cx="365760" cy="365760"/>
            <a:chOff x="2530475" y="2533650"/>
            <a:chExt cx="1244600" cy="1244601"/>
          </a:xfrm>
          <a:solidFill>
            <a:schemeClr val="accent1"/>
          </a:solidFill>
        </p:grpSpPr>
        <p:sp>
          <p:nvSpPr>
            <p:cNvPr id="7" name="Freeform 54">
              <a:extLst>
                <a:ext uri="{FF2B5EF4-FFF2-40B4-BE49-F238E27FC236}">
                  <a16:creationId xmlns:a16="http://schemas.microsoft.com/office/drawing/2014/main" id="{DEAEA7EA-E030-9059-AA25-AF327704F82B}"/>
                </a:ext>
              </a:extLst>
            </p:cNvPr>
            <p:cNvSpPr>
              <a:spLocks/>
            </p:cNvSpPr>
            <p:nvPr/>
          </p:nvSpPr>
          <p:spPr bwMode="auto">
            <a:xfrm>
              <a:off x="2874963" y="2533650"/>
              <a:ext cx="555625" cy="555625"/>
            </a:xfrm>
            <a:custGeom>
              <a:avLst/>
              <a:gdLst/>
              <a:ahLst/>
              <a:cxnLst>
                <a:cxn ang="0">
                  <a:pos x="369" y="701"/>
                </a:cxn>
                <a:cxn ang="0">
                  <a:pos x="421" y="694"/>
                </a:cxn>
                <a:cxn ang="0">
                  <a:pos x="470" y="680"/>
                </a:cxn>
                <a:cxn ang="0">
                  <a:pos x="517" y="658"/>
                </a:cxn>
                <a:cxn ang="0">
                  <a:pos x="560" y="631"/>
                </a:cxn>
                <a:cxn ang="0">
                  <a:pos x="598" y="598"/>
                </a:cxn>
                <a:cxn ang="0">
                  <a:pos x="631" y="561"/>
                </a:cxn>
                <a:cxn ang="0">
                  <a:pos x="658" y="517"/>
                </a:cxn>
                <a:cxn ang="0">
                  <a:pos x="680" y="472"/>
                </a:cxn>
                <a:cxn ang="0">
                  <a:pos x="694" y="422"/>
                </a:cxn>
                <a:cxn ang="0">
                  <a:pos x="701" y="369"/>
                </a:cxn>
                <a:cxn ang="0">
                  <a:pos x="701" y="333"/>
                </a:cxn>
                <a:cxn ang="0">
                  <a:pos x="694" y="280"/>
                </a:cxn>
                <a:cxn ang="0">
                  <a:pos x="680" y="230"/>
                </a:cxn>
                <a:cxn ang="0">
                  <a:pos x="658" y="184"/>
                </a:cxn>
                <a:cxn ang="0">
                  <a:pos x="631" y="140"/>
                </a:cxn>
                <a:cxn ang="0">
                  <a:pos x="598" y="103"/>
                </a:cxn>
                <a:cxn ang="0">
                  <a:pos x="560" y="70"/>
                </a:cxn>
                <a:cxn ang="0">
                  <a:pos x="517" y="43"/>
                </a:cxn>
                <a:cxn ang="0">
                  <a:pos x="470" y="21"/>
                </a:cxn>
                <a:cxn ang="0">
                  <a:pos x="421" y="8"/>
                </a:cxn>
                <a:cxn ang="0">
                  <a:pos x="369" y="0"/>
                </a:cxn>
                <a:cxn ang="0">
                  <a:pos x="332" y="0"/>
                </a:cxn>
                <a:cxn ang="0">
                  <a:pos x="280" y="8"/>
                </a:cxn>
                <a:cxn ang="0">
                  <a:pos x="230" y="21"/>
                </a:cxn>
                <a:cxn ang="0">
                  <a:pos x="183" y="43"/>
                </a:cxn>
                <a:cxn ang="0">
                  <a:pos x="140" y="70"/>
                </a:cxn>
                <a:cxn ang="0">
                  <a:pos x="103" y="103"/>
                </a:cxn>
                <a:cxn ang="0">
                  <a:pos x="70" y="140"/>
                </a:cxn>
                <a:cxn ang="0">
                  <a:pos x="42" y="184"/>
                </a:cxn>
                <a:cxn ang="0">
                  <a:pos x="21" y="230"/>
                </a:cxn>
                <a:cxn ang="0">
                  <a:pos x="7" y="280"/>
                </a:cxn>
                <a:cxn ang="0">
                  <a:pos x="0" y="333"/>
                </a:cxn>
                <a:cxn ang="0">
                  <a:pos x="0" y="369"/>
                </a:cxn>
                <a:cxn ang="0">
                  <a:pos x="7" y="422"/>
                </a:cxn>
                <a:cxn ang="0">
                  <a:pos x="21" y="472"/>
                </a:cxn>
                <a:cxn ang="0">
                  <a:pos x="42" y="517"/>
                </a:cxn>
                <a:cxn ang="0">
                  <a:pos x="70" y="561"/>
                </a:cxn>
                <a:cxn ang="0">
                  <a:pos x="103" y="598"/>
                </a:cxn>
                <a:cxn ang="0">
                  <a:pos x="140" y="631"/>
                </a:cxn>
                <a:cxn ang="0">
                  <a:pos x="183" y="658"/>
                </a:cxn>
                <a:cxn ang="0">
                  <a:pos x="230" y="680"/>
                </a:cxn>
                <a:cxn ang="0">
                  <a:pos x="280" y="694"/>
                </a:cxn>
                <a:cxn ang="0">
                  <a:pos x="332" y="701"/>
                </a:cxn>
              </a:cxnLst>
              <a:rect l="0" t="0" r="r" b="b"/>
              <a:pathLst>
                <a:path w="701" h="701">
                  <a:moveTo>
                    <a:pt x="350" y="701"/>
                  </a:moveTo>
                  <a:lnTo>
                    <a:pt x="350" y="701"/>
                  </a:lnTo>
                  <a:lnTo>
                    <a:pt x="369" y="701"/>
                  </a:lnTo>
                  <a:lnTo>
                    <a:pt x="386" y="699"/>
                  </a:lnTo>
                  <a:lnTo>
                    <a:pt x="404" y="697"/>
                  </a:lnTo>
                  <a:lnTo>
                    <a:pt x="421" y="694"/>
                  </a:lnTo>
                  <a:lnTo>
                    <a:pt x="438" y="691"/>
                  </a:lnTo>
                  <a:lnTo>
                    <a:pt x="455" y="685"/>
                  </a:lnTo>
                  <a:lnTo>
                    <a:pt x="470" y="680"/>
                  </a:lnTo>
                  <a:lnTo>
                    <a:pt x="487" y="674"/>
                  </a:lnTo>
                  <a:lnTo>
                    <a:pt x="503" y="667"/>
                  </a:lnTo>
                  <a:lnTo>
                    <a:pt x="517" y="658"/>
                  </a:lnTo>
                  <a:lnTo>
                    <a:pt x="532" y="650"/>
                  </a:lnTo>
                  <a:lnTo>
                    <a:pt x="546" y="642"/>
                  </a:lnTo>
                  <a:lnTo>
                    <a:pt x="560" y="631"/>
                  </a:lnTo>
                  <a:lnTo>
                    <a:pt x="573" y="621"/>
                  </a:lnTo>
                  <a:lnTo>
                    <a:pt x="586" y="610"/>
                  </a:lnTo>
                  <a:lnTo>
                    <a:pt x="598" y="598"/>
                  </a:lnTo>
                  <a:lnTo>
                    <a:pt x="610" y="587"/>
                  </a:lnTo>
                  <a:lnTo>
                    <a:pt x="621" y="573"/>
                  </a:lnTo>
                  <a:lnTo>
                    <a:pt x="631" y="561"/>
                  </a:lnTo>
                  <a:lnTo>
                    <a:pt x="641" y="546"/>
                  </a:lnTo>
                  <a:lnTo>
                    <a:pt x="650" y="533"/>
                  </a:lnTo>
                  <a:lnTo>
                    <a:pt x="658" y="517"/>
                  </a:lnTo>
                  <a:lnTo>
                    <a:pt x="667" y="503"/>
                  </a:lnTo>
                  <a:lnTo>
                    <a:pt x="673" y="487"/>
                  </a:lnTo>
                  <a:lnTo>
                    <a:pt x="680" y="472"/>
                  </a:lnTo>
                  <a:lnTo>
                    <a:pt x="685" y="455"/>
                  </a:lnTo>
                  <a:lnTo>
                    <a:pt x="690" y="438"/>
                  </a:lnTo>
                  <a:lnTo>
                    <a:pt x="694" y="422"/>
                  </a:lnTo>
                  <a:lnTo>
                    <a:pt x="697" y="404"/>
                  </a:lnTo>
                  <a:lnTo>
                    <a:pt x="699" y="386"/>
                  </a:lnTo>
                  <a:lnTo>
                    <a:pt x="701" y="369"/>
                  </a:lnTo>
                  <a:lnTo>
                    <a:pt x="701" y="350"/>
                  </a:lnTo>
                  <a:lnTo>
                    <a:pt x="701" y="350"/>
                  </a:lnTo>
                  <a:lnTo>
                    <a:pt x="701" y="333"/>
                  </a:lnTo>
                  <a:lnTo>
                    <a:pt x="699" y="315"/>
                  </a:lnTo>
                  <a:lnTo>
                    <a:pt x="697" y="297"/>
                  </a:lnTo>
                  <a:lnTo>
                    <a:pt x="694" y="280"/>
                  </a:lnTo>
                  <a:lnTo>
                    <a:pt x="690" y="263"/>
                  </a:lnTo>
                  <a:lnTo>
                    <a:pt x="685" y="246"/>
                  </a:lnTo>
                  <a:lnTo>
                    <a:pt x="680" y="230"/>
                  </a:lnTo>
                  <a:lnTo>
                    <a:pt x="673" y="214"/>
                  </a:lnTo>
                  <a:lnTo>
                    <a:pt x="667" y="199"/>
                  </a:lnTo>
                  <a:lnTo>
                    <a:pt x="658" y="184"/>
                  </a:lnTo>
                  <a:lnTo>
                    <a:pt x="650" y="169"/>
                  </a:lnTo>
                  <a:lnTo>
                    <a:pt x="641" y="155"/>
                  </a:lnTo>
                  <a:lnTo>
                    <a:pt x="631" y="140"/>
                  </a:lnTo>
                  <a:lnTo>
                    <a:pt x="621" y="128"/>
                  </a:lnTo>
                  <a:lnTo>
                    <a:pt x="610" y="115"/>
                  </a:lnTo>
                  <a:lnTo>
                    <a:pt x="598" y="103"/>
                  </a:lnTo>
                  <a:lnTo>
                    <a:pt x="586" y="92"/>
                  </a:lnTo>
                  <a:lnTo>
                    <a:pt x="573" y="80"/>
                  </a:lnTo>
                  <a:lnTo>
                    <a:pt x="560" y="70"/>
                  </a:lnTo>
                  <a:lnTo>
                    <a:pt x="546" y="60"/>
                  </a:lnTo>
                  <a:lnTo>
                    <a:pt x="532" y="51"/>
                  </a:lnTo>
                  <a:lnTo>
                    <a:pt x="517" y="43"/>
                  </a:lnTo>
                  <a:lnTo>
                    <a:pt x="503" y="35"/>
                  </a:lnTo>
                  <a:lnTo>
                    <a:pt x="487" y="27"/>
                  </a:lnTo>
                  <a:lnTo>
                    <a:pt x="470" y="21"/>
                  </a:lnTo>
                  <a:lnTo>
                    <a:pt x="455" y="16"/>
                  </a:lnTo>
                  <a:lnTo>
                    <a:pt x="438" y="11"/>
                  </a:lnTo>
                  <a:lnTo>
                    <a:pt x="421" y="8"/>
                  </a:lnTo>
                  <a:lnTo>
                    <a:pt x="404" y="5"/>
                  </a:lnTo>
                  <a:lnTo>
                    <a:pt x="386" y="2"/>
                  </a:lnTo>
                  <a:lnTo>
                    <a:pt x="369" y="0"/>
                  </a:lnTo>
                  <a:lnTo>
                    <a:pt x="350" y="0"/>
                  </a:lnTo>
                  <a:lnTo>
                    <a:pt x="350" y="0"/>
                  </a:lnTo>
                  <a:lnTo>
                    <a:pt x="332" y="0"/>
                  </a:lnTo>
                  <a:lnTo>
                    <a:pt x="315" y="2"/>
                  </a:lnTo>
                  <a:lnTo>
                    <a:pt x="297" y="5"/>
                  </a:lnTo>
                  <a:lnTo>
                    <a:pt x="280" y="8"/>
                  </a:lnTo>
                  <a:lnTo>
                    <a:pt x="263" y="11"/>
                  </a:lnTo>
                  <a:lnTo>
                    <a:pt x="246" y="16"/>
                  </a:lnTo>
                  <a:lnTo>
                    <a:pt x="230" y="21"/>
                  </a:lnTo>
                  <a:lnTo>
                    <a:pt x="214" y="27"/>
                  </a:lnTo>
                  <a:lnTo>
                    <a:pt x="199" y="35"/>
                  </a:lnTo>
                  <a:lnTo>
                    <a:pt x="183" y="43"/>
                  </a:lnTo>
                  <a:lnTo>
                    <a:pt x="168" y="51"/>
                  </a:lnTo>
                  <a:lnTo>
                    <a:pt x="155" y="60"/>
                  </a:lnTo>
                  <a:lnTo>
                    <a:pt x="140" y="70"/>
                  </a:lnTo>
                  <a:lnTo>
                    <a:pt x="128" y="80"/>
                  </a:lnTo>
                  <a:lnTo>
                    <a:pt x="114" y="92"/>
                  </a:lnTo>
                  <a:lnTo>
                    <a:pt x="103" y="103"/>
                  </a:lnTo>
                  <a:lnTo>
                    <a:pt x="91" y="115"/>
                  </a:lnTo>
                  <a:lnTo>
                    <a:pt x="80" y="128"/>
                  </a:lnTo>
                  <a:lnTo>
                    <a:pt x="70" y="140"/>
                  </a:lnTo>
                  <a:lnTo>
                    <a:pt x="59" y="155"/>
                  </a:lnTo>
                  <a:lnTo>
                    <a:pt x="51" y="169"/>
                  </a:lnTo>
                  <a:lnTo>
                    <a:pt x="42" y="184"/>
                  </a:lnTo>
                  <a:lnTo>
                    <a:pt x="35" y="199"/>
                  </a:lnTo>
                  <a:lnTo>
                    <a:pt x="27" y="214"/>
                  </a:lnTo>
                  <a:lnTo>
                    <a:pt x="21" y="230"/>
                  </a:lnTo>
                  <a:lnTo>
                    <a:pt x="16" y="246"/>
                  </a:lnTo>
                  <a:lnTo>
                    <a:pt x="11" y="263"/>
                  </a:lnTo>
                  <a:lnTo>
                    <a:pt x="7" y="280"/>
                  </a:lnTo>
                  <a:lnTo>
                    <a:pt x="4" y="297"/>
                  </a:lnTo>
                  <a:lnTo>
                    <a:pt x="1" y="315"/>
                  </a:lnTo>
                  <a:lnTo>
                    <a:pt x="0" y="333"/>
                  </a:lnTo>
                  <a:lnTo>
                    <a:pt x="0" y="350"/>
                  </a:lnTo>
                  <a:lnTo>
                    <a:pt x="0" y="350"/>
                  </a:lnTo>
                  <a:lnTo>
                    <a:pt x="0" y="369"/>
                  </a:lnTo>
                  <a:lnTo>
                    <a:pt x="1" y="386"/>
                  </a:lnTo>
                  <a:lnTo>
                    <a:pt x="4" y="404"/>
                  </a:lnTo>
                  <a:lnTo>
                    <a:pt x="7" y="422"/>
                  </a:lnTo>
                  <a:lnTo>
                    <a:pt x="11" y="438"/>
                  </a:lnTo>
                  <a:lnTo>
                    <a:pt x="16" y="455"/>
                  </a:lnTo>
                  <a:lnTo>
                    <a:pt x="21" y="472"/>
                  </a:lnTo>
                  <a:lnTo>
                    <a:pt x="27" y="487"/>
                  </a:lnTo>
                  <a:lnTo>
                    <a:pt x="35" y="503"/>
                  </a:lnTo>
                  <a:lnTo>
                    <a:pt x="42" y="517"/>
                  </a:lnTo>
                  <a:lnTo>
                    <a:pt x="51" y="533"/>
                  </a:lnTo>
                  <a:lnTo>
                    <a:pt x="59" y="546"/>
                  </a:lnTo>
                  <a:lnTo>
                    <a:pt x="70" y="561"/>
                  </a:lnTo>
                  <a:lnTo>
                    <a:pt x="80" y="573"/>
                  </a:lnTo>
                  <a:lnTo>
                    <a:pt x="91" y="587"/>
                  </a:lnTo>
                  <a:lnTo>
                    <a:pt x="103" y="598"/>
                  </a:lnTo>
                  <a:lnTo>
                    <a:pt x="114" y="610"/>
                  </a:lnTo>
                  <a:lnTo>
                    <a:pt x="128" y="621"/>
                  </a:lnTo>
                  <a:lnTo>
                    <a:pt x="140" y="631"/>
                  </a:lnTo>
                  <a:lnTo>
                    <a:pt x="155" y="642"/>
                  </a:lnTo>
                  <a:lnTo>
                    <a:pt x="168" y="650"/>
                  </a:lnTo>
                  <a:lnTo>
                    <a:pt x="183" y="658"/>
                  </a:lnTo>
                  <a:lnTo>
                    <a:pt x="199" y="667"/>
                  </a:lnTo>
                  <a:lnTo>
                    <a:pt x="214" y="674"/>
                  </a:lnTo>
                  <a:lnTo>
                    <a:pt x="230" y="680"/>
                  </a:lnTo>
                  <a:lnTo>
                    <a:pt x="246" y="685"/>
                  </a:lnTo>
                  <a:lnTo>
                    <a:pt x="263" y="691"/>
                  </a:lnTo>
                  <a:lnTo>
                    <a:pt x="280" y="694"/>
                  </a:lnTo>
                  <a:lnTo>
                    <a:pt x="297" y="697"/>
                  </a:lnTo>
                  <a:lnTo>
                    <a:pt x="315" y="699"/>
                  </a:lnTo>
                  <a:lnTo>
                    <a:pt x="332" y="701"/>
                  </a:lnTo>
                  <a:lnTo>
                    <a:pt x="350" y="701"/>
                  </a:lnTo>
                  <a:lnTo>
                    <a:pt x="350" y="7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8" name="Freeform 55">
              <a:extLst>
                <a:ext uri="{FF2B5EF4-FFF2-40B4-BE49-F238E27FC236}">
                  <a16:creationId xmlns:a16="http://schemas.microsoft.com/office/drawing/2014/main" id="{A939F0AA-08BA-2947-ED89-D490BCA13018}"/>
                </a:ext>
              </a:extLst>
            </p:cNvPr>
            <p:cNvSpPr>
              <a:spLocks/>
            </p:cNvSpPr>
            <p:nvPr/>
          </p:nvSpPr>
          <p:spPr bwMode="auto">
            <a:xfrm>
              <a:off x="2895600" y="3313113"/>
              <a:ext cx="514350" cy="330200"/>
            </a:xfrm>
            <a:custGeom>
              <a:avLst/>
              <a:gdLst/>
              <a:ahLst/>
              <a:cxnLst>
                <a:cxn ang="0">
                  <a:pos x="0" y="36"/>
                </a:cxn>
                <a:cxn ang="0">
                  <a:pos x="0" y="380"/>
                </a:cxn>
                <a:cxn ang="0">
                  <a:pos x="0" y="380"/>
                </a:cxn>
                <a:cxn ang="0">
                  <a:pos x="1" y="387"/>
                </a:cxn>
                <a:cxn ang="0">
                  <a:pos x="3" y="394"/>
                </a:cxn>
                <a:cxn ang="0">
                  <a:pos x="6" y="400"/>
                </a:cxn>
                <a:cxn ang="0">
                  <a:pos x="11" y="405"/>
                </a:cxn>
                <a:cxn ang="0">
                  <a:pos x="16" y="409"/>
                </a:cxn>
                <a:cxn ang="0">
                  <a:pos x="22" y="412"/>
                </a:cxn>
                <a:cxn ang="0">
                  <a:pos x="28" y="414"/>
                </a:cxn>
                <a:cxn ang="0">
                  <a:pos x="36" y="415"/>
                </a:cxn>
                <a:cxn ang="0">
                  <a:pos x="614" y="415"/>
                </a:cxn>
                <a:cxn ang="0">
                  <a:pos x="614" y="415"/>
                </a:cxn>
                <a:cxn ang="0">
                  <a:pos x="621" y="414"/>
                </a:cxn>
                <a:cxn ang="0">
                  <a:pos x="627" y="412"/>
                </a:cxn>
                <a:cxn ang="0">
                  <a:pos x="633" y="409"/>
                </a:cxn>
                <a:cxn ang="0">
                  <a:pos x="639" y="405"/>
                </a:cxn>
                <a:cxn ang="0">
                  <a:pos x="643" y="400"/>
                </a:cxn>
                <a:cxn ang="0">
                  <a:pos x="646" y="394"/>
                </a:cxn>
                <a:cxn ang="0">
                  <a:pos x="648" y="387"/>
                </a:cxn>
                <a:cxn ang="0">
                  <a:pos x="649" y="380"/>
                </a:cxn>
                <a:cxn ang="0">
                  <a:pos x="649" y="36"/>
                </a:cxn>
                <a:cxn ang="0">
                  <a:pos x="649" y="36"/>
                </a:cxn>
                <a:cxn ang="0">
                  <a:pos x="648" y="28"/>
                </a:cxn>
                <a:cxn ang="0">
                  <a:pos x="646" y="22"/>
                </a:cxn>
                <a:cxn ang="0">
                  <a:pos x="643" y="16"/>
                </a:cxn>
                <a:cxn ang="0">
                  <a:pos x="639" y="11"/>
                </a:cxn>
                <a:cxn ang="0">
                  <a:pos x="633" y="6"/>
                </a:cxn>
                <a:cxn ang="0">
                  <a:pos x="627" y="3"/>
                </a:cxn>
                <a:cxn ang="0">
                  <a:pos x="621" y="1"/>
                </a:cxn>
                <a:cxn ang="0">
                  <a:pos x="614" y="0"/>
                </a:cxn>
                <a:cxn ang="0">
                  <a:pos x="36" y="0"/>
                </a:cxn>
                <a:cxn ang="0">
                  <a:pos x="36" y="0"/>
                </a:cxn>
                <a:cxn ang="0">
                  <a:pos x="28" y="1"/>
                </a:cxn>
                <a:cxn ang="0">
                  <a:pos x="22" y="3"/>
                </a:cxn>
                <a:cxn ang="0">
                  <a:pos x="16" y="6"/>
                </a:cxn>
                <a:cxn ang="0">
                  <a:pos x="11" y="11"/>
                </a:cxn>
                <a:cxn ang="0">
                  <a:pos x="6" y="16"/>
                </a:cxn>
                <a:cxn ang="0">
                  <a:pos x="3" y="22"/>
                </a:cxn>
                <a:cxn ang="0">
                  <a:pos x="1" y="28"/>
                </a:cxn>
                <a:cxn ang="0">
                  <a:pos x="0" y="36"/>
                </a:cxn>
                <a:cxn ang="0">
                  <a:pos x="0" y="36"/>
                </a:cxn>
              </a:cxnLst>
              <a:rect l="0" t="0" r="r" b="b"/>
              <a:pathLst>
                <a:path w="649" h="415">
                  <a:moveTo>
                    <a:pt x="0" y="36"/>
                  </a:moveTo>
                  <a:lnTo>
                    <a:pt x="0" y="380"/>
                  </a:lnTo>
                  <a:lnTo>
                    <a:pt x="0" y="380"/>
                  </a:lnTo>
                  <a:lnTo>
                    <a:pt x="1" y="387"/>
                  </a:lnTo>
                  <a:lnTo>
                    <a:pt x="3" y="394"/>
                  </a:lnTo>
                  <a:lnTo>
                    <a:pt x="6" y="400"/>
                  </a:lnTo>
                  <a:lnTo>
                    <a:pt x="11" y="405"/>
                  </a:lnTo>
                  <a:lnTo>
                    <a:pt x="16" y="409"/>
                  </a:lnTo>
                  <a:lnTo>
                    <a:pt x="22" y="412"/>
                  </a:lnTo>
                  <a:lnTo>
                    <a:pt x="28" y="414"/>
                  </a:lnTo>
                  <a:lnTo>
                    <a:pt x="36" y="415"/>
                  </a:lnTo>
                  <a:lnTo>
                    <a:pt x="614" y="415"/>
                  </a:lnTo>
                  <a:lnTo>
                    <a:pt x="614" y="415"/>
                  </a:lnTo>
                  <a:lnTo>
                    <a:pt x="621" y="414"/>
                  </a:lnTo>
                  <a:lnTo>
                    <a:pt x="627" y="412"/>
                  </a:lnTo>
                  <a:lnTo>
                    <a:pt x="633" y="409"/>
                  </a:lnTo>
                  <a:lnTo>
                    <a:pt x="639" y="405"/>
                  </a:lnTo>
                  <a:lnTo>
                    <a:pt x="643" y="400"/>
                  </a:lnTo>
                  <a:lnTo>
                    <a:pt x="646" y="394"/>
                  </a:lnTo>
                  <a:lnTo>
                    <a:pt x="648" y="387"/>
                  </a:lnTo>
                  <a:lnTo>
                    <a:pt x="649" y="380"/>
                  </a:lnTo>
                  <a:lnTo>
                    <a:pt x="649" y="36"/>
                  </a:lnTo>
                  <a:lnTo>
                    <a:pt x="649" y="36"/>
                  </a:lnTo>
                  <a:lnTo>
                    <a:pt x="648" y="28"/>
                  </a:lnTo>
                  <a:lnTo>
                    <a:pt x="646" y="22"/>
                  </a:lnTo>
                  <a:lnTo>
                    <a:pt x="643" y="16"/>
                  </a:lnTo>
                  <a:lnTo>
                    <a:pt x="639" y="11"/>
                  </a:lnTo>
                  <a:lnTo>
                    <a:pt x="633" y="6"/>
                  </a:lnTo>
                  <a:lnTo>
                    <a:pt x="627" y="3"/>
                  </a:lnTo>
                  <a:lnTo>
                    <a:pt x="621" y="1"/>
                  </a:lnTo>
                  <a:lnTo>
                    <a:pt x="614" y="0"/>
                  </a:lnTo>
                  <a:lnTo>
                    <a:pt x="36" y="0"/>
                  </a:lnTo>
                  <a:lnTo>
                    <a:pt x="36" y="0"/>
                  </a:lnTo>
                  <a:lnTo>
                    <a:pt x="28" y="1"/>
                  </a:lnTo>
                  <a:lnTo>
                    <a:pt x="22" y="3"/>
                  </a:lnTo>
                  <a:lnTo>
                    <a:pt x="16" y="6"/>
                  </a:lnTo>
                  <a:lnTo>
                    <a:pt x="11" y="11"/>
                  </a:lnTo>
                  <a:lnTo>
                    <a:pt x="6" y="16"/>
                  </a:lnTo>
                  <a:lnTo>
                    <a:pt x="3" y="22"/>
                  </a:lnTo>
                  <a:lnTo>
                    <a:pt x="1" y="28"/>
                  </a:lnTo>
                  <a:lnTo>
                    <a:pt x="0" y="36"/>
                  </a:lnTo>
                  <a:lnTo>
                    <a:pt x="0"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9" name="Freeform 56">
              <a:extLst>
                <a:ext uri="{FF2B5EF4-FFF2-40B4-BE49-F238E27FC236}">
                  <a16:creationId xmlns:a16="http://schemas.microsoft.com/office/drawing/2014/main" id="{25FA566F-99D1-3E60-069B-88859E0850A6}"/>
                </a:ext>
              </a:extLst>
            </p:cNvPr>
            <p:cNvSpPr>
              <a:spLocks/>
            </p:cNvSpPr>
            <p:nvPr/>
          </p:nvSpPr>
          <p:spPr bwMode="auto">
            <a:xfrm>
              <a:off x="2530475" y="3127375"/>
              <a:ext cx="438150" cy="515938"/>
            </a:xfrm>
            <a:custGeom>
              <a:avLst/>
              <a:gdLst/>
              <a:ahLst/>
              <a:cxnLst>
                <a:cxn ang="0">
                  <a:pos x="247" y="648"/>
                </a:cxn>
                <a:cxn ang="0">
                  <a:pos x="267" y="648"/>
                </a:cxn>
                <a:cxn ang="0">
                  <a:pos x="267" y="639"/>
                </a:cxn>
                <a:cxn ang="0">
                  <a:pos x="270" y="607"/>
                </a:cxn>
                <a:cxn ang="0">
                  <a:pos x="279" y="577"/>
                </a:cxn>
                <a:cxn ang="0">
                  <a:pos x="291" y="549"/>
                </a:cxn>
                <a:cxn ang="0">
                  <a:pos x="309" y="524"/>
                </a:cxn>
                <a:cxn ang="0">
                  <a:pos x="329" y="503"/>
                </a:cxn>
                <a:cxn ang="0">
                  <a:pos x="353" y="484"/>
                </a:cxn>
                <a:cxn ang="0">
                  <a:pos x="381" y="471"/>
                </a:cxn>
                <a:cxn ang="0">
                  <a:pos x="410" y="462"/>
                </a:cxn>
                <a:cxn ang="0">
                  <a:pos x="410" y="269"/>
                </a:cxn>
                <a:cxn ang="0">
                  <a:pos x="413" y="252"/>
                </a:cxn>
                <a:cxn ang="0">
                  <a:pos x="418" y="235"/>
                </a:cxn>
                <a:cxn ang="0">
                  <a:pos x="425" y="221"/>
                </a:cxn>
                <a:cxn ang="0">
                  <a:pos x="435" y="208"/>
                </a:cxn>
                <a:cxn ang="0">
                  <a:pos x="448" y="198"/>
                </a:cxn>
                <a:cxn ang="0">
                  <a:pos x="462" y="191"/>
                </a:cxn>
                <a:cxn ang="0">
                  <a:pos x="478" y="186"/>
                </a:cxn>
                <a:cxn ang="0">
                  <a:pos x="496" y="183"/>
                </a:cxn>
                <a:cxn ang="0">
                  <a:pos x="553" y="0"/>
                </a:cxn>
                <a:cxn ang="0">
                  <a:pos x="477" y="0"/>
                </a:cxn>
                <a:cxn ang="0">
                  <a:pos x="472" y="2"/>
                </a:cxn>
                <a:cxn ang="0">
                  <a:pos x="457" y="10"/>
                </a:cxn>
                <a:cxn ang="0">
                  <a:pos x="425" y="35"/>
                </a:cxn>
                <a:cxn ang="0">
                  <a:pos x="367" y="87"/>
                </a:cxn>
                <a:cxn ang="0">
                  <a:pos x="263" y="189"/>
                </a:cxn>
                <a:cxn ang="0">
                  <a:pos x="128" y="330"/>
                </a:cxn>
                <a:cxn ang="0">
                  <a:pos x="45" y="424"/>
                </a:cxn>
                <a:cxn ang="0">
                  <a:pos x="33" y="441"/>
                </a:cxn>
                <a:cxn ang="0">
                  <a:pos x="11" y="477"/>
                </a:cxn>
                <a:cxn ang="0">
                  <a:pos x="5" y="497"/>
                </a:cxn>
                <a:cxn ang="0">
                  <a:pos x="0" y="517"/>
                </a:cxn>
                <a:cxn ang="0">
                  <a:pos x="0" y="536"/>
                </a:cxn>
                <a:cxn ang="0">
                  <a:pos x="6" y="556"/>
                </a:cxn>
                <a:cxn ang="0">
                  <a:pos x="16" y="576"/>
                </a:cxn>
                <a:cxn ang="0">
                  <a:pos x="25" y="587"/>
                </a:cxn>
                <a:cxn ang="0">
                  <a:pos x="48" y="606"/>
                </a:cxn>
                <a:cxn ang="0">
                  <a:pos x="76" y="620"/>
                </a:cxn>
                <a:cxn ang="0">
                  <a:pos x="106" y="632"/>
                </a:cxn>
                <a:cxn ang="0">
                  <a:pos x="137" y="639"/>
                </a:cxn>
                <a:cxn ang="0">
                  <a:pos x="187" y="645"/>
                </a:cxn>
                <a:cxn ang="0">
                  <a:pos x="247" y="648"/>
                </a:cxn>
              </a:cxnLst>
              <a:rect l="0" t="0" r="r" b="b"/>
              <a:pathLst>
                <a:path w="553" h="648">
                  <a:moveTo>
                    <a:pt x="247" y="648"/>
                  </a:moveTo>
                  <a:lnTo>
                    <a:pt x="247" y="648"/>
                  </a:lnTo>
                  <a:lnTo>
                    <a:pt x="267" y="648"/>
                  </a:lnTo>
                  <a:lnTo>
                    <a:pt x="267" y="648"/>
                  </a:lnTo>
                  <a:lnTo>
                    <a:pt x="267" y="639"/>
                  </a:lnTo>
                  <a:lnTo>
                    <a:pt x="267" y="639"/>
                  </a:lnTo>
                  <a:lnTo>
                    <a:pt x="268" y="622"/>
                  </a:lnTo>
                  <a:lnTo>
                    <a:pt x="270" y="607"/>
                  </a:lnTo>
                  <a:lnTo>
                    <a:pt x="273" y="591"/>
                  </a:lnTo>
                  <a:lnTo>
                    <a:pt x="279" y="577"/>
                  </a:lnTo>
                  <a:lnTo>
                    <a:pt x="284" y="563"/>
                  </a:lnTo>
                  <a:lnTo>
                    <a:pt x="291" y="549"/>
                  </a:lnTo>
                  <a:lnTo>
                    <a:pt x="299" y="536"/>
                  </a:lnTo>
                  <a:lnTo>
                    <a:pt x="309" y="524"/>
                  </a:lnTo>
                  <a:lnTo>
                    <a:pt x="318" y="514"/>
                  </a:lnTo>
                  <a:lnTo>
                    <a:pt x="329" y="503"/>
                  </a:lnTo>
                  <a:lnTo>
                    <a:pt x="341" y="493"/>
                  </a:lnTo>
                  <a:lnTo>
                    <a:pt x="353" y="484"/>
                  </a:lnTo>
                  <a:lnTo>
                    <a:pt x="367" y="477"/>
                  </a:lnTo>
                  <a:lnTo>
                    <a:pt x="381" y="471"/>
                  </a:lnTo>
                  <a:lnTo>
                    <a:pt x="396" y="466"/>
                  </a:lnTo>
                  <a:lnTo>
                    <a:pt x="410" y="462"/>
                  </a:lnTo>
                  <a:lnTo>
                    <a:pt x="410" y="269"/>
                  </a:lnTo>
                  <a:lnTo>
                    <a:pt x="410" y="269"/>
                  </a:lnTo>
                  <a:lnTo>
                    <a:pt x="411" y="260"/>
                  </a:lnTo>
                  <a:lnTo>
                    <a:pt x="413" y="252"/>
                  </a:lnTo>
                  <a:lnTo>
                    <a:pt x="415" y="244"/>
                  </a:lnTo>
                  <a:lnTo>
                    <a:pt x="418" y="235"/>
                  </a:lnTo>
                  <a:lnTo>
                    <a:pt x="421" y="228"/>
                  </a:lnTo>
                  <a:lnTo>
                    <a:pt x="425" y="221"/>
                  </a:lnTo>
                  <a:lnTo>
                    <a:pt x="430" y="215"/>
                  </a:lnTo>
                  <a:lnTo>
                    <a:pt x="435" y="208"/>
                  </a:lnTo>
                  <a:lnTo>
                    <a:pt x="442" y="203"/>
                  </a:lnTo>
                  <a:lnTo>
                    <a:pt x="448" y="198"/>
                  </a:lnTo>
                  <a:lnTo>
                    <a:pt x="455" y="194"/>
                  </a:lnTo>
                  <a:lnTo>
                    <a:pt x="462" y="191"/>
                  </a:lnTo>
                  <a:lnTo>
                    <a:pt x="471" y="188"/>
                  </a:lnTo>
                  <a:lnTo>
                    <a:pt x="478" y="186"/>
                  </a:lnTo>
                  <a:lnTo>
                    <a:pt x="486" y="184"/>
                  </a:lnTo>
                  <a:lnTo>
                    <a:pt x="496" y="183"/>
                  </a:lnTo>
                  <a:lnTo>
                    <a:pt x="553" y="183"/>
                  </a:lnTo>
                  <a:lnTo>
                    <a:pt x="553" y="0"/>
                  </a:lnTo>
                  <a:lnTo>
                    <a:pt x="553" y="0"/>
                  </a:lnTo>
                  <a:lnTo>
                    <a:pt x="477" y="0"/>
                  </a:lnTo>
                  <a:lnTo>
                    <a:pt x="477" y="0"/>
                  </a:lnTo>
                  <a:lnTo>
                    <a:pt x="472" y="2"/>
                  </a:lnTo>
                  <a:lnTo>
                    <a:pt x="465" y="5"/>
                  </a:lnTo>
                  <a:lnTo>
                    <a:pt x="457" y="10"/>
                  </a:lnTo>
                  <a:lnTo>
                    <a:pt x="448" y="16"/>
                  </a:lnTo>
                  <a:lnTo>
                    <a:pt x="425" y="35"/>
                  </a:lnTo>
                  <a:lnTo>
                    <a:pt x="398" y="58"/>
                  </a:lnTo>
                  <a:lnTo>
                    <a:pt x="367" y="87"/>
                  </a:lnTo>
                  <a:lnTo>
                    <a:pt x="334" y="118"/>
                  </a:lnTo>
                  <a:lnTo>
                    <a:pt x="263" y="189"/>
                  </a:lnTo>
                  <a:lnTo>
                    <a:pt x="192" y="261"/>
                  </a:lnTo>
                  <a:lnTo>
                    <a:pt x="128" y="330"/>
                  </a:lnTo>
                  <a:lnTo>
                    <a:pt x="76" y="387"/>
                  </a:lnTo>
                  <a:lnTo>
                    <a:pt x="45" y="424"/>
                  </a:lnTo>
                  <a:lnTo>
                    <a:pt x="45" y="424"/>
                  </a:lnTo>
                  <a:lnTo>
                    <a:pt x="33" y="441"/>
                  </a:lnTo>
                  <a:lnTo>
                    <a:pt x="21" y="458"/>
                  </a:lnTo>
                  <a:lnTo>
                    <a:pt x="11" y="477"/>
                  </a:lnTo>
                  <a:lnTo>
                    <a:pt x="8" y="488"/>
                  </a:lnTo>
                  <a:lnTo>
                    <a:pt x="5" y="497"/>
                  </a:lnTo>
                  <a:lnTo>
                    <a:pt x="1" y="507"/>
                  </a:lnTo>
                  <a:lnTo>
                    <a:pt x="0" y="517"/>
                  </a:lnTo>
                  <a:lnTo>
                    <a:pt x="0" y="527"/>
                  </a:lnTo>
                  <a:lnTo>
                    <a:pt x="0" y="536"/>
                  </a:lnTo>
                  <a:lnTo>
                    <a:pt x="3" y="547"/>
                  </a:lnTo>
                  <a:lnTo>
                    <a:pt x="6" y="556"/>
                  </a:lnTo>
                  <a:lnTo>
                    <a:pt x="10" y="565"/>
                  </a:lnTo>
                  <a:lnTo>
                    <a:pt x="16" y="576"/>
                  </a:lnTo>
                  <a:lnTo>
                    <a:pt x="16" y="576"/>
                  </a:lnTo>
                  <a:lnTo>
                    <a:pt x="25" y="587"/>
                  </a:lnTo>
                  <a:lnTo>
                    <a:pt x="37" y="598"/>
                  </a:lnTo>
                  <a:lnTo>
                    <a:pt x="48" y="606"/>
                  </a:lnTo>
                  <a:lnTo>
                    <a:pt x="62" y="614"/>
                  </a:lnTo>
                  <a:lnTo>
                    <a:pt x="76" y="620"/>
                  </a:lnTo>
                  <a:lnTo>
                    <a:pt x="91" y="627"/>
                  </a:lnTo>
                  <a:lnTo>
                    <a:pt x="106" y="632"/>
                  </a:lnTo>
                  <a:lnTo>
                    <a:pt x="122" y="636"/>
                  </a:lnTo>
                  <a:lnTo>
                    <a:pt x="137" y="639"/>
                  </a:lnTo>
                  <a:lnTo>
                    <a:pt x="154" y="641"/>
                  </a:lnTo>
                  <a:lnTo>
                    <a:pt x="187" y="645"/>
                  </a:lnTo>
                  <a:lnTo>
                    <a:pt x="218" y="647"/>
                  </a:lnTo>
                  <a:lnTo>
                    <a:pt x="247" y="648"/>
                  </a:lnTo>
                  <a:lnTo>
                    <a:pt x="247" y="6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11" name="Freeform 57">
              <a:extLst>
                <a:ext uri="{FF2B5EF4-FFF2-40B4-BE49-F238E27FC236}">
                  <a16:creationId xmlns:a16="http://schemas.microsoft.com/office/drawing/2014/main" id="{EB3BDEBA-975F-C862-7616-B5872EAB4D1E}"/>
                </a:ext>
              </a:extLst>
            </p:cNvPr>
            <p:cNvSpPr>
              <a:spLocks/>
            </p:cNvSpPr>
            <p:nvPr/>
          </p:nvSpPr>
          <p:spPr bwMode="auto">
            <a:xfrm>
              <a:off x="3071813" y="3127375"/>
              <a:ext cx="161925" cy="146050"/>
            </a:xfrm>
            <a:custGeom>
              <a:avLst/>
              <a:gdLst/>
              <a:ahLst/>
              <a:cxnLst>
                <a:cxn ang="0">
                  <a:pos x="102" y="0"/>
                </a:cxn>
                <a:cxn ang="0">
                  <a:pos x="0" y="81"/>
                </a:cxn>
                <a:cxn ang="0">
                  <a:pos x="78" y="143"/>
                </a:cxn>
                <a:cxn ang="0">
                  <a:pos x="68" y="183"/>
                </a:cxn>
                <a:cxn ang="0">
                  <a:pos x="137" y="183"/>
                </a:cxn>
                <a:cxn ang="0">
                  <a:pos x="126" y="143"/>
                </a:cxn>
                <a:cxn ang="0">
                  <a:pos x="205" y="81"/>
                </a:cxn>
                <a:cxn ang="0">
                  <a:pos x="102" y="0"/>
                </a:cxn>
              </a:cxnLst>
              <a:rect l="0" t="0" r="r" b="b"/>
              <a:pathLst>
                <a:path w="205" h="183">
                  <a:moveTo>
                    <a:pt x="102" y="0"/>
                  </a:moveTo>
                  <a:lnTo>
                    <a:pt x="0" y="81"/>
                  </a:lnTo>
                  <a:lnTo>
                    <a:pt x="78" y="143"/>
                  </a:lnTo>
                  <a:lnTo>
                    <a:pt x="68" y="183"/>
                  </a:lnTo>
                  <a:lnTo>
                    <a:pt x="137" y="183"/>
                  </a:lnTo>
                  <a:lnTo>
                    <a:pt x="126" y="143"/>
                  </a:lnTo>
                  <a:lnTo>
                    <a:pt x="205" y="81"/>
                  </a:lnTo>
                  <a:lnTo>
                    <a:pt x="10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12" name="Freeform 58">
              <a:extLst>
                <a:ext uri="{FF2B5EF4-FFF2-40B4-BE49-F238E27FC236}">
                  <a16:creationId xmlns:a16="http://schemas.microsoft.com/office/drawing/2014/main" id="{E53D9D53-157C-9ADA-D63F-A7B229694C71}"/>
                </a:ext>
              </a:extLst>
            </p:cNvPr>
            <p:cNvSpPr>
              <a:spLocks/>
            </p:cNvSpPr>
            <p:nvPr/>
          </p:nvSpPr>
          <p:spPr bwMode="auto">
            <a:xfrm>
              <a:off x="3335338" y="3127375"/>
              <a:ext cx="439737" cy="515938"/>
            </a:xfrm>
            <a:custGeom>
              <a:avLst/>
              <a:gdLst/>
              <a:ahLst/>
              <a:cxnLst>
                <a:cxn ang="0">
                  <a:pos x="0" y="183"/>
                </a:cxn>
                <a:cxn ang="0">
                  <a:pos x="58" y="183"/>
                </a:cxn>
                <a:cxn ang="0">
                  <a:pos x="74" y="186"/>
                </a:cxn>
                <a:cxn ang="0">
                  <a:pos x="91" y="191"/>
                </a:cxn>
                <a:cxn ang="0">
                  <a:pos x="104" y="198"/>
                </a:cxn>
                <a:cxn ang="0">
                  <a:pos x="117" y="208"/>
                </a:cxn>
                <a:cxn ang="0">
                  <a:pos x="127" y="221"/>
                </a:cxn>
                <a:cxn ang="0">
                  <a:pos x="136" y="235"/>
                </a:cxn>
                <a:cxn ang="0">
                  <a:pos x="141" y="252"/>
                </a:cxn>
                <a:cxn ang="0">
                  <a:pos x="142" y="269"/>
                </a:cxn>
                <a:cxn ang="0">
                  <a:pos x="142" y="462"/>
                </a:cxn>
                <a:cxn ang="0">
                  <a:pos x="172" y="471"/>
                </a:cxn>
                <a:cxn ang="0">
                  <a:pos x="199" y="484"/>
                </a:cxn>
                <a:cxn ang="0">
                  <a:pos x="224" y="503"/>
                </a:cxn>
                <a:cxn ang="0">
                  <a:pos x="245" y="524"/>
                </a:cxn>
                <a:cxn ang="0">
                  <a:pos x="261" y="549"/>
                </a:cxn>
                <a:cxn ang="0">
                  <a:pos x="275" y="577"/>
                </a:cxn>
                <a:cxn ang="0">
                  <a:pos x="283" y="607"/>
                </a:cxn>
                <a:cxn ang="0">
                  <a:pos x="285" y="639"/>
                </a:cxn>
                <a:cxn ang="0">
                  <a:pos x="285" y="648"/>
                </a:cxn>
                <a:cxn ang="0">
                  <a:pos x="305" y="648"/>
                </a:cxn>
                <a:cxn ang="0">
                  <a:pos x="334" y="647"/>
                </a:cxn>
                <a:cxn ang="0">
                  <a:pos x="398" y="641"/>
                </a:cxn>
                <a:cxn ang="0">
                  <a:pos x="431" y="636"/>
                </a:cxn>
                <a:cxn ang="0">
                  <a:pos x="462" y="627"/>
                </a:cxn>
                <a:cxn ang="0">
                  <a:pos x="492" y="614"/>
                </a:cxn>
                <a:cxn ang="0">
                  <a:pos x="516" y="598"/>
                </a:cxn>
                <a:cxn ang="0">
                  <a:pos x="537" y="576"/>
                </a:cxn>
                <a:cxn ang="0">
                  <a:pos x="542" y="565"/>
                </a:cxn>
                <a:cxn ang="0">
                  <a:pos x="550" y="547"/>
                </a:cxn>
                <a:cxn ang="0">
                  <a:pos x="553" y="527"/>
                </a:cxn>
                <a:cxn ang="0">
                  <a:pos x="551" y="507"/>
                </a:cxn>
                <a:cxn ang="0">
                  <a:pos x="546" y="488"/>
                </a:cxn>
                <a:cxn ang="0">
                  <a:pos x="532" y="458"/>
                </a:cxn>
                <a:cxn ang="0">
                  <a:pos x="508" y="424"/>
                </a:cxn>
                <a:cxn ang="0">
                  <a:pos x="476" y="387"/>
                </a:cxn>
                <a:cxn ang="0">
                  <a:pos x="360" y="261"/>
                </a:cxn>
                <a:cxn ang="0">
                  <a:pos x="219" y="118"/>
                </a:cxn>
                <a:cxn ang="0">
                  <a:pos x="155" y="58"/>
                </a:cxn>
                <a:cxn ang="0">
                  <a:pos x="105" y="16"/>
                </a:cxn>
                <a:cxn ang="0">
                  <a:pos x="88" y="5"/>
                </a:cxn>
                <a:cxn ang="0">
                  <a:pos x="76" y="0"/>
                </a:cxn>
                <a:cxn ang="0">
                  <a:pos x="0" y="0"/>
                </a:cxn>
              </a:cxnLst>
              <a:rect l="0" t="0" r="r" b="b"/>
              <a:pathLst>
                <a:path w="553" h="648">
                  <a:moveTo>
                    <a:pt x="0" y="0"/>
                  </a:moveTo>
                  <a:lnTo>
                    <a:pt x="0" y="183"/>
                  </a:lnTo>
                  <a:lnTo>
                    <a:pt x="58" y="183"/>
                  </a:lnTo>
                  <a:lnTo>
                    <a:pt x="58" y="183"/>
                  </a:lnTo>
                  <a:lnTo>
                    <a:pt x="66" y="184"/>
                  </a:lnTo>
                  <a:lnTo>
                    <a:pt x="74" y="186"/>
                  </a:lnTo>
                  <a:lnTo>
                    <a:pt x="83" y="188"/>
                  </a:lnTo>
                  <a:lnTo>
                    <a:pt x="91" y="191"/>
                  </a:lnTo>
                  <a:lnTo>
                    <a:pt x="98" y="194"/>
                  </a:lnTo>
                  <a:lnTo>
                    <a:pt x="104" y="198"/>
                  </a:lnTo>
                  <a:lnTo>
                    <a:pt x="112" y="203"/>
                  </a:lnTo>
                  <a:lnTo>
                    <a:pt x="117" y="208"/>
                  </a:lnTo>
                  <a:lnTo>
                    <a:pt x="123" y="215"/>
                  </a:lnTo>
                  <a:lnTo>
                    <a:pt x="127" y="221"/>
                  </a:lnTo>
                  <a:lnTo>
                    <a:pt x="132" y="228"/>
                  </a:lnTo>
                  <a:lnTo>
                    <a:pt x="136" y="235"/>
                  </a:lnTo>
                  <a:lnTo>
                    <a:pt x="139" y="244"/>
                  </a:lnTo>
                  <a:lnTo>
                    <a:pt x="141" y="252"/>
                  </a:lnTo>
                  <a:lnTo>
                    <a:pt x="142" y="260"/>
                  </a:lnTo>
                  <a:lnTo>
                    <a:pt x="142" y="269"/>
                  </a:lnTo>
                  <a:lnTo>
                    <a:pt x="142" y="462"/>
                  </a:lnTo>
                  <a:lnTo>
                    <a:pt x="142" y="462"/>
                  </a:lnTo>
                  <a:lnTo>
                    <a:pt x="157" y="466"/>
                  </a:lnTo>
                  <a:lnTo>
                    <a:pt x="172" y="471"/>
                  </a:lnTo>
                  <a:lnTo>
                    <a:pt x="185" y="477"/>
                  </a:lnTo>
                  <a:lnTo>
                    <a:pt x="199" y="484"/>
                  </a:lnTo>
                  <a:lnTo>
                    <a:pt x="211" y="493"/>
                  </a:lnTo>
                  <a:lnTo>
                    <a:pt x="224" y="503"/>
                  </a:lnTo>
                  <a:lnTo>
                    <a:pt x="234" y="514"/>
                  </a:lnTo>
                  <a:lnTo>
                    <a:pt x="245" y="524"/>
                  </a:lnTo>
                  <a:lnTo>
                    <a:pt x="254" y="536"/>
                  </a:lnTo>
                  <a:lnTo>
                    <a:pt x="261" y="549"/>
                  </a:lnTo>
                  <a:lnTo>
                    <a:pt x="268" y="563"/>
                  </a:lnTo>
                  <a:lnTo>
                    <a:pt x="275" y="577"/>
                  </a:lnTo>
                  <a:lnTo>
                    <a:pt x="279" y="591"/>
                  </a:lnTo>
                  <a:lnTo>
                    <a:pt x="283" y="607"/>
                  </a:lnTo>
                  <a:lnTo>
                    <a:pt x="285" y="622"/>
                  </a:lnTo>
                  <a:lnTo>
                    <a:pt x="285" y="639"/>
                  </a:lnTo>
                  <a:lnTo>
                    <a:pt x="285" y="639"/>
                  </a:lnTo>
                  <a:lnTo>
                    <a:pt x="285" y="648"/>
                  </a:lnTo>
                  <a:lnTo>
                    <a:pt x="285" y="648"/>
                  </a:lnTo>
                  <a:lnTo>
                    <a:pt x="305" y="648"/>
                  </a:lnTo>
                  <a:lnTo>
                    <a:pt x="305" y="648"/>
                  </a:lnTo>
                  <a:lnTo>
                    <a:pt x="334" y="647"/>
                  </a:lnTo>
                  <a:lnTo>
                    <a:pt x="366" y="645"/>
                  </a:lnTo>
                  <a:lnTo>
                    <a:pt x="398" y="641"/>
                  </a:lnTo>
                  <a:lnTo>
                    <a:pt x="415" y="639"/>
                  </a:lnTo>
                  <a:lnTo>
                    <a:pt x="431" y="636"/>
                  </a:lnTo>
                  <a:lnTo>
                    <a:pt x="447" y="632"/>
                  </a:lnTo>
                  <a:lnTo>
                    <a:pt x="462" y="627"/>
                  </a:lnTo>
                  <a:lnTo>
                    <a:pt x="477" y="620"/>
                  </a:lnTo>
                  <a:lnTo>
                    <a:pt x="492" y="614"/>
                  </a:lnTo>
                  <a:lnTo>
                    <a:pt x="504" y="606"/>
                  </a:lnTo>
                  <a:lnTo>
                    <a:pt x="516" y="598"/>
                  </a:lnTo>
                  <a:lnTo>
                    <a:pt x="527" y="587"/>
                  </a:lnTo>
                  <a:lnTo>
                    <a:pt x="537" y="576"/>
                  </a:lnTo>
                  <a:lnTo>
                    <a:pt x="537" y="576"/>
                  </a:lnTo>
                  <a:lnTo>
                    <a:pt x="542" y="565"/>
                  </a:lnTo>
                  <a:lnTo>
                    <a:pt x="547" y="556"/>
                  </a:lnTo>
                  <a:lnTo>
                    <a:pt x="550" y="547"/>
                  </a:lnTo>
                  <a:lnTo>
                    <a:pt x="552" y="536"/>
                  </a:lnTo>
                  <a:lnTo>
                    <a:pt x="553" y="527"/>
                  </a:lnTo>
                  <a:lnTo>
                    <a:pt x="552" y="517"/>
                  </a:lnTo>
                  <a:lnTo>
                    <a:pt x="551" y="507"/>
                  </a:lnTo>
                  <a:lnTo>
                    <a:pt x="549" y="497"/>
                  </a:lnTo>
                  <a:lnTo>
                    <a:pt x="546" y="488"/>
                  </a:lnTo>
                  <a:lnTo>
                    <a:pt x="541" y="477"/>
                  </a:lnTo>
                  <a:lnTo>
                    <a:pt x="532" y="458"/>
                  </a:lnTo>
                  <a:lnTo>
                    <a:pt x="521" y="441"/>
                  </a:lnTo>
                  <a:lnTo>
                    <a:pt x="508" y="424"/>
                  </a:lnTo>
                  <a:lnTo>
                    <a:pt x="508" y="424"/>
                  </a:lnTo>
                  <a:lnTo>
                    <a:pt x="476" y="387"/>
                  </a:lnTo>
                  <a:lnTo>
                    <a:pt x="425" y="330"/>
                  </a:lnTo>
                  <a:lnTo>
                    <a:pt x="360" y="261"/>
                  </a:lnTo>
                  <a:lnTo>
                    <a:pt x="289" y="189"/>
                  </a:lnTo>
                  <a:lnTo>
                    <a:pt x="219" y="118"/>
                  </a:lnTo>
                  <a:lnTo>
                    <a:pt x="185" y="87"/>
                  </a:lnTo>
                  <a:lnTo>
                    <a:pt x="155" y="58"/>
                  </a:lnTo>
                  <a:lnTo>
                    <a:pt x="128" y="35"/>
                  </a:lnTo>
                  <a:lnTo>
                    <a:pt x="105" y="16"/>
                  </a:lnTo>
                  <a:lnTo>
                    <a:pt x="96" y="10"/>
                  </a:lnTo>
                  <a:lnTo>
                    <a:pt x="88" y="5"/>
                  </a:lnTo>
                  <a:lnTo>
                    <a:pt x="82" y="2"/>
                  </a:lnTo>
                  <a:lnTo>
                    <a:pt x="76" y="0"/>
                  </a:lnTo>
                  <a:lnTo>
                    <a:pt x="76"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13" name="Freeform 59">
              <a:extLst>
                <a:ext uri="{FF2B5EF4-FFF2-40B4-BE49-F238E27FC236}">
                  <a16:creationId xmlns:a16="http://schemas.microsoft.com/office/drawing/2014/main" id="{68233130-38EC-CDE4-C59F-9E5F1CC0B7C2}"/>
                </a:ext>
              </a:extLst>
            </p:cNvPr>
            <p:cNvSpPr>
              <a:spLocks/>
            </p:cNvSpPr>
            <p:nvPr/>
          </p:nvSpPr>
          <p:spPr bwMode="auto">
            <a:xfrm>
              <a:off x="2530475" y="3656013"/>
              <a:ext cx="1243012" cy="122238"/>
            </a:xfrm>
            <a:custGeom>
              <a:avLst/>
              <a:gdLst/>
              <a:ahLst/>
              <a:cxnLst>
                <a:cxn ang="0">
                  <a:pos x="1322" y="32"/>
                </a:cxn>
                <a:cxn ang="0">
                  <a:pos x="1321" y="33"/>
                </a:cxn>
                <a:cxn ang="0">
                  <a:pos x="1108" y="33"/>
                </a:cxn>
                <a:cxn ang="0">
                  <a:pos x="1108" y="33"/>
                </a:cxn>
                <a:cxn ang="0">
                  <a:pos x="1108" y="33"/>
                </a:cxn>
                <a:cxn ang="0">
                  <a:pos x="1108" y="33"/>
                </a:cxn>
                <a:cxn ang="0">
                  <a:pos x="1107" y="41"/>
                </a:cxn>
                <a:cxn ang="0">
                  <a:pos x="1105" y="48"/>
                </a:cxn>
                <a:cxn ang="0">
                  <a:pos x="1102" y="54"/>
                </a:cxn>
                <a:cxn ang="0">
                  <a:pos x="1097" y="59"/>
                </a:cxn>
                <a:cxn ang="0">
                  <a:pos x="1091" y="63"/>
                </a:cxn>
                <a:cxn ang="0">
                  <a:pos x="1085" y="68"/>
                </a:cxn>
                <a:cxn ang="0">
                  <a:pos x="1079" y="70"/>
                </a:cxn>
                <a:cxn ang="0">
                  <a:pos x="1071" y="70"/>
                </a:cxn>
                <a:cxn ang="0">
                  <a:pos x="496" y="70"/>
                </a:cxn>
                <a:cxn ang="0">
                  <a:pos x="496" y="70"/>
                </a:cxn>
                <a:cxn ang="0">
                  <a:pos x="488" y="70"/>
                </a:cxn>
                <a:cxn ang="0">
                  <a:pos x="481" y="68"/>
                </a:cxn>
                <a:cxn ang="0">
                  <a:pos x="476" y="63"/>
                </a:cxn>
                <a:cxn ang="0">
                  <a:pos x="470" y="59"/>
                </a:cxn>
                <a:cxn ang="0">
                  <a:pos x="465" y="54"/>
                </a:cxn>
                <a:cxn ang="0">
                  <a:pos x="462" y="48"/>
                </a:cxn>
                <a:cxn ang="0">
                  <a:pos x="460" y="41"/>
                </a:cxn>
                <a:cxn ang="0">
                  <a:pos x="459" y="33"/>
                </a:cxn>
                <a:cxn ang="0">
                  <a:pos x="459" y="33"/>
                </a:cxn>
                <a:cxn ang="0">
                  <a:pos x="459" y="33"/>
                </a:cxn>
                <a:cxn ang="0">
                  <a:pos x="245" y="32"/>
                </a:cxn>
                <a:cxn ang="0">
                  <a:pos x="245" y="32"/>
                </a:cxn>
                <a:cxn ang="0">
                  <a:pos x="203" y="31"/>
                </a:cxn>
                <a:cxn ang="0">
                  <a:pos x="179" y="29"/>
                </a:cxn>
                <a:cxn ang="0">
                  <a:pos x="154" y="27"/>
                </a:cxn>
                <a:cxn ang="0">
                  <a:pos x="128" y="23"/>
                </a:cxn>
                <a:cxn ang="0">
                  <a:pos x="102" y="17"/>
                </a:cxn>
                <a:cxn ang="0">
                  <a:pos x="76" y="9"/>
                </a:cxn>
                <a:cxn ang="0">
                  <a:pos x="64" y="5"/>
                </a:cxn>
                <a:cxn ang="0">
                  <a:pos x="51" y="0"/>
                </a:cxn>
                <a:cxn ang="0">
                  <a:pos x="51" y="0"/>
                </a:cxn>
                <a:cxn ang="0">
                  <a:pos x="0" y="155"/>
                </a:cxn>
                <a:cxn ang="0">
                  <a:pos x="0" y="155"/>
                </a:cxn>
                <a:cxn ang="0">
                  <a:pos x="1567" y="155"/>
                </a:cxn>
                <a:cxn ang="0">
                  <a:pos x="1567" y="155"/>
                </a:cxn>
                <a:cxn ang="0">
                  <a:pos x="1516" y="0"/>
                </a:cxn>
                <a:cxn ang="0">
                  <a:pos x="1516" y="0"/>
                </a:cxn>
                <a:cxn ang="0">
                  <a:pos x="1503" y="5"/>
                </a:cxn>
                <a:cxn ang="0">
                  <a:pos x="1490" y="9"/>
                </a:cxn>
                <a:cxn ang="0">
                  <a:pos x="1465" y="17"/>
                </a:cxn>
                <a:cxn ang="0">
                  <a:pos x="1438" y="23"/>
                </a:cxn>
                <a:cxn ang="0">
                  <a:pos x="1413" y="27"/>
                </a:cxn>
                <a:cxn ang="0">
                  <a:pos x="1387" y="29"/>
                </a:cxn>
                <a:cxn ang="0">
                  <a:pos x="1363" y="31"/>
                </a:cxn>
                <a:cxn ang="0">
                  <a:pos x="1322" y="32"/>
                </a:cxn>
                <a:cxn ang="0">
                  <a:pos x="1322" y="32"/>
                </a:cxn>
              </a:cxnLst>
              <a:rect l="0" t="0" r="r" b="b"/>
              <a:pathLst>
                <a:path w="1567" h="155">
                  <a:moveTo>
                    <a:pt x="1322" y="32"/>
                  </a:moveTo>
                  <a:lnTo>
                    <a:pt x="1321" y="33"/>
                  </a:lnTo>
                  <a:lnTo>
                    <a:pt x="1108" y="33"/>
                  </a:lnTo>
                  <a:lnTo>
                    <a:pt x="1108" y="33"/>
                  </a:lnTo>
                  <a:lnTo>
                    <a:pt x="1108" y="33"/>
                  </a:lnTo>
                  <a:lnTo>
                    <a:pt x="1108" y="33"/>
                  </a:lnTo>
                  <a:lnTo>
                    <a:pt x="1107" y="41"/>
                  </a:lnTo>
                  <a:lnTo>
                    <a:pt x="1105" y="48"/>
                  </a:lnTo>
                  <a:lnTo>
                    <a:pt x="1102" y="54"/>
                  </a:lnTo>
                  <a:lnTo>
                    <a:pt x="1097" y="59"/>
                  </a:lnTo>
                  <a:lnTo>
                    <a:pt x="1091" y="63"/>
                  </a:lnTo>
                  <a:lnTo>
                    <a:pt x="1085" y="68"/>
                  </a:lnTo>
                  <a:lnTo>
                    <a:pt x="1079" y="70"/>
                  </a:lnTo>
                  <a:lnTo>
                    <a:pt x="1071" y="70"/>
                  </a:lnTo>
                  <a:lnTo>
                    <a:pt x="496" y="70"/>
                  </a:lnTo>
                  <a:lnTo>
                    <a:pt x="496" y="70"/>
                  </a:lnTo>
                  <a:lnTo>
                    <a:pt x="488" y="70"/>
                  </a:lnTo>
                  <a:lnTo>
                    <a:pt x="481" y="68"/>
                  </a:lnTo>
                  <a:lnTo>
                    <a:pt x="476" y="63"/>
                  </a:lnTo>
                  <a:lnTo>
                    <a:pt x="470" y="59"/>
                  </a:lnTo>
                  <a:lnTo>
                    <a:pt x="465" y="54"/>
                  </a:lnTo>
                  <a:lnTo>
                    <a:pt x="462" y="48"/>
                  </a:lnTo>
                  <a:lnTo>
                    <a:pt x="460" y="41"/>
                  </a:lnTo>
                  <a:lnTo>
                    <a:pt x="459" y="33"/>
                  </a:lnTo>
                  <a:lnTo>
                    <a:pt x="459" y="33"/>
                  </a:lnTo>
                  <a:lnTo>
                    <a:pt x="459" y="33"/>
                  </a:lnTo>
                  <a:lnTo>
                    <a:pt x="245" y="32"/>
                  </a:lnTo>
                  <a:lnTo>
                    <a:pt x="245" y="32"/>
                  </a:lnTo>
                  <a:lnTo>
                    <a:pt x="203" y="31"/>
                  </a:lnTo>
                  <a:lnTo>
                    <a:pt x="179" y="29"/>
                  </a:lnTo>
                  <a:lnTo>
                    <a:pt x="154" y="27"/>
                  </a:lnTo>
                  <a:lnTo>
                    <a:pt x="128" y="23"/>
                  </a:lnTo>
                  <a:lnTo>
                    <a:pt x="102" y="17"/>
                  </a:lnTo>
                  <a:lnTo>
                    <a:pt x="76" y="9"/>
                  </a:lnTo>
                  <a:lnTo>
                    <a:pt x="64" y="5"/>
                  </a:lnTo>
                  <a:lnTo>
                    <a:pt x="51" y="0"/>
                  </a:lnTo>
                  <a:lnTo>
                    <a:pt x="51" y="0"/>
                  </a:lnTo>
                  <a:lnTo>
                    <a:pt x="0" y="155"/>
                  </a:lnTo>
                  <a:lnTo>
                    <a:pt x="0" y="155"/>
                  </a:lnTo>
                  <a:lnTo>
                    <a:pt x="1567" y="155"/>
                  </a:lnTo>
                  <a:lnTo>
                    <a:pt x="1567" y="155"/>
                  </a:lnTo>
                  <a:lnTo>
                    <a:pt x="1516" y="0"/>
                  </a:lnTo>
                  <a:lnTo>
                    <a:pt x="1516" y="0"/>
                  </a:lnTo>
                  <a:lnTo>
                    <a:pt x="1503" y="5"/>
                  </a:lnTo>
                  <a:lnTo>
                    <a:pt x="1490" y="9"/>
                  </a:lnTo>
                  <a:lnTo>
                    <a:pt x="1465" y="17"/>
                  </a:lnTo>
                  <a:lnTo>
                    <a:pt x="1438" y="23"/>
                  </a:lnTo>
                  <a:lnTo>
                    <a:pt x="1413" y="27"/>
                  </a:lnTo>
                  <a:lnTo>
                    <a:pt x="1387" y="29"/>
                  </a:lnTo>
                  <a:lnTo>
                    <a:pt x="1363" y="31"/>
                  </a:lnTo>
                  <a:lnTo>
                    <a:pt x="1322" y="32"/>
                  </a:lnTo>
                  <a:lnTo>
                    <a:pt x="1322"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grpSp>
      <p:grpSp>
        <p:nvGrpSpPr>
          <p:cNvPr id="14" name="Group 1092">
            <a:extLst>
              <a:ext uri="{FF2B5EF4-FFF2-40B4-BE49-F238E27FC236}">
                <a16:creationId xmlns:a16="http://schemas.microsoft.com/office/drawing/2014/main" id="{5580FDFC-725A-E6F3-5A15-84CD7D46582E}"/>
              </a:ext>
            </a:extLst>
          </p:cNvPr>
          <p:cNvGrpSpPr/>
          <p:nvPr/>
        </p:nvGrpSpPr>
        <p:grpSpPr>
          <a:xfrm>
            <a:off x="439984" y="3109143"/>
            <a:ext cx="329184" cy="365760"/>
            <a:chOff x="7081838" y="2051050"/>
            <a:chExt cx="765175" cy="850900"/>
          </a:xfrm>
          <a:solidFill>
            <a:schemeClr val="accent2"/>
          </a:solidFill>
        </p:grpSpPr>
        <p:sp>
          <p:nvSpPr>
            <p:cNvPr id="15" name="Freeform 38">
              <a:extLst>
                <a:ext uri="{FF2B5EF4-FFF2-40B4-BE49-F238E27FC236}">
                  <a16:creationId xmlns:a16="http://schemas.microsoft.com/office/drawing/2014/main" id="{D0322F2F-6F38-ADFD-C1BF-84F7AD02F524}"/>
                </a:ext>
              </a:extLst>
            </p:cNvPr>
            <p:cNvSpPr>
              <a:spLocks/>
            </p:cNvSpPr>
            <p:nvPr/>
          </p:nvSpPr>
          <p:spPr bwMode="auto">
            <a:xfrm>
              <a:off x="7170738" y="2051050"/>
              <a:ext cx="142875" cy="142875"/>
            </a:xfrm>
            <a:custGeom>
              <a:avLst/>
              <a:gdLst/>
              <a:ahLst/>
              <a:cxnLst>
                <a:cxn ang="0">
                  <a:pos x="90" y="44"/>
                </a:cxn>
                <a:cxn ang="0">
                  <a:pos x="90" y="44"/>
                </a:cxn>
                <a:cxn ang="0">
                  <a:pos x="88" y="54"/>
                </a:cxn>
                <a:cxn ang="0">
                  <a:pos x="86" y="62"/>
                </a:cxn>
                <a:cxn ang="0">
                  <a:pos x="82" y="70"/>
                </a:cxn>
                <a:cxn ang="0">
                  <a:pos x="76" y="76"/>
                </a:cxn>
                <a:cxn ang="0">
                  <a:pos x="70" y="82"/>
                </a:cxn>
                <a:cxn ang="0">
                  <a:pos x="62" y="86"/>
                </a:cxn>
                <a:cxn ang="0">
                  <a:pos x="54" y="88"/>
                </a:cxn>
                <a:cxn ang="0">
                  <a:pos x="44" y="90"/>
                </a:cxn>
                <a:cxn ang="0">
                  <a:pos x="44" y="90"/>
                </a:cxn>
                <a:cxn ang="0">
                  <a:pos x="36" y="88"/>
                </a:cxn>
                <a:cxn ang="0">
                  <a:pos x="28" y="86"/>
                </a:cxn>
                <a:cxn ang="0">
                  <a:pos x="20" y="82"/>
                </a:cxn>
                <a:cxn ang="0">
                  <a:pos x="12" y="76"/>
                </a:cxn>
                <a:cxn ang="0">
                  <a:pos x="8" y="70"/>
                </a:cxn>
                <a:cxn ang="0">
                  <a:pos x="4" y="62"/>
                </a:cxn>
                <a:cxn ang="0">
                  <a:pos x="0" y="54"/>
                </a:cxn>
                <a:cxn ang="0">
                  <a:pos x="0" y="44"/>
                </a:cxn>
                <a:cxn ang="0">
                  <a:pos x="0" y="44"/>
                </a:cxn>
                <a:cxn ang="0">
                  <a:pos x="0" y="36"/>
                </a:cxn>
                <a:cxn ang="0">
                  <a:pos x="4" y="26"/>
                </a:cxn>
                <a:cxn ang="0">
                  <a:pos x="8" y="20"/>
                </a:cxn>
                <a:cxn ang="0">
                  <a:pos x="12" y="12"/>
                </a:cxn>
                <a:cxn ang="0">
                  <a:pos x="20" y="6"/>
                </a:cxn>
                <a:cxn ang="0">
                  <a:pos x="28" y="2"/>
                </a:cxn>
                <a:cxn ang="0">
                  <a:pos x="36" y="0"/>
                </a:cxn>
                <a:cxn ang="0">
                  <a:pos x="44" y="0"/>
                </a:cxn>
                <a:cxn ang="0">
                  <a:pos x="44" y="0"/>
                </a:cxn>
                <a:cxn ang="0">
                  <a:pos x="54" y="0"/>
                </a:cxn>
                <a:cxn ang="0">
                  <a:pos x="62" y="2"/>
                </a:cxn>
                <a:cxn ang="0">
                  <a:pos x="70" y="6"/>
                </a:cxn>
                <a:cxn ang="0">
                  <a:pos x="76" y="12"/>
                </a:cxn>
                <a:cxn ang="0">
                  <a:pos x="82" y="20"/>
                </a:cxn>
                <a:cxn ang="0">
                  <a:pos x="86" y="26"/>
                </a:cxn>
                <a:cxn ang="0">
                  <a:pos x="88" y="36"/>
                </a:cxn>
                <a:cxn ang="0">
                  <a:pos x="90" y="44"/>
                </a:cxn>
                <a:cxn ang="0">
                  <a:pos x="90" y="44"/>
                </a:cxn>
              </a:cxnLst>
              <a:rect l="0" t="0" r="r" b="b"/>
              <a:pathLst>
                <a:path w="90" h="90">
                  <a:moveTo>
                    <a:pt x="90" y="44"/>
                  </a:moveTo>
                  <a:lnTo>
                    <a:pt x="90" y="44"/>
                  </a:lnTo>
                  <a:lnTo>
                    <a:pt x="88" y="54"/>
                  </a:lnTo>
                  <a:lnTo>
                    <a:pt x="86" y="62"/>
                  </a:lnTo>
                  <a:lnTo>
                    <a:pt x="82" y="70"/>
                  </a:lnTo>
                  <a:lnTo>
                    <a:pt x="76" y="76"/>
                  </a:lnTo>
                  <a:lnTo>
                    <a:pt x="70" y="82"/>
                  </a:lnTo>
                  <a:lnTo>
                    <a:pt x="62" y="86"/>
                  </a:lnTo>
                  <a:lnTo>
                    <a:pt x="54" y="88"/>
                  </a:lnTo>
                  <a:lnTo>
                    <a:pt x="44" y="90"/>
                  </a:lnTo>
                  <a:lnTo>
                    <a:pt x="44" y="90"/>
                  </a:lnTo>
                  <a:lnTo>
                    <a:pt x="36" y="88"/>
                  </a:lnTo>
                  <a:lnTo>
                    <a:pt x="28" y="86"/>
                  </a:lnTo>
                  <a:lnTo>
                    <a:pt x="20" y="82"/>
                  </a:lnTo>
                  <a:lnTo>
                    <a:pt x="12" y="76"/>
                  </a:lnTo>
                  <a:lnTo>
                    <a:pt x="8" y="70"/>
                  </a:lnTo>
                  <a:lnTo>
                    <a:pt x="4" y="62"/>
                  </a:lnTo>
                  <a:lnTo>
                    <a:pt x="0" y="54"/>
                  </a:lnTo>
                  <a:lnTo>
                    <a:pt x="0" y="44"/>
                  </a:lnTo>
                  <a:lnTo>
                    <a:pt x="0" y="44"/>
                  </a:lnTo>
                  <a:lnTo>
                    <a:pt x="0" y="36"/>
                  </a:lnTo>
                  <a:lnTo>
                    <a:pt x="4" y="26"/>
                  </a:lnTo>
                  <a:lnTo>
                    <a:pt x="8" y="20"/>
                  </a:lnTo>
                  <a:lnTo>
                    <a:pt x="12" y="12"/>
                  </a:lnTo>
                  <a:lnTo>
                    <a:pt x="20" y="6"/>
                  </a:lnTo>
                  <a:lnTo>
                    <a:pt x="28" y="2"/>
                  </a:lnTo>
                  <a:lnTo>
                    <a:pt x="36" y="0"/>
                  </a:lnTo>
                  <a:lnTo>
                    <a:pt x="44" y="0"/>
                  </a:lnTo>
                  <a:lnTo>
                    <a:pt x="44" y="0"/>
                  </a:lnTo>
                  <a:lnTo>
                    <a:pt x="54" y="0"/>
                  </a:lnTo>
                  <a:lnTo>
                    <a:pt x="62" y="2"/>
                  </a:lnTo>
                  <a:lnTo>
                    <a:pt x="70" y="6"/>
                  </a:lnTo>
                  <a:lnTo>
                    <a:pt x="76" y="12"/>
                  </a:lnTo>
                  <a:lnTo>
                    <a:pt x="82" y="20"/>
                  </a:lnTo>
                  <a:lnTo>
                    <a:pt x="86" y="26"/>
                  </a:lnTo>
                  <a:lnTo>
                    <a:pt x="88" y="36"/>
                  </a:lnTo>
                  <a:lnTo>
                    <a:pt x="90" y="44"/>
                  </a:lnTo>
                  <a:lnTo>
                    <a:pt x="90"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16" name="Freeform 39">
              <a:extLst>
                <a:ext uri="{FF2B5EF4-FFF2-40B4-BE49-F238E27FC236}">
                  <a16:creationId xmlns:a16="http://schemas.microsoft.com/office/drawing/2014/main" id="{93AEF1A3-BE04-D3C2-CE0D-E23BF0B1091C}"/>
                </a:ext>
              </a:extLst>
            </p:cNvPr>
            <p:cNvSpPr>
              <a:spLocks/>
            </p:cNvSpPr>
            <p:nvPr/>
          </p:nvSpPr>
          <p:spPr bwMode="auto">
            <a:xfrm>
              <a:off x="7605713" y="2051050"/>
              <a:ext cx="142875" cy="142875"/>
            </a:xfrm>
            <a:custGeom>
              <a:avLst/>
              <a:gdLst/>
              <a:ahLst/>
              <a:cxnLst>
                <a:cxn ang="0">
                  <a:pos x="90" y="44"/>
                </a:cxn>
                <a:cxn ang="0">
                  <a:pos x="90" y="44"/>
                </a:cxn>
                <a:cxn ang="0">
                  <a:pos x="88" y="54"/>
                </a:cxn>
                <a:cxn ang="0">
                  <a:pos x="86" y="62"/>
                </a:cxn>
                <a:cxn ang="0">
                  <a:pos x="82" y="70"/>
                </a:cxn>
                <a:cxn ang="0">
                  <a:pos x="76" y="76"/>
                </a:cxn>
                <a:cxn ang="0">
                  <a:pos x="70" y="82"/>
                </a:cxn>
                <a:cxn ang="0">
                  <a:pos x="62" y="86"/>
                </a:cxn>
                <a:cxn ang="0">
                  <a:pos x="54" y="88"/>
                </a:cxn>
                <a:cxn ang="0">
                  <a:pos x="44" y="90"/>
                </a:cxn>
                <a:cxn ang="0">
                  <a:pos x="44" y="90"/>
                </a:cxn>
                <a:cxn ang="0">
                  <a:pos x="36" y="88"/>
                </a:cxn>
                <a:cxn ang="0">
                  <a:pos x="28" y="86"/>
                </a:cxn>
                <a:cxn ang="0">
                  <a:pos x="20" y="82"/>
                </a:cxn>
                <a:cxn ang="0">
                  <a:pos x="12" y="76"/>
                </a:cxn>
                <a:cxn ang="0">
                  <a:pos x="8" y="70"/>
                </a:cxn>
                <a:cxn ang="0">
                  <a:pos x="4" y="62"/>
                </a:cxn>
                <a:cxn ang="0">
                  <a:pos x="0" y="54"/>
                </a:cxn>
                <a:cxn ang="0">
                  <a:pos x="0" y="44"/>
                </a:cxn>
                <a:cxn ang="0">
                  <a:pos x="0" y="44"/>
                </a:cxn>
                <a:cxn ang="0">
                  <a:pos x="0" y="36"/>
                </a:cxn>
                <a:cxn ang="0">
                  <a:pos x="4" y="26"/>
                </a:cxn>
                <a:cxn ang="0">
                  <a:pos x="8" y="20"/>
                </a:cxn>
                <a:cxn ang="0">
                  <a:pos x="12" y="12"/>
                </a:cxn>
                <a:cxn ang="0">
                  <a:pos x="20" y="6"/>
                </a:cxn>
                <a:cxn ang="0">
                  <a:pos x="28" y="2"/>
                </a:cxn>
                <a:cxn ang="0">
                  <a:pos x="36" y="0"/>
                </a:cxn>
                <a:cxn ang="0">
                  <a:pos x="44" y="0"/>
                </a:cxn>
                <a:cxn ang="0">
                  <a:pos x="44" y="0"/>
                </a:cxn>
                <a:cxn ang="0">
                  <a:pos x="54" y="0"/>
                </a:cxn>
                <a:cxn ang="0">
                  <a:pos x="62" y="2"/>
                </a:cxn>
                <a:cxn ang="0">
                  <a:pos x="70" y="6"/>
                </a:cxn>
                <a:cxn ang="0">
                  <a:pos x="76" y="12"/>
                </a:cxn>
                <a:cxn ang="0">
                  <a:pos x="82" y="20"/>
                </a:cxn>
                <a:cxn ang="0">
                  <a:pos x="86" y="26"/>
                </a:cxn>
                <a:cxn ang="0">
                  <a:pos x="88" y="36"/>
                </a:cxn>
                <a:cxn ang="0">
                  <a:pos x="90" y="44"/>
                </a:cxn>
                <a:cxn ang="0">
                  <a:pos x="90" y="44"/>
                </a:cxn>
              </a:cxnLst>
              <a:rect l="0" t="0" r="r" b="b"/>
              <a:pathLst>
                <a:path w="90" h="90">
                  <a:moveTo>
                    <a:pt x="90" y="44"/>
                  </a:moveTo>
                  <a:lnTo>
                    <a:pt x="90" y="44"/>
                  </a:lnTo>
                  <a:lnTo>
                    <a:pt x="88" y="54"/>
                  </a:lnTo>
                  <a:lnTo>
                    <a:pt x="86" y="62"/>
                  </a:lnTo>
                  <a:lnTo>
                    <a:pt x="82" y="70"/>
                  </a:lnTo>
                  <a:lnTo>
                    <a:pt x="76" y="76"/>
                  </a:lnTo>
                  <a:lnTo>
                    <a:pt x="70" y="82"/>
                  </a:lnTo>
                  <a:lnTo>
                    <a:pt x="62" y="86"/>
                  </a:lnTo>
                  <a:lnTo>
                    <a:pt x="54" y="88"/>
                  </a:lnTo>
                  <a:lnTo>
                    <a:pt x="44" y="90"/>
                  </a:lnTo>
                  <a:lnTo>
                    <a:pt x="44" y="90"/>
                  </a:lnTo>
                  <a:lnTo>
                    <a:pt x="36" y="88"/>
                  </a:lnTo>
                  <a:lnTo>
                    <a:pt x="28" y="86"/>
                  </a:lnTo>
                  <a:lnTo>
                    <a:pt x="20" y="82"/>
                  </a:lnTo>
                  <a:lnTo>
                    <a:pt x="12" y="76"/>
                  </a:lnTo>
                  <a:lnTo>
                    <a:pt x="8" y="70"/>
                  </a:lnTo>
                  <a:lnTo>
                    <a:pt x="4" y="62"/>
                  </a:lnTo>
                  <a:lnTo>
                    <a:pt x="0" y="54"/>
                  </a:lnTo>
                  <a:lnTo>
                    <a:pt x="0" y="44"/>
                  </a:lnTo>
                  <a:lnTo>
                    <a:pt x="0" y="44"/>
                  </a:lnTo>
                  <a:lnTo>
                    <a:pt x="0" y="36"/>
                  </a:lnTo>
                  <a:lnTo>
                    <a:pt x="4" y="26"/>
                  </a:lnTo>
                  <a:lnTo>
                    <a:pt x="8" y="20"/>
                  </a:lnTo>
                  <a:lnTo>
                    <a:pt x="12" y="12"/>
                  </a:lnTo>
                  <a:lnTo>
                    <a:pt x="20" y="6"/>
                  </a:lnTo>
                  <a:lnTo>
                    <a:pt x="28" y="2"/>
                  </a:lnTo>
                  <a:lnTo>
                    <a:pt x="36" y="0"/>
                  </a:lnTo>
                  <a:lnTo>
                    <a:pt x="44" y="0"/>
                  </a:lnTo>
                  <a:lnTo>
                    <a:pt x="44" y="0"/>
                  </a:lnTo>
                  <a:lnTo>
                    <a:pt x="54" y="0"/>
                  </a:lnTo>
                  <a:lnTo>
                    <a:pt x="62" y="2"/>
                  </a:lnTo>
                  <a:lnTo>
                    <a:pt x="70" y="6"/>
                  </a:lnTo>
                  <a:lnTo>
                    <a:pt x="76" y="12"/>
                  </a:lnTo>
                  <a:lnTo>
                    <a:pt x="82" y="20"/>
                  </a:lnTo>
                  <a:lnTo>
                    <a:pt x="86" y="26"/>
                  </a:lnTo>
                  <a:lnTo>
                    <a:pt x="88" y="36"/>
                  </a:lnTo>
                  <a:lnTo>
                    <a:pt x="90" y="44"/>
                  </a:lnTo>
                  <a:lnTo>
                    <a:pt x="90"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17" name="Freeform 40">
              <a:extLst>
                <a:ext uri="{FF2B5EF4-FFF2-40B4-BE49-F238E27FC236}">
                  <a16:creationId xmlns:a16="http://schemas.microsoft.com/office/drawing/2014/main" id="{ABD8BDE5-D0E0-D32B-D2D7-E700860FA26F}"/>
                </a:ext>
              </a:extLst>
            </p:cNvPr>
            <p:cNvSpPr>
              <a:spLocks/>
            </p:cNvSpPr>
            <p:nvPr/>
          </p:nvSpPr>
          <p:spPr bwMode="auto">
            <a:xfrm>
              <a:off x="7081838" y="2232025"/>
              <a:ext cx="390525" cy="669925"/>
            </a:xfrm>
            <a:custGeom>
              <a:avLst/>
              <a:gdLst/>
              <a:ahLst/>
              <a:cxnLst>
                <a:cxn ang="0">
                  <a:pos x="246" y="160"/>
                </a:cxn>
                <a:cxn ang="0">
                  <a:pos x="228" y="166"/>
                </a:cxn>
                <a:cxn ang="0">
                  <a:pos x="212" y="168"/>
                </a:cxn>
                <a:cxn ang="0">
                  <a:pos x="204" y="168"/>
                </a:cxn>
                <a:cxn ang="0">
                  <a:pos x="192" y="164"/>
                </a:cxn>
                <a:cxn ang="0">
                  <a:pos x="172" y="148"/>
                </a:cxn>
                <a:cxn ang="0">
                  <a:pos x="168" y="140"/>
                </a:cxn>
                <a:cxn ang="0">
                  <a:pos x="162" y="116"/>
                </a:cxn>
                <a:cxn ang="0">
                  <a:pos x="164" y="98"/>
                </a:cxn>
                <a:cxn ang="0">
                  <a:pos x="166" y="86"/>
                </a:cxn>
                <a:cxn ang="0">
                  <a:pos x="176" y="68"/>
                </a:cxn>
                <a:cxn ang="0">
                  <a:pos x="190" y="58"/>
                </a:cxn>
                <a:cxn ang="0">
                  <a:pos x="206" y="54"/>
                </a:cxn>
                <a:cxn ang="0">
                  <a:pos x="212" y="52"/>
                </a:cxn>
                <a:cxn ang="0">
                  <a:pos x="222" y="54"/>
                </a:cxn>
                <a:cxn ang="0">
                  <a:pos x="238" y="60"/>
                </a:cxn>
                <a:cxn ang="0">
                  <a:pos x="240" y="60"/>
                </a:cxn>
                <a:cxn ang="0">
                  <a:pos x="246" y="62"/>
                </a:cxn>
                <a:cxn ang="0">
                  <a:pos x="246" y="62"/>
                </a:cxn>
                <a:cxn ang="0">
                  <a:pos x="238" y="16"/>
                </a:cxn>
                <a:cxn ang="0">
                  <a:pos x="236" y="0"/>
                </a:cxn>
                <a:cxn ang="0">
                  <a:pos x="218" y="2"/>
                </a:cxn>
                <a:cxn ang="0">
                  <a:pos x="176" y="2"/>
                </a:cxn>
                <a:cxn ang="0">
                  <a:pos x="118" y="88"/>
                </a:cxn>
                <a:cxn ang="0">
                  <a:pos x="96" y="0"/>
                </a:cxn>
                <a:cxn ang="0">
                  <a:pos x="60" y="0"/>
                </a:cxn>
                <a:cxn ang="0">
                  <a:pos x="44" y="0"/>
                </a:cxn>
                <a:cxn ang="0">
                  <a:pos x="26" y="4"/>
                </a:cxn>
                <a:cxn ang="0">
                  <a:pos x="12" y="14"/>
                </a:cxn>
                <a:cxn ang="0">
                  <a:pos x="4" y="28"/>
                </a:cxn>
                <a:cxn ang="0">
                  <a:pos x="0" y="46"/>
                </a:cxn>
                <a:cxn ang="0">
                  <a:pos x="20" y="188"/>
                </a:cxn>
                <a:cxn ang="0">
                  <a:pos x="24" y="208"/>
                </a:cxn>
                <a:cxn ang="0">
                  <a:pos x="38" y="224"/>
                </a:cxn>
                <a:cxn ang="0">
                  <a:pos x="98" y="422"/>
                </a:cxn>
                <a:cxn ang="0">
                  <a:pos x="114" y="226"/>
                </a:cxn>
                <a:cxn ang="0">
                  <a:pos x="152" y="422"/>
                </a:cxn>
                <a:cxn ang="0">
                  <a:pos x="174" y="222"/>
                </a:cxn>
                <a:cxn ang="0">
                  <a:pos x="176" y="220"/>
                </a:cxn>
                <a:cxn ang="0">
                  <a:pos x="210" y="220"/>
                </a:cxn>
                <a:cxn ang="0">
                  <a:pos x="240" y="222"/>
                </a:cxn>
                <a:cxn ang="0">
                  <a:pos x="240" y="218"/>
                </a:cxn>
                <a:cxn ang="0">
                  <a:pos x="240" y="218"/>
                </a:cxn>
                <a:cxn ang="0">
                  <a:pos x="246" y="182"/>
                </a:cxn>
                <a:cxn ang="0">
                  <a:pos x="246" y="160"/>
                </a:cxn>
              </a:cxnLst>
              <a:rect l="0" t="0" r="r" b="b"/>
              <a:pathLst>
                <a:path w="246" h="422">
                  <a:moveTo>
                    <a:pt x="246" y="160"/>
                  </a:moveTo>
                  <a:lnTo>
                    <a:pt x="246" y="160"/>
                  </a:lnTo>
                  <a:lnTo>
                    <a:pt x="238" y="164"/>
                  </a:lnTo>
                  <a:lnTo>
                    <a:pt x="228" y="166"/>
                  </a:lnTo>
                  <a:lnTo>
                    <a:pt x="212" y="168"/>
                  </a:lnTo>
                  <a:lnTo>
                    <a:pt x="212" y="168"/>
                  </a:lnTo>
                  <a:lnTo>
                    <a:pt x="204" y="168"/>
                  </a:lnTo>
                  <a:lnTo>
                    <a:pt x="204" y="168"/>
                  </a:lnTo>
                  <a:lnTo>
                    <a:pt x="192" y="164"/>
                  </a:lnTo>
                  <a:lnTo>
                    <a:pt x="192" y="164"/>
                  </a:lnTo>
                  <a:lnTo>
                    <a:pt x="180" y="156"/>
                  </a:lnTo>
                  <a:lnTo>
                    <a:pt x="172" y="148"/>
                  </a:lnTo>
                  <a:lnTo>
                    <a:pt x="172" y="148"/>
                  </a:lnTo>
                  <a:lnTo>
                    <a:pt x="168" y="140"/>
                  </a:lnTo>
                  <a:lnTo>
                    <a:pt x="164" y="132"/>
                  </a:lnTo>
                  <a:lnTo>
                    <a:pt x="162" y="116"/>
                  </a:lnTo>
                  <a:lnTo>
                    <a:pt x="162" y="104"/>
                  </a:lnTo>
                  <a:lnTo>
                    <a:pt x="164" y="98"/>
                  </a:lnTo>
                  <a:lnTo>
                    <a:pt x="164" y="98"/>
                  </a:lnTo>
                  <a:lnTo>
                    <a:pt x="166" y="86"/>
                  </a:lnTo>
                  <a:lnTo>
                    <a:pt x="172" y="76"/>
                  </a:lnTo>
                  <a:lnTo>
                    <a:pt x="176" y="68"/>
                  </a:lnTo>
                  <a:lnTo>
                    <a:pt x="184" y="62"/>
                  </a:lnTo>
                  <a:lnTo>
                    <a:pt x="190" y="58"/>
                  </a:lnTo>
                  <a:lnTo>
                    <a:pt x="196" y="56"/>
                  </a:lnTo>
                  <a:lnTo>
                    <a:pt x="206" y="54"/>
                  </a:lnTo>
                  <a:lnTo>
                    <a:pt x="206" y="54"/>
                  </a:lnTo>
                  <a:lnTo>
                    <a:pt x="212" y="52"/>
                  </a:lnTo>
                  <a:lnTo>
                    <a:pt x="212" y="52"/>
                  </a:lnTo>
                  <a:lnTo>
                    <a:pt x="222" y="54"/>
                  </a:lnTo>
                  <a:lnTo>
                    <a:pt x="230" y="56"/>
                  </a:lnTo>
                  <a:lnTo>
                    <a:pt x="238" y="60"/>
                  </a:lnTo>
                  <a:lnTo>
                    <a:pt x="240" y="60"/>
                  </a:lnTo>
                  <a:lnTo>
                    <a:pt x="240" y="60"/>
                  </a:lnTo>
                  <a:lnTo>
                    <a:pt x="246" y="62"/>
                  </a:lnTo>
                  <a:lnTo>
                    <a:pt x="246" y="62"/>
                  </a:lnTo>
                  <a:lnTo>
                    <a:pt x="246" y="62"/>
                  </a:lnTo>
                  <a:lnTo>
                    <a:pt x="246" y="62"/>
                  </a:lnTo>
                  <a:lnTo>
                    <a:pt x="246" y="44"/>
                  </a:lnTo>
                  <a:lnTo>
                    <a:pt x="238" y="16"/>
                  </a:lnTo>
                  <a:lnTo>
                    <a:pt x="236" y="2"/>
                  </a:lnTo>
                  <a:lnTo>
                    <a:pt x="236" y="0"/>
                  </a:lnTo>
                  <a:lnTo>
                    <a:pt x="236" y="0"/>
                  </a:lnTo>
                  <a:lnTo>
                    <a:pt x="218" y="2"/>
                  </a:lnTo>
                  <a:lnTo>
                    <a:pt x="200" y="4"/>
                  </a:lnTo>
                  <a:lnTo>
                    <a:pt x="176" y="2"/>
                  </a:lnTo>
                  <a:lnTo>
                    <a:pt x="148" y="0"/>
                  </a:lnTo>
                  <a:lnTo>
                    <a:pt x="118" y="88"/>
                  </a:lnTo>
                  <a:lnTo>
                    <a:pt x="108" y="0"/>
                  </a:lnTo>
                  <a:lnTo>
                    <a:pt x="96" y="0"/>
                  </a:lnTo>
                  <a:lnTo>
                    <a:pt x="92" y="88"/>
                  </a:lnTo>
                  <a:lnTo>
                    <a:pt x="60" y="0"/>
                  </a:lnTo>
                  <a:lnTo>
                    <a:pt x="44" y="0"/>
                  </a:lnTo>
                  <a:lnTo>
                    <a:pt x="44" y="0"/>
                  </a:lnTo>
                  <a:lnTo>
                    <a:pt x="34" y="2"/>
                  </a:lnTo>
                  <a:lnTo>
                    <a:pt x="26" y="4"/>
                  </a:lnTo>
                  <a:lnTo>
                    <a:pt x="20" y="8"/>
                  </a:lnTo>
                  <a:lnTo>
                    <a:pt x="12" y="14"/>
                  </a:lnTo>
                  <a:lnTo>
                    <a:pt x="8" y="20"/>
                  </a:lnTo>
                  <a:lnTo>
                    <a:pt x="4" y="28"/>
                  </a:lnTo>
                  <a:lnTo>
                    <a:pt x="2" y="36"/>
                  </a:lnTo>
                  <a:lnTo>
                    <a:pt x="0" y="46"/>
                  </a:lnTo>
                  <a:lnTo>
                    <a:pt x="20" y="188"/>
                  </a:lnTo>
                  <a:lnTo>
                    <a:pt x="20" y="188"/>
                  </a:lnTo>
                  <a:lnTo>
                    <a:pt x="22" y="198"/>
                  </a:lnTo>
                  <a:lnTo>
                    <a:pt x="24" y="208"/>
                  </a:lnTo>
                  <a:lnTo>
                    <a:pt x="30" y="216"/>
                  </a:lnTo>
                  <a:lnTo>
                    <a:pt x="38" y="224"/>
                  </a:lnTo>
                  <a:lnTo>
                    <a:pt x="60" y="422"/>
                  </a:lnTo>
                  <a:lnTo>
                    <a:pt x="98" y="422"/>
                  </a:lnTo>
                  <a:lnTo>
                    <a:pt x="98" y="226"/>
                  </a:lnTo>
                  <a:lnTo>
                    <a:pt x="114" y="226"/>
                  </a:lnTo>
                  <a:lnTo>
                    <a:pt x="114" y="422"/>
                  </a:lnTo>
                  <a:lnTo>
                    <a:pt x="152" y="422"/>
                  </a:lnTo>
                  <a:lnTo>
                    <a:pt x="174" y="222"/>
                  </a:lnTo>
                  <a:lnTo>
                    <a:pt x="174" y="222"/>
                  </a:lnTo>
                  <a:lnTo>
                    <a:pt x="176" y="220"/>
                  </a:lnTo>
                  <a:lnTo>
                    <a:pt x="176" y="220"/>
                  </a:lnTo>
                  <a:lnTo>
                    <a:pt x="194" y="220"/>
                  </a:lnTo>
                  <a:lnTo>
                    <a:pt x="210" y="220"/>
                  </a:lnTo>
                  <a:lnTo>
                    <a:pt x="240" y="222"/>
                  </a:lnTo>
                  <a:lnTo>
                    <a:pt x="240" y="222"/>
                  </a:lnTo>
                  <a:lnTo>
                    <a:pt x="240" y="218"/>
                  </a:lnTo>
                  <a:lnTo>
                    <a:pt x="240" y="218"/>
                  </a:lnTo>
                  <a:lnTo>
                    <a:pt x="240" y="218"/>
                  </a:lnTo>
                  <a:lnTo>
                    <a:pt x="240" y="218"/>
                  </a:lnTo>
                  <a:lnTo>
                    <a:pt x="244" y="198"/>
                  </a:lnTo>
                  <a:lnTo>
                    <a:pt x="246" y="182"/>
                  </a:lnTo>
                  <a:lnTo>
                    <a:pt x="246" y="160"/>
                  </a:lnTo>
                  <a:lnTo>
                    <a:pt x="246" y="1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18" name="Freeform 41">
              <a:extLst>
                <a:ext uri="{FF2B5EF4-FFF2-40B4-BE49-F238E27FC236}">
                  <a16:creationId xmlns:a16="http://schemas.microsoft.com/office/drawing/2014/main" id="{A9CA8F0C-3200-5333-7894-62F0FDA4C400}"/>
                </a:ext>
              </a:extLst>
            </p:cNvPr>
            <p:cNvSpPr>
              <a:spLocks/>
            </p:cNvSpPr>
            <p:nvPr/>
          </p:nvSpPr>
          <p:spPr bwMode="auto">
            <a:xfrm>
              <a:off x="7367588" y="2228850"/>
              <a:ext cx="479425" cy="673100"/>
            </a:xfrm>
            <a:custGeom>
              <a:avLst/>
              <a:gdLst/>
              <a:ahLst/>
              <a:cxnLst>
                <a:cxn ang="0">
                  <a:pos x="240" y="2"/>
                </a:cxn>
                <a:cxn ang="0">
                  <a:pos x="200" y="2"/>
                </a:cxn>
                <a:cxn ang="0">
                  <a:pos x="184" y="82"/>
                </a:cxn>
                <a:cxn ang="0">
                  <a:pos x="182" y="82"/>
                </a:cxn>
                <a:cxn ang="0">
                  <a:pos x="152" y="4"/>
                </a:cxn>
                <a:cxn ang="0">
                  <a:pos x="122" y="4"/>
                </a:cxn>
                <a:cxn ang="0">
                  <a:pos x="72" y="0"/>
                </a:cxn>
                <a:cxn ang="0">
                  <a:pos x="76" y="12"/>
                </a:cxn>
                <a:cxn ang="0">
                  <a:pos x="84" y="54"/>
                </a:cxn>
                <a:cxn ang="0">
                  <a:pos x="82" y="76"/>
                </a:cxn>
                <a:cxn ang="0">
                  <a:pos x="76" y="80"/>
                </a:cxn>
                <a:cxn ang="0">
                  <a:pos x="68" y="82"/>
                </a:cxn>
                <a:cxn ang="0">
                  <a:pos x="50" y="76"/>
                </a:cxn>
                <a:cxn ang="0">
                  <a:pos x="44" y="74"/>
                </a:cxn>
                <a:cxn ang="0">
                  <a:pos x="30" y="72"/>
                </a:cxn>
                <a:cxn ang="0">
                  <a:pos x="12" y="80"/>
                </a:cxn>
                <a:cxn ang="0">
                  <a:pos x="0" y="104"/>
                </a:cxn>
                <a:cxn ang="0">
                  <a:pos x="0" y="110"/>
                </a:cxn>
                <a:cxn ang="0">
                  <a:pos x="2" y="134"/>
                </a:cxn>
                <a:cxn ang="0">
                  <a:pos x="14" y="148"/>
                </a:cxn>
                <a:cxn ang="0">
                  <a:pos x="26" y="152"/>
                </a:cxn>
                <a:cxn ang="0">
                  <a:pos x="50" y="150"/>
                </a:cxn>
                <a:cxn ang="0">
                  <a:pos x="62" y="144"/>
                </a:cxn>
                <a:cxn ang="0">
                  <a:pos x="72" y="142"/>
                </a:cxn>
                <a:cxn ang="0">
                  <a:pos x="80" y="146"/>
                </a:cxn>
                <a:cxn ang="0">
                  <a:pos x="84" y="158"/>
                </a:cxn>
                <a:cxn ang="0">
                  <a:pos x="84" y="180"/>
                </a:cxn>
                <a:cxn ang="0">
                  <a:pos x="76" y="228"/>
                </a:cxn>
                <a:cxn ang="0">
                  <a:pos x="94" y="230"/>
                </a:cxn>
                <a:cxn ang="0">
                  <a:pos x="130" y="232"/>
                </a:cxn>
                <a:cxn ang="0">
                  <a:pos x="190" y="424"/>
                </a:cxn>
                <a:cxn ang="0">
                  <a:pos x="206" y="228"/>
                </a:cxn>
                <a:cxn ang="0">
                  <a:pos x="244" y="424"/>
                </a:cxn>
                <a:cxn ang="0">
                  <a:pos x="266" y="224"/>
                </a:cxn>
                <a:cxn ang="0">
                  <a:pos x="278" y="208"/>
                </a:cxn>
                <a:cxn ang="0">
                  <a:pos x="282" y="190"/>
                </a:cxn>
                <a:cxn ang="0">
                  <a:pos x="302" y="48"/>
                </a:cxn>
                <a:cxn ang="0">
                  <a:pos x="298" y="30"/>
                </a:cxn>
                <a:cxn ang="0">
                  <a:pos x="288" y="16"/>
                </a:cxn>
                <a:cxn ang="0">
                  <a:pos x="276" y="6"/>
                </a:cxn>
                <a:cxn ang="0">
                  <a:pos x="258" y="2"/>
                </a:cxn>
              </a:cxnLst>
              <a:rect l="0" t="0" r="r" b="b"/>
              <a:pathLst>
                <a:path w="302" h="424">
                  <a:moveTo>
                    <a:pt x="258" y="2"/>
                  </a:moveTo>
                  <a:lnTo>
                    <a:pt x="240" y="2"/>
                  </a:lnTo>
                  <a:lnTo>
                    <a:pt x="210" y="90"/>
                  </a:lnTo>
                  <a:lnTo>
                    <a:pt x="200" y="2"/>
                  </a:lnTo>
                  <a:lnTo>
                    <a:pt x="188" y="2"/>
                  </a:lnTo>
                  <a:lnTo>
                    <a:pt x="184" y="82"/>
                  </a:lnTo>
                  <a:lnTo>
                    <a:pt x="184" y="82"/>
                  </a:lnTo>
                  <a:lnTo>
                    <a:pt x="182" y="82"/>
                  </a:lnTo>
                  <a:lnTo>
                    <a:pt x="152" y="2"/>
                  </a:lnTo>
                  <a:lnTo>
                    <a:pt x="152" y="4"/>
                  </a:lnTo>
                  <a:lnTo>
                    <a:pt x="152" y="4"/>
                  </a:lnTo>
                  <a:lnTo>
                    <a:pt x="122" y="4"/>
                  </a:lnTo>
                  <a:lnTo>
                    <a:pt x="98" y="2"/>
                  </a:lnTo>
                  <a:lnTo>
                    <a:pt x="72" y="0"/>
                  </a:lnTo>
                  <a:lnTo>
                    <a:pt x="72" y="0"/>
                  </a:lnTo>
                  <a:lnTo>
                    <a:pt x="76" y="12"/>
                  </a:lnTo>
                  <a:lnTo>
                    <a:pt x="82" y="38"/>
                  </a:lnTo>
                  <a:lnTo>
                    <a:pt x="84" y="54"/>
                  </a:lnTo>
                  <a:lnTo>
                    <a:pt x="84" y="66"/>
                  </a:lnTo>
                  <a:lnTo>
                    <a:pt x="82" y="76"/>
                  </a:lnTo>
                  <a:lnTo>
                    <a:pt x="78" y="80"/>
                  </a:lnTo>
                  <a:lnTo>
                    <a:pt x="76" y="80"/>
                  </a:lnTo>
                  <a:lnTo>
                    <a:pt x="76" y="80"/>
                  </a:lnTo>
                  <a:lnTo>
                    <a:pt x="68" y="82"/>
                  </a:lnTo>
                  <a:lnTo>
                    <a:pt x="60" y="80"/>
                  </a:lnTo>
                  <a:lnTo>
                    <a:pt x="50" y="76"/>
                  </a:lnTo>
                  <a:lnTo>
                    <a:pt x="50" y="76"/>
                  </a:lnTo>
                  <a:lnTo>
                    <a:pt x="44" y="74"/>
                  </a:lnTo>
                  <a:lnTo>
                    <a:pt x="38" y="72"/>
                  </a:lnTo>
                  <a:lnTo>
                    <a:pt x="30" y="72"/>
                  </a:lnTo>
                  <a:lnTo>
                    <a:pt x="20" y="74"/>
                  </a:lnTo>
                  <a:lnTo>
                    <a:pt x="12" y="80"/>
                  </a:lnTo>
                  <a:lnTo>
                    <a:pt x="6" y="88"/>
                  </a:lnTo>
                  <a:lnTo>
                    <a:pt x="0" y="104"/>
                  </a:lnTo>
                  <a:lnTo>
                    <a:pt x="0" y="104"/>
                  </a:lnTo>
                  <a:lnTo>
                    <a:pt x="0" y="110"/>
                  </a:lnTo>
                  <a:lnTo>
                    <a:pt x="0" y="126"/>
                  </a:lnTo>
                  <a:lnTo>
                    <a:pt x="2" y="134"/>
                  </a:lnTo>
                  <a:lnTo>
                    <a:pt x="8" y="142"/>
                  </a:lnTo>
                  <a:lnTo>
                    <a:pt x="14" y="148"/>
                  </a:lnTo>
                  <a:lnTo>
                    <a:pt x="26" y="152"/>
                  </a:lnTo>
                  <a:lnTo>
                    <a:pt x="26" y="152"/>
                  </a:lnTo>
                  <a:lnTo>
                    <a:pt x="38" y="152"/>
                  </a:lnTo>
                  <a:lnTo>
                    <a:pt x="50" y="150"/>
                  </a:lnTo>
                  <a:lnTo>
                    <a:pt x="62" y="144"/>
                  </a:lnTo>
                  <a:lnTo>
                    <a:pt x="62" y="144"/>
                  </a:lnTo>
                  <a:lnTo>
                    <a:pt x="64" y="142"/>
                  </a:lnTo>
                  <a:lnTo>
                    <a:pt x="72" y="142"/>
                  </a:lnTo>
                  <a:lnTo>
                    <a:pt x="76" y="142"/>
                  </a:lnTo>
                  <a:lnTo>
                    <a:pt x="80" y="146"/>
                  </a:lnTo>
                  <a:lnTo>
                    <a:pt x="82" y="150"/>
                  </a:lnTo>
                  <a:lnTo>
                    <a:pt x="84" y="158"/>
                  </a:lnTo>
                  <a:lnTo>
                    <a:pt x="84" y="158"/>
                  </a:lnTo>
                  <a:lnTo>
                    <a:pt x="84" y="180"/>
                  </a:lnTo>
                  <a:lnTo>
                    <a:pt x="82" y="202"/>
                  </a:lnTo>
                  <a:lnTo>
                    <a:pt x="76" y="228"/>
                  </a:lnTo>
                  <a:lnTo>
                    <a:pt x="76" y="228"/>
                  </a:lnTo>
                  <a:lnTo>
                    <a:pt x="94" y="230"/>
                  </a:lnTo>
                  <a:lnTo>
                    <a:pt x="110" y="232"/>
                  </a:lnTo>
                  <a:lnTo>
                    <a:pt x="130" y="232"/>
                  </a:lnTo>
                  <a:lnTo>
                    <a:pt x="152" y="424"/>
                  </a:lnTo>
                  <a:lnTo>
                    <a:pt x="190" y="424"/>
                  </a:lnTo>
                  <a:lnTo>
                    <a:pt x="190" y="228"/>
                  </a:lnTo>
                  <a:lnTo>
                    <a:pt x="206" y="228"/>
                  </a:lnTo>
                  <a:lnTo>
                    <a:pt x="206" y="424"/>
                  </a:lnTo>
                  <a:lnTo>
                    <a:pt x="244" y="424"/>
                  </a:lnTo>
                  <a:lnTo>
                    <a:pt x="266" y="224"/>
                  </a:lnTo>
                  <a:lnTo>
                    <a:pt x="266" y="224"/>
                  </a:lnTo>
                  <a:lnTo>
                    <a:pt x="272" y="218"/>
                  </a:lnTo>
                  <a:lnTo>
                    <a:pt x="278" y="208"/>
                  </a:lnTo>
                  <a:lnTo>
                    <a:pt x="280" y="200"/>
                  </a:lnTo>
                  <a:lnTo>
                    <a:pt x="282" y="190"/>
                  </a:lnTo>
                  <a:lnTo>
                    <a:pt x="302" y="48"/>
                  </a:lnTo>
                  <a:lnTo>
                    <a:pt x="302" y="48"/>
                  </a:lnTo>
                  <a:lnTo>
                    <a:pt x="300" y="38"/>
                  </a:lnTo>
                  <a:lnTo>
                    <a:pt x="298" y="30"/>
                  </a:lnTo>
                  <a:lnTo>
                    <a:pt x="294" y="22"/>
                  </a:lnTo>
                  <a:lnTo>
                    <a:pt x="288" y="16"/>
                  </a:lnTo>
                  <a:lnTo>
                    <a:pt x="282" y="10"/>
                  </a:lnTo>
                  <a:lnTo>
                    <a:pt x="276" y="6"/>
                  </a:lnTo>
                  <a:lnTo>
                    <a:pt x="268" y="4"/>
                  </a:lnTo>
                  <a:lnTo>
                    <a:pt x="258" y="2"/>
                  </a:lnTo>
                  <a:lnTo>
                    <a:pt x="258"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grpSp>
      <p:sp>
        <p:nvSpPr>
          <p:cNvPr id="19" name="文本框 18">
            <a:extLst>
              <a:ext uri="{FF2B5EF4-FFF2-40B4-BE49-F238E27FC236}">
                <a16:creationId xmlns:a16="http://schemas.microsoft.com/office/drawing/2014/main" id="{5855FCFF-D9B8-D46B-A9DB-BFBEC6332F87}"/>
              </a:ext>
            </a:extLst>
          </p:cNvPr>
          <p:cNvSpPr txBox="1"/>
          <p:nvPr/>
        </p:nvSpPr>
        <p:spPr>
          <a:xfrm>
            <a:off x="9144000" y="-11037"/>
            <a:ext cx="1029416" cy="250244"/>
          </a:xfrm>
          <a:prstGeom prst="rect">
            <a:avLst/>
          </a:prstGeom>
          <a:noFill/>
        </p:spPr>
        <p:txBody>
          <a:bodyPr wrap="square" lIns="0" tIns="0" rIns="0" bIns="0" rtlCol="0" anchor="ctr">
            <a:noAutofit/>
          </a:bodyPr>
          <a:lstStyle/>
          <a:p>
            <a:pPr algn="ctr">
              <a:spcBef>
                <a:spcPts val="300"/>
              </a:spcBef>
              <a:spcAft>
                <a:spcPts val="300"/>
              </a:spcAft>
              <a:buClr>
                <a:schemeClr val="tx2"/>
              </a:buClr>
              <a:buSzPct val="110000"/>
            </a:pPr>
            <a:r>
              <a:rPr lang="zh-CN" altLang="en-US" sz="1200" dirty="0">
                <a:solidFill>
                  <a:schemeClr val="bg1"/>
                </a:solidFill>
                <a:latin typeface="微软雅黑" panose="020B0503020204020204" pitchFamily="34" charset="-122"/>
                <a:ea typeface="微软雅黑" panose="020B0503020204020204" pitchFamily="34" charset="-122"/>
              </a:rPr>
              <a:t>完成</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无需披露</a:t>
            </a:r>
            <a:endParaRPr lang="en-GB" sz="1200" dirty="0" err="1">
              <a:solidFill>
                <a:schemeClr val="bg1"/>
              </a:soli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49470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6CD23BD6-8D40-4582-B89D-D0AB239D6D9D}"/>
              </a:ext>
            </a:extLst>
          </p:cNvPr>
          <p:cNvSpPr txBox="1">
            <a:spLocks/>
          </p:cNvSpPr>
          <p:nvPr/>
        </p:nvSpPr>
        <p:spPr>
          <a:xfrm>
            <a:off x="1543049" y="2241888"/>
            <a:ext cx="9258301" cy="2031325"/>
          </a:xfrm>
          <a:prstGeom prst="roundRect">
            <a:avLst>
              <a:gd name="adj" fmla="val 8227"/>
            </a:avLst>
          </a:prstGeom>
          <a:solidFill>
            <a:srgbClr val="FFFCF7">
              <a:alpha val="89804"/>
            </a:srgbClr>
          </a:solidFill>
          <a:ln w="19050">
            <a:no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lang="en-GB" sz="2200" b="1" kern="1200" dirty="0">
                <a:solidFill>
                  <a:schemeClr val="bg2"/>
                </a:solidFill>
                <a:latin typeface="+mj-lt"/>
                <a:ea typeface="+mj-ea"/>
                <a:cs typeface="+mj-cs"/>
              </a:defRPr>
            </a:lvl1pPr>
          </a:lstStyle>
          <a:p>
            <a:pPr marL="548640">
              <a:lnSpc>
                <a:spcPct val="125000"/>
              </a:lnSpc>
            </a:pPr>
            <a:r>
              <a:rPr lang="zh-CN" altLang="en-US" sz="2400" b="0" dirty="0">
                <a:solidFill>
                  <a:schemeClr val="tx1"/>
                </a:solidFill>
                <a:latin typeface="Arial" panose="020B0604020202020204" pitchFamily="34" charset="0"/>
                <a:ea typeface="微软雅黑" panose="020B0503020204020204" pitchFamily="34" charset="-122"/>
                <a:cs typeface="+mn-ea"/>
                <a:sym typeface="+mn-lt"/>
              </a:rPr>
              <a:t>违反利益冲突政策及违反利益冲突披露要求可能会导致</a:t>
            </a:r>
            <a:r>
              <a:rPr lang="zh-CN" altLang="en-US" sz="3600" dirty="0">
                <a:solidFill>
                  <a:schemeClr val="tx2"/>
                </a:solidFill>
                <a:latin typeface="Arial" panose="020B0604020202020204" pitchFamily="34" charset="0"/>
                <a:ea typeface="微软雅黑" panose="020B0503020204020204" pitchFamily="34" charset="-122"/>
                <a:cs typeface="+mn-ea"/>
                <a:sym typeface="+mn-lt"/>
              </a:rPr>
              <a:t>纪律处分</a:t>
            </a:r>
            <a:r>
              <a:rPr lang="zh-CN" altLang="en-US" sz="2400" b="0" dirty="0">
                <a:solidFill>
                  <a:schemeClr val="tx1"/>
                </a:solidFill>
                <a:latin typeface="Arial" panose="020B0604020202020204" pitchFamily="34" charset="0"/>
                <a:ea typeface="微软雅黑" panose="020B0503020204020204" pitchFamily="34" charset="-122"/>
                <a:cs typeface="+mn-ea"/>
                <a:sym typeface="+mn-lt"/>
              </a:rPr>
              <a:t>，乃至</a:t>
            </a:r>
            <a:r>
              <a:rPr lang="zh-CN" altLang="en-US" sz="3600" dirty="0">
                <a:solidFill>
                  <a:schemeClr val="tx2"/>
                </a:solidFill>
                <a:latin typeface="Arial" panose="020B0604020202020204" pitchFamily="34" charset="0"/>
                <a:ea typeface="微软雅黑" panose="020B0503020204020204" pitchFamily="34" charset="-122"/>
                <a:cs typeface="+mn-ea"/>
                <a:sym typeface="+mn-lt"/>
              </a:rPr>
              <a:t>终止</a:t>
            </a:r>
            <a:r>
              <a:rPr lang="en-US" altLang="zh-CN" sz="3600" dirty="0">
                <a:solidFill>
                  <a:schemeClr val="tx2"/>
                </a:solidFill>
                <a:latin typeface="Arial" panose="020B0604020202020204" pitchFamily="34" charset="0"/>
                <a:ea typeface="微软雅黑" panose="020B0503020204020204" pitchFamily="34" charset="-122"/>
                <a:cs typeface="+mn-ea"/>
                <a:sym typeface="+mn-lt"/>
              </a:rPr>
              <a:t>GSK</a:t>
            </a:r>
            <a:r>
              <a:rPr lang="zh-CN" altLang="en-US" sz="3600" dirty="0">
                <a:solidFill>
                  <a:schemeClr val="tx2"/>
                </a:solidFill>
                <a:latin typeface="Arial" panose="020B0604020202020204" pitchFamily="34" charset="0"/>
                <a:ea typeface="微软雅黑" panose="020B0503020204020204" pitchFamily="34" charset="-122"/>
                <a:cs typeface="+mn-ea"/>
                <a:sym typeface="+mn-lt"/>
              </a:rPr>
              <a:t>聘任合同</a:t>
            </a:r>
            <a:r>
              <a:rPr lang="zh-CN" altLang="en-US" sz="2400" b="0" dirty="0">
                <a:solidFill>
                  <a:schemeClr val="tx1"/>
                </a:solidFill>
                <a:latin typeface="Arial" panose="020B0604020202020204" pitchFamily="34" charset="0"/>
                <a:ea typeface="微软雅黑" panose="020B0503020204020204" pitchFamily="34" charset="-122"/>
                <a:cs typeface="+mn-ea"/>
                <a:sym typeface="+mn-lt"/>
              </a:rPr>
              <a:t>。</a:t>
            </a:r>
          </a:p>
        </p:txBody>
      </p:sp>
      <p:sp>
        <p:nvSpPr>
          <p:cNvPr id="6" name="TextBox 14">
            <a:extLst>
              <a:ext uri="{FF2B5EF4-FFF2-40B4-BE49-F238E27FC236}">
                <a16:creationId xmlns:a16="http://schemas.microsoft.com/office/drawing/2014/main" id="{10AD1F60-B031-4207-829A-23D80944ED8A}"/>
              </a:ext>
            </a:extLst>
          </p:cNvPr>
          <p:cNvSpPr txBox="1"/>
          <p:nvPr/>
        </p:nvSpPr>
        <p:spPr>
          <a:xfrm>
            <a:off x="10125075" y="6596147"/>
            <a:ext cx="2066925" cy="253916"/>
          </a:xfrm>
          <a:prstGeom prst="rect">
            <a:avLst/>
          </a:prstGeom>
          <a:noFill/>
        </p:spPr>
        <p:txBody>
          <a:bodyPr wrap="square" lIns="0" rIns="0" rtlCol="0">
            <a:spAutoFit/>
          </a:bodyPr>
          <a:lstStyle/>
          <a:p>
            <a:pPr defTabSz="914345">
              <a:defRPr/>
            </a:pPr>
            <a:r>
              <a:rPr lang="zh-CN" altLang="en-US" sz="1050" kern="0" dirty="0">
                <a:solidFill>
                  <a:schemeClr val="bg1"/>
                </a:solidFill>
                <a:latin typeface="Arial" panose="020B0604020202020204" pitchFamily="34" charset="0"/>
                <a:ea typeface="微软雅黑" panose="020B0503020204020204" pitchFamily="34" charset="-122"/>
                <a:cs typeface="+mn-cs"/>
              </a:rPr>
              <a:t>机密</a:t>
            </a:r>
            <a:r>
              <a:rPr lang="en-US" altLang="zh-CN" sz="1050" kern="0" dirty="0">
                <a:solidFill>
                  <a:schemeClr val="bg1"/>
                </a:solidFill>
                <a:latin typeface="Arial" panose="020B0604020202020204" pitchFamily="34" charset="0"/>
                <a:ea typeface="微软雅黑" panose="020B0503020204020204" pitchFamily="34" charset="-122"/>
                <a:cs typeface="+mn-cs"/>
              </a:rPr>
              <a:t>-</a:t>
            </a:r>
            <a:r>
              <a:rPr lang="zh-CN" altLang="en-US" sz="1050" kern="0" dirty="0">
                <a:solidFill>
                  <a:schemeClr val="bg1"/>
                </a:solidFill>
                <a:latin typeface="Arial" panose="020B0604020202020204" pitchFamily="34" charset="0"/>
                <a:ea typeface="微软雅黑" panose="020B0503020204020204" pitchFamily="34" charset="-122"/>
                <a:cs typeface="+mn-cs"/>
              </a:rPr>
              <a:t>仅供</a:t>
            </a:r>
            <a:r>
              <a:rPr lang="en-US" altLang="zh-CN" sz="1050" kern="0" dirty="0">
                <a:solidFill>
                  <a:schemeClr val="bg1"/>
                </a:solidFill>
                <a:latin typeface="Arial" panose="020B0604020202020204" pitchFamily="34" charset="0"/>
                <a:ea typeface="微软雅黑" panose="020B0503020204020204" pitchFamily="34" charset="-122"/>
                <a:cs typeface="+mn-cs"/>
              </a:rPr>
              <a:t>GSK</a:t>
            </a:r>
            <a:r>
              <a:rPr lang="zh-CN" altLang="en-US" sz="1050" kern="0" dirty="0">
                <a:solidFill>
                  <a:schemeClr val="bg1"/>
                </a:solidFill>
                <a:latin typeface="Arial" panose="020B0604020202020204" pitchFamily="34" charset="0"/>
                <a:ea typeface="微软雅黑" panose="020B0503020204020204" pitchFamily="34" charset="-122"/>
                <a:cs typeface="+mn-cs"/>
              </a:rPr>
              <a:t>内部培训使用。</a:t>
            </a:r>
            <a:endParaRPr lang="en-IN" sz="1050" strike="sngStrike" kern="0" dirty="0">
              <a:solidFill>
                <a:schemeClr val="bg1"/>
              </a:solidFill>
              <a:latin typeface="Arial" panose="020B0604020202020204" pitchFamily="34" charset="0"/>
              <a:ea typeface="微软雅黑" panose="020B0503020204020204" pitchFamily="34" charset="-122"/>
              <a:cs typeface="+mn-cs"/>
            </a:endParaRPr>
          </a:p>
        </p:txBody>
      </p:sp>
      <p:grpSp>
        <p:nvGrpSpPr>
          <p:cNvPr id="2" name="Group 683">
            <a:extLst>
              <a:ext uri="{FF2B5EF4-FFF2-40B4-BE49-F238E27FC236}">
                <a16:creationId xmlns:a16="http://schemas.microsoft.com/office/drawing/2014/main" id="{979D40CB-2243-33F2-3822-CE2F8C7CC247}"/>
              </a:ext>
            </a:extLst>
          </p:cNvPr>
          <p:cNvGrpSpPr>
            <a:grpSpLocks noChangeAspect="1"/>
          </p:cNvGrpSpPr>
          <p:nvPr/>
        </p:nvGrpSpPr>
        <p:grpSpPr bwMode="auto">
          <a:xfrm>
            <a:off x="1667422" y="2805113"/>
            <a:ext cx="404813" cy="404812"/>
            <a:chOff x="1888" y="3345"/>
            <a:chExt cx="1218" cy="1218"/>
          </a:xfrm>
          <a:solidFill>
            <a:schemeClr val="tx2"/>
          </a:solidFill>
        </p:grpSpPr>
        <p:sp>
          <p:nvSpPr>
            <p:cNvPr id="3" name="Freeform 684">
              <a:extLst>
                <a:ext uri="{FF2B5EF4-FFF2-40B4-BE49-F238E27FC236}">
                  <a16:creationId xmlns:a16="http://schemas.microsoft.com/office/drawing/2014/main" id="{AA2762F5-7236-991F-0DFB-1909A5F5F0DB}"/>
                </a:ext>
              </a:extLst>
            </p:cNvPr>
            <p:cNvSpPr>
              <a:spLocks/>
            </p:cNvSpPr>
            <p:nvPr/>
          </p:nvSpPr>
          <p:spPr bwMode="auto">
            <a:xfrm>
              <a:off x="2432" y="3548"/>
              <a:ext cx="174" cy="180"/>
            </a:xfrm>
            <a:custGeom>
              <a:avLst/>
              <a:gdLst>
                <a:gd name="T0" fmla="*/ 144 w 314"/>
                <a:gd name="T1" fmla="*/ 326 h 326"/>
                <a:gd name="T2" fmla="*/ 314 w 314"/>
                <a:gd name="T3" fmla="*/ 151 h 326"/>
                <a:gd name="T4" fmla="*/ 171 w 314"/>
                <a:gd name="T5" fmla="*/ 0 h 326"/>
                <a:gd name="T6" fmla="*/ 0 w 314"/>
                <a:gd name="T7" fmla="*/ 184 h 326"/>
                <a:gd name="T8" fmla="*/ 144 w 314"/>
                <a:gd name="T9" fmla="*/ 326 h 326"/>
              </a:gdLst>
              <a:ahLst/>
              <a:cxnLst>
                <a:cxn ang="0">
                  <a:pos x="T0" y="T1"/>
                </a:cxn>
                <a:cxn ang="0">
                  <a:pos x="T2" y="T3"/>
                </a:cxn>
                <a:cxn ang="0">
                  <a:pos x="T4" y="T5"/>
                </a:cxn>
                <a:cxn ang="0">
                  <a:pos x="T6" y="T7"/>
                </a:cxn>
                <a:cxn ang="0">
                  <a:pos x="T8" y="T9"/>
                </a:cxn>
              </a:cxnLst>
              <a:rect l="0" t="0" r="r" b="b"/>
              <a:pathLst>
                <a:path w="314" h="326">
                  <a:moveTo>
                    <a:pt x="144" y="326"/>
                  </a:moveTo>
                  <a:cubicBezTo>
                    <a:pt x="246" y="326"/>
                    <a:pt x="314" y="247"/>
                    <a:pt x="314" y="151"/>
                  </a:cubicBezTo>
                  <a:cubicBezTo>
                    <a:pt x="314" y="65"/>
                    <a:pt x="251" y="0"/>
                    <a:pt x="171" y="0"/>
                  </a:cubicBezTo>
                  <a:cubicBezTo>
                    <a:pt x="74" y="0"/>
                    <a:pt x="0" y="76"/>
                    <a:pt x="0" y="184"/>
                  </a:cubicBezTo>
                  <a:cubicBezTo>
                    <a:pt x="0" y="264"/>
                    <a:pt x="64" y="326"/>
                    <a:pt x="144" y="3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sp>
          <p:nvSpPr>
            <p:cNvPr id="4" name="Freeform 685">
              <a:extLst>
                <a:ext uri="{FF2B5EF4-FFF2-40B4-BE49-F238E27FC236}">
                  <a16:creationId xmlns:a16="http://schemas.microsoft.com/office/drawing/2014/main" id="{8A364D78-6E5B-B604-4EC6-2527829A7BD6}"/>
                </a:ext>
              </a:extLst>
            </p:cNvPr>
            <p:cNvSpPr>
              <a:spLocks/>
            </p:cNvSpPr>
            <p:nvPr/>
          </p:nvSpPr>
          <p:spPr bwMode="auto">
            <a:xfrm>
              <a:off x="2340" y="3787"/>
              <a:ext cx="313" cy="572"/>
            </a:xfrm>
            <a:custGeom>
              <a:avLst/>
              <a:gdLst>
                <a:gd name="T0" fmla="*/ 358 w 566"/>
                <a:gd name="T1" fmla="*/ 814 h 1034"/>
                <a:gd name="T2" fmla="*/ 446 w 566"/>
                <a:gd name="T3" fmla="*/ 104 h 1034"/>
                <a:gd name="T4" fmla="*/ 310 w 566"/>
                <a:gd name="T5" fmla="*/ 0 h 1034"/>
                <a:gd name="T6" fmla="*/ 8 w 566"/>
                <a:gd name="T7" fmla="*/ 50 h 1034"/>
                <a:gd name="T8" fmla="*/ 0 w 566"/>
                <a:gd name="T9" fmla="*/ 180 h 1034"/>
                <a:gd name="T10" fmla="*/ 166 w 566"/>
                <a:gd name="T11" fmla="*/ 208 h 1034"/>
                <a:gd name="T12" fmla="*/ 86 w 566"/>
                <a:gd name="T13" fmla="*/ 828 h 1034"/>
                <a:gd name="T14" fmla="*/ 82 w 566"/>
                <a:gd name="T15" fmla="*/ 882 h 1034"/>
                <a:gd name="T16" fmla="*/ 246 w 566"/>
                <a:gd name="T17" fmla="*/ 1034 h 1034"/>
                <a:gd name="T18" fmla="*/ 566 w 566"/>
                <a:gd name="T19" fmla="*/ 892 h 1034"/>
                <a:gd name="T20" fmla="*/ 513 w 566"/>
                <a:gd name="T21" fmla="*/ 772 h 1034"/>
                <a:gd name="T22" fmla="*/ 358 w 566"/>
                <a:gd name="T23" fmla="*/ 814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6" h="1034">
                  <a:moveTo>
                    <a:pt x="358" y="814"/>
                  </a:moveTo>
                  <a:cubicBezTo>
                    <a:pt x="371" y="710"/>
                    <a:pt x="446" y="146"/>
                    <a:pt x="446" y="104"/>
                  </a:cubicBezTo>
                  <a:cubicBezTo>
                    <a:pt x="446" y="36"/>
                    <a:pt x="417" y="0"/>
                    <a:pt x="310" y="0"/>
                  </a:cubicBezTo>
                  <a:cubicBezTo>
                    <a:pt x="240" y="0"/>
                    <a:pt x="138" y="14"/>
                    <a:pt x="8" y="50"/>
                  </a:cubicBezTo>
                  <a:cubicBezTo>
                    <a:pt x="0" y="180"/>
                    <a:pt x="0" y="180"/>
                    <a:pt x="0" y="180"/>
                  </a:cubicBezTo>
                  <a:cubicBezTo>
                    <a:pt x="166" y="208"/>
                    <a:pt x="166" y="208"/>
                    <a:pt x="166" y="208"/>
                  </a:cubicBezTo>
                  <a:cubicBezTo>
                    <a:pt x="86" y="828"/>
                    <a:pt x="86" y="828"/>
                    <a:pt x="86" y="828"/>
                  </a:cubicBezTo>
                  <a:cubicBezTo>
                    <a:pt x="84" y="848"/>
                    <a:pt x="82" y="866"/>
                    <a:pt x="82" y="882"/>
                  </a:cubicBezTo>
                  <a:cubicBezTo>
                    <a:pt x="82" y="972"/>
                    <a:pt x="120" y="1034"/>
                    <a:pt x="246" y="1034"/>
                  </a:cubicBezTo>
                  <a:cubicBezTo>
                    <a:pt x="330" y="1034"/>
                    <a:pt x="466" y="986"/>
                    <a:pt x="566" y="892"/>
                  </a:cubicBezTo>
                  <a:cubicBezTo>
                    <a:pt x="513" y="772"/>
                    <a:pt x="513" y="772"/>
                    <a:pt x="513" y="772"/>
                  </a:cubicBezTo>
                  <a:cubicBezTo>
                    <a:pt x="465" y="796"/>
                    <a:pt x="409" y="810"/>
                    <a:pt x="358" y="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sp>
          <p:nvSpPr>
            <p:cNvPr id="5" name="Freeform 686">
              <a:extLst>
                <a:ext uri="{FF2B5EF4-FFF2-40B4-BE49-F238E27FC236}">
                  <a16:creationId xmlns:a16="http://schemas.microsoft.com/office/drawing/2014/main" id="{55496E02-00DD-0157-B3E0-ABD43414BB83}"/>
                </a:ext>
              </a:extLst>
            </p:cNvPr>
            <p:cNvSpPr>
              <a:spLocks noEditPoints="1"/>
            </p:cNvSpPr>
            <p:nvPr/>
          </p:nvSpPr>
          <p:spPr bwMode="auto">
            <a:xfrm>
              <a:off x="1888" y="3345"/>
              <a:ext cx="1218" cy="1218"/>
            </a:xfrm>
            <a:custGeom>
              <a:avLst/>
              <a:gdLst>
                <a:gd name="T0" fmla="*/ 1100 w 2200"/>
                <a:gd name="T1" fmla="*/ 0 h 2200"/>
                <a:gd name="T2" fmla="*/ 0 w 2200"/>
                <a:gd name="T3" fmla="*/ 1100 h 2200"/>
                <a:gd name="T4" fmla="*/ 1100 w 2200"/>
                <a:gd name="T5" fmla="*/ 2200 h 2200"/>
                <a:gd name="T6" fmla="*/ 2200 w 2200"/>
                <a:gd name="T7" fmla="*/ 1100 h 2200"/>
                <a:gd name="T8" fmla="*/ 1100 w 2200"/>
                <a:gd name="T9" fmla="*/ 0 h 2200"/>
                <a:gd name="T10" fmla="*/ 1100 w 2200"/>
                <a:gd name="T11" fmla="*/ 2016 h 2200"/>
                <a:gd name="T12" fmla="*/ 184 w 2200"/>
                <a:gd name="T13" fmla="*/ 1100 h 2200"/>
                <a:gd name="T14" fmla="*/ 1100 w 2200"/>
                <a:gd name="T15" fmla="*/ 183 h 2200"/>
                <a:gd name="T16" fmla="*/ 2017 w 2200"/>
                <a:gd name="T17" fmla="*/ 1100 h 2200"/>
                <a:gd name="T18" fmla="*/ 1100 w 2200"/>
                <a:gd name="T19" fmla="*/ 2016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0" h="2200">
                  <a:moveTo>
                    <a:pt x="1100" y="0"/>
                  </a:moveTo>
                  <a:cubicBezTo>
                    <a:pt x="493" y="0"/>
                    <a:pt x="0" y="492"/>
                    <a:pt x="0" y="1100"/>
                  </a:cubicBezTo>
                  <a:cubicBezTo>
                    <a:pt x="0" y="1707"/>
                    <a:pt x="493" y="2200"/>
                    <a:pt x="1100" y="2200"/>
                  </a:cubicBezTo>
                  <a:cubicBezTo>
                    <a:pt x="1708" y="2200"/>
                    <a:pt x="2200" y="1707"/>
                    <a:pt x="2200" y="1100"/>
                  </a:cubicBezTo>
                  <a:cubicBezTo>
                    <a:pt x="2200" y="492"/>
                    <a:pt x="1708" y="0"/>
                    <a:pt x="1100" y="0"/>
                  </a:cubicBezTo>
                  <a:close/>
                  <a:moveTo>
                    <a:pt x="1100" y="2016"/>
                  </a:moveTo>
                  <a:cubicBezTo>
                    <a:pt x="595" y="2016"/>
                    <a:pt x="184" y="1605"/>
                    <a:pt x="184" y="1100"/>
                  </a:cubicBezTo>
                  <a:cubicBezTo>
                    <a:pt x="184" y="594"/>
                    <a:pt x="595" y="183"/>
                    <a:pt x="1100" y="183"/>
                  </a:cubicBezTo>
                  <a:cubicBezTo>
                    <a:pt x="1606" y="183"/>
                    <a:pt x="2017" y="594"/>
                    <a:pt x="2017" y="1100"/>
                  </a:cubicBezTo>
                  <a:cubicBezTo>
                    <a:pt x="2017" y="1605"/>
                    <a:pt x="1606" y="2016"/>
                    <a:pt x="1100" y="20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mn-ea"/>
                <a:sym typeface="+mn-lt"/>
              </a:endParaRPr>
            </a:p>
          </p:txBody>
        </p:sp>
      </p:grpSp>
    </p:spTree>
    <p:custDataLst>
      <p:tags r:id="rId1"/>
    </p:custDataLst>
    <p:extLst>
      <p:ext uri="{BB962C8B-B14F-4D97-AF65-F5344CB8AC3E}">
        <p14:creationId xmlns:p14="http://schemas.microsoft.com/office/powerpoint/2010/main" val="1274134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GSK " val="DqY5De45"/>
  <p:tag name="THINKCELLUNDODONOTDELETE" val="0"/>
  <p:tag name="ARTICULATE_PROJECT_OPEN" val="0"/>
  <p:tag name="ARTICULATE_SLIDE_COUNT" val="7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 name="ISLIDE.VECTOR" val="#185846;#185078;"/>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SK ">
  <a:themeElements>
    <a:clrScheme name="GSK_Template_2022">
      <a:dk1>
        <a:srgbClr val="000000"/>
      </a:dk1>
      <a:lt1>
        <a:srgbClr val="FFFFFF"/>
      </a:lt1>
      <a:dk2>
        <a:srgbClr val="F36633"/>
      </a:dk2>
      <a:lt2>
        <a:srgbClr val="959595"/>
      </a:lt2>
      <a:accent1>
        <a:srgbClr val="6658A6"/>
      </a:accent1>
      <a:accent2>
        <a:srgbClr val="E21860"/>
      </a:accent2>
      <a:accent3>
        <a:srgbClr val="69B445"/>
      </a:accent3>
      <a:accent4>
        <a:srgbClr val="244EA2"/>
      </a:accent4>
      <a:accent5>
        <a:srgbClr val="FFC709"/>
      </a:accent5>
      <a:accent6>
        <a:srgbClr val="DC4133"/>
      </a:accent6>
      <a:hlink>
        <a:srgbClr val="000000"/>
      </a:hlink>
      <a:folHlink>
        <a:srgbClr val="959595"/>
      </a:folHlink>
    </a:clrScheme>
    <a:fontScheme name="GSK Custom Font">
      <a:majorFont>
        <a:latin typeface="GSK Precision Light"/>
        <a:ea typeface=""/>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GSK Precision Light"/>
        <a:ea typeface=""/>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schemeClr>
        </a:solidFill>
        <a:ln>
          <a:noFill/>
          <a:headEnd/>
          <a:tailEnd/>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algn="l" eaLnBrk="0" fontAlgn="auto" hangingPunct="0">
          <a:spcBef>
            <a:spcPts val="300"/>
          </a:spcBef>
          <a:spcAft>
            <a:spcPts val="300"/>
          </a:spcAft>
          <a:buClr>
            <a:schemeClr val="tx2"/>
          </a:buClr>
          <a:buSzPct val="110000"/>
          <a:defRPr sz="1600" kern="0"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9050" cap="rnd">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noAutofit/>
      </a:bodyPr>
      <a:lstStyle>
        <a:defPPr algn="l">
          <a:spcBef>
            <a:spcPts val="300"/>
          </a:spcBef>
          <a:spcAft>
            <a:spcPts val="300"/>
          </a:spcAft>
          <a:buClr>
            <a:schemeClr val="tx2"/>
          </a:buClr>
          <a:buSzPct val="110000"/>
          <a:defRPr sz="1600" dirty="0" err="1" smtClean="0"/>
        </a:defPPr>
      </a:lstStyle>
    </a:txDef>
  </a:objectDefaults>
  <a:extraClrSchemeLst/>
  <a:custClrLst>
    <a:custClr name="Custom Color 1">
      <a:srgbClr val="6658A6"/>
    </a:custClr>
    <a:custClr name="Custom Color 2">
      <a:srgbClr val="E21860"/>
    </a:custClr>
    <a:custClr name="Custom Color 3">
      <a:srgbClr val="69B445"/>
    </a:custClr>
    <a:custClr name="Custom Color 4">
      <a:srgbClr val="244EA2"/>
    </a:custClr>
    <a:custClr name="Custom Color 5">
      <a:srgbClr val="FFC709"/>
    </a:custClr>
    <a:custClr name="Custom Color 6">
      <a:srgbClr val="DC4133"/>
    </a:custClr>
    <a:custClr name="Custom Color 7">
      <a:srgbClr val="00B8AD"/>
    </a:custClr>
    <a:custClr name="BLANK">
      <a:srgbClr val="FFFFFF"/>
    </a:custClr>
    <a:custClr name="BLANK">
      <a:srgbClr val="FFFFFF"/>
    </a:custClr>
    <a:custClr name="BLANK">
      <a:srgbClr val="FFFFFF"/>
    </a:custClr>
    <a:custClr name="Custom Color 11">
      <a:srgbClr val="522E91"/>
    </a:custClr>
    <a:custClr name="Custom Color 12">
      <a:srgbClr val="862045"/>
    </a:custClr>
    <a:custClr name="Custom Color 13">
      <a:srgbClr val="436632"/>
    </a:custClr>
    <a:custClr name="Custom Color 14">
      <a:srgbClr val="263970"/>
    </a:custClr>
    <a:custClr name="Custom Color 15">
      <a:srgbClr val="C1A42B"/>
    </a:custClr>
    <a:custClr name="Custom Color 16">
      <a:srgbClr val="983728"/>
    </a:custClr>
    <a:custClr name="Custom Color 17">
      <a:srgbClr val="02736E"/>
    </a:custClr>
    <a:custClr name="BLANK">
      <a:srgbClr val="FFFFFF"/>
    </a:custClr>
    <a:custClr name="BLANK">
      <a:srgbClr val="FFFFFF"/>
    </a:custClr>
    <a:custClr name="BLANK">
      <a:srgbClr val="FFFFFF"/>
    </a:custClr>
    <a:custClr name="Custom Color 21">
      <a:srgbClr val="AB95C7"/>
    </a:custClr>
    <a:custClr name="Custom Color 22">
      <a:srgbClr val="CA8E9E"/>
    </a:custClr>
    <a:custClr name="Custom Color 23">
      <a:srgbClr val="85A977"/>
    </a:custClr>
    <a:custClr name="Custom Color 24">
      <a:srgbClr val="6F8CC7"/>
    </a:custClr>
    <a:custClr name="Custom Color 25">
      <a:srgbClr val="E2CC8F"/>
    </a:custClr>
    <a:custClr name="Custom Color 26">
      <a:srgbClr val="D6A197"/>
    </a:custClr>
    <a:custClr name="Custom Color 27">
      <a:srgbClr val="72ABA3"/>
    </a:custClr>
  </a:custClrLst>
  <a:extLst>
    <a:ext uri="{05A4C25C-085E-4340-85A3-A5531E510DB2}">
      <thm15:themeFamily xmlns:thm15="http://schemas.microsoft.com/office/thememl/2012/main" name="INTERNAL USE - GSK PowerPoint Artkit with GSK Precision Font  -  Read-Only" id="{460C5DB4-DCBB-49F5-A029-C584706AAD18}" vid="{F3200557-9F48-4EDD-A60B-6F8C03099FFF}"/>
    </a:ext>
  </a:extLst>
</a:theme>
</file>

<file path=ppt/theme/theme2.xml><?xml version="1.0" encoding="utf-8"?>
<a:theme xmlns:a="http://schemas.openxmlformats.org/drawingml/2006/main" name="Office Theme">
  <a:themeElements>
    <a:clrScheme name="GSK_Template_2022">
      <a:dk1>
        <a:srgbClr val="000000"/>
      </a:dk1>
      <a:lt1>
        <a:sysClr val="window" lastClr="FFFFFF"/>
      </a:lt1>
      <a:dk2>
        <a:srgbClr val="F36633"/>
      </a:dk2>
      <a:lt2>
        <a:srgbClr val="959595"/>
      </a:lt2>
      <a:accent1>
        <a:srgbClr val="6658A6"/>
      </a:accent1>
      <a:accent2>
        <a:srgbClr val="E21860"/>
      </a:accent2>
      <a:accent3>
        <a:srgbClr val="69B445"/>
      </a:accent3>
      <a:accent4>
        <a:srgbClr val="244EA2"/>
      </a:accent4>
      <a:accent5>
        <a:srgbClr val="FFC709"/>
      </a:accent5>
      <a:accent6>
        <a:srgbClr val="DC4133"/>
      </a:accent6>
      <a:hlink>
        <a:srgbClr val="000000"/>
      </a:hlink>
      <a:folHlink>
        <a:srgbClr val="F0EFED"/>
      </a:folHlink>
    </a:clrScheme>
    <a:fontScheme name="GSK Custom Font">
      <a:majorFont>
        <a:latin typeface="GSK Precision Light"/>
        <a:ea typeface=""/>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GSK Precision Light"/>
        <a:ea typeface=""/>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SK_Template_2022">
      <a:dk1>
        <a:srgbClr val="000000"/>
      </a:dk1>
      <a:lt1>
        <a:sysClr val="window" lastClr="FFFFFF"/>
      </a:lt1>
      <a:dk2>
        <a:srgbClr val="F36633"/>
      </a:dk2>
      <a:lt2>
        <a:srgbClr val="959595"/>
      </a:lt2>
      <a:accent1>
        <a:srgbClr val="6658A6"/>
      </a:accent1>
      <a:accent2>
        <a:srgbClr val="E21860"/>
      </a:accent2>
      <a:accent3>
        <a:srgbClr val="69B445"/>
      </a:accent3>
      <a:accent4>
        <a:srgbClr val="244EA2"/>
      </a:accent4>
      <a:accent5>
        <a:srgbClr val="FFC709"/>
      </a:accent5>
      <a:accent6>
        <a:srgbClr val="DC4133"/>
      </a:accent6>
      <a:hlink>
        <a:srgbClr val="000000"/>
      </a:hlink>
      <a:folHlink>
        <a:srgbClr val="F0EFED"/>
      </a:folHlink>
    </a:clrScheme>
    <a:fontScheme name="GSK Custom Font">
      <a:majorFont>
        <a:latin typeface="GSK Precision Light"/>
        <a:ea typeface=""/>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GSK Precision Light"/>
        <a:ea typeface=""/>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FBBF6E9189954BA0FDCD563682A98B" ma:contentTypeVersion="18" ma:contentTypeDescription="Create a new document." ma:contentTypeScope="" ma:versionID="9bdf76aae32a16157cdf99bcf588af46">
  <xsd:schema xmlns:xsd="http://www.w3.org/2001/XMLSchema" xmlns:xs="http://www.w3.org/2001/XMLSchema" xmlns:p="http://schemas.microsoft.com/office/2006/metadata/properties" xmlns:ns2="731989eb-7121-409c-871c-8f2366272918" xmlns:ns3="a5bf85ab-5b89-45d5-812d-d881043611a5" targetNamespace="http://schemas.microsoft.com/office/2006/metadata/properties" ma:root="true" ma:fieldsID="97593d73db6a2b5e524ced3160a40bae" ns2:_="" ns3:_="">
    <xsd:import namespace="731989eb-7121-409c-871c-8f2366272918"/>
    <xsd:import namespace="a5bf85ab-5b89-45d5-812d-d881043611a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1989eb-7121-409c-871c-8f23662729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367377-cea2-4f59-9866-8491a8f07ab9"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bf85ab-5b89-45d5-812d-d881043611a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018993d-1d16-43cf-b63c-2f328976747f}" ma:internalName="TaxCatchAll" ma:showField="CatchAllData" ma:web="a5bf85ab-5b89-45d5-812d-d881043611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31989eb-7121-409c-871c-8f2366272918">
      <Terms xmlns="http://schemas.microsoft.com/office/infopath/2007/PartnerControls"/>
    </lcf76f155ced4ddcb4097134ff3c332f>
    <TaxCatchAll xmlns="a5bf85ab-5b89-45d5-812d-d881043611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554979-5B07-490A-955E-C899B30F03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1989eb-7121-409c-871c-8f2366272918"/>
    <ds:schemaRef ds:uri="a5bf85ab-5b89-45d5-812d-d881043611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FC8329-C6F9-417B-AFDE-5E22243E6E66}">
  <ds:schemaRefs>
    <ds:schemaRef ds:uri="http://purl.org/dc/elements/1.1/"/>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http://purl.org/dc/terms/"/>
    <ds:schemaRef ds:uri="http://www.w3.org/XML/1998/namespace"/>
    <ds:schemaRef ds:uri="a5bf85ab-5b89-45d5-812d-d881043611a5"/>
    <ds:schemaRef ds:uri="731989eb-7121-409c-871c-8f2366272918"/>
    <ds:schemaRef ds:uri="http://schemas.microsoft.com/office/2006/metadata/properties"/>
  </ds:schemaRefs>
</ds:datastoreItem>
</file>

<file path=customXml/itemProps3.xml><?xml version="1.0" encoding="utf-8"?>
<ds:datastoreItem xmlns:ds="http://schemas.openxmlformats.org/officeDocument/2006/customXml" ds:itemID="{611B79B3-E15B-458F-91DF-7EEDA242F0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INTERNAL USE - GSK PowerPoint Artkit with GSK Precision Font 4.0</Template>
  <TotalTime>2097</TotalTime>
  <Words>11046</Words>
  <Application>Microsoft Office PowerPoint</Application>
  <PresentationFormat>Widescreen</PresentationFormat>
  <Paragraphs>1136</Paragraphs>
  <Slides>58</Slides>
  <Notes>34</Notes>
  <HiddenSlides>10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6" baseType="lpstr">
      <vt:lpstr>Calibri</vt:lpstr>
      <vt:lpstr>宋体</vt:lpstr>
      <vt:lpstr>Wingdings</vt:lpstr>
      <vt:lpstr>Arial</vt:lpstr>
      <vt:lpstr>GSK Precision Light</vt:lpstr>
      <vt:lpstr>微软雅黑</vt:lpstr>
      <vt:lpstr>GSK </vt:lpstr>
      <vt:lpstr>think-cell Slide</vt:lpstr>
      <vt:lpstr>PowerPoint Presentation</vt:lpstr>
      <vt:lpstr>管理与处理利益冲突</vt:lpstr>
      <vt:lpstr>学习目标</vt:lpstr>
      <vt:lpstr>利益冲突政策须知</vt:lpstr>
      <vt:lpstr>什么是利益冲突？</vt:lpstr>
      <vt:lpstr>关于利益冲突政策</vt:lpstr>
      <vt:lpstr>GSK员工的职责</vt:lpstr>
      <vt:lpstr>管理层的职责</vt:lpstr>
      <vt:lpstr>PowerPoint Presentation</vt:lpstr>
      <vt:lpstr>利益冲突披露流程</vt:lpstr>
      <vt:lpstr>利益冲突披露流程</vt:lpstr>
      <vt:lpstr>1-识别</vt:lpstr>
      <vt:lpstr>1-识别</vt:lpstr>
      <vt:lpstr>1-识别</vt:lpstr>
      <vt:lpstr>1-识别</vt:lpstr>
      <vt:lpstr>PowerPoint Presentation</vt:lpstr>
      <vt:lpstr>利益冲突披露流程</vt:lpstr>
      <vt:lpstr>2-披露</vt:lpstr>
      <vt:lpstr>PowerPoint Presentation</vt:lpstr>
      <vt:lpstr>利益冲突披露流程</vt:lpstr>
      <vt:lpstr>3-管理</vt:lpstr>
      <vt:lpstr>3-管理</vt:lpstr>
      <vt:lpstr>利益冲突披露流程</vt:lpstr>
      <vt:lpstr>4-其他常见场景</vt:lpstr>
      <vt:lpstr>4-其他常见场景</vt:lpstr>
      <vt:lpstr>利益冲突示例</vt:lpstr>
      <vt:lpstr>PowerPoint Presentation</vt:lpstr>
      <vt:lpstr>兼职相关</vt:lpstr>
      <vt:lpstr>兼职相关（续）</vt:lpstr>
      <vt:lpstr>招聘相关</vt:lpstr>
      <vt:lpstr>外部董事会/委员会成员资格</vt:lpstr>
      <vt:lpstr>HCO（医疗保健协会/学会）管委会相关</vt:lpstr>
      <vt:lpstr>必须披露的利益冲突示例（非详尽）</vt:lpstr>
      <vt:lpstr>必须披露的利益冲突示例（非详尽）</vt:lpstr>
      <vt:lpstr>必须披露的利益冲突示例（非详尽）</vt:lpstr>
      <vt:lpstr>必须披露的利益冲突示例（非详尽）</vt:lpstr>
      <vt:lpstr>必须披露的利益冲突示例（非详尽）</vt:lpstr>
      <vt:lpstr>必须披露的利益冲突示例（非详尽）</vt:lpstr>
      <vt:lpstr>必须披露的利益冲突示例（非详尽）</vt:lpstr>
      <vt:lpstr>PowerPoint Presentation</vt:lpstr>
      <vt:lpstr>PowerPoint Presentation</vt:lpstr>
      <vt:lpstr>利益冲突披露</vt:lpstr>
      <vt:lpstr>PowerPoint Presentation</vt:lpstr>
      <vt:lpstr>必须披露的利益冲突示例（非详尽）</vt:lpstr>
      <vt:lpstr>必须披露的利益冲突示例（非详尽）</vt:lpstr>
      <vt:lpstr>必须披露的利益冲突示例（非详尽）</vt:lpstr>
      <vt:lpstr>必须披露的利益冲突示例（非详尽）</vt:lpstr>
      <vt:lpstr>必须披露的利益冲突示例（非详尽）</vt:lpstr>
      <vt:lpstr>必须披露的利益冲突示例（非详尽）</vt:lpstr>
      <vt:lpstr>进行利益冲突披露</vt:lpstr>
      <vt:lpstr>个人信息注意事项</vt:lpstr>
      <vt:lpstr>进行利益冲突披露</vt:lpstr>
      <vt:lpstr>完成培训</vt:lpstr>
      <vt:lpstr>利益冲突培训</vt:lpstr>
      <vt:lpstr>2-披露</vt:lpstr>
      <vt:lpstr>4-其他常见场景</vt:lpstr>
      <vt:lpstr>4-其他常见场景</vt:lpstr>
      <vt:lpstr>4-其他常见场景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GSK PowerPoint template with GSK Precision Point font</dc:title>
  <dc:creator>Renee Zhou</dc:creator>
  <cp:lastModifiedBy>Renee Zhou</cp:lastModifiedBy>
  <cp:revision>45</cp:revision>
  <dcterms:created xsi:type="dcterms:W3CDTF">2024-12-18T05:02:06Z</dcterms:created>
  <dcterms:modified xsi:type="dcterms:W3CDTF">2025-01-09T03:22:49Z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0x010100A0FBBF6E9189954BA0FDCD563682A98B</vt:lpwstr>
  </property>
  <property fmtid="{D5CDD505-2E9C-101B-9397-08002B2CF9AE}" pid="3" name="MediaServiceImageTags">
    <vt:lpwstr/>
  </property>
  <property fmtid="{D5CDD505-2E9C-101B-9397-08002B2CF9AE}" pid="4" name="ArticulateGUID">
    <vt:lpwstr>15CDE283-B26F-4D28-871F-EAED173C219D</vt:lpwstr>
  </property>
  <property fmtid="{D5CDD505-2E9C-101B-9397-08002B2CF9AE}" pid="5" name="ArticulatePath">
    <vt:lpwstr>Presentation1</vt:lpwstr>
  </property>
  <property fmtid="{D5CDD505-2E9C-101B-9397-08002B2CF9AE}" pid="6" name="MSIP_Label_bea66b2b-af80-48b6-873b-d341d3035cfa_Enabled">
    <vt:lpwstr>true</vt:lpwstr>
  </property>
  <property fmtid="{D5CDD505-2E9C-101B-9397-08002B2CF9AE}" pid="7" name="MSIP_Label_bea66b2b-af80-48b6-873b-d341d3035cfa_SetDate">
    <vt:lpwstr>2024-06-03T16:40:54Z</vt:lpwstr>
  </property>
  <property fmtid="{D5CDD505-2E9C-101B-9397-08002B2CF9AE}" pid="8" name="MSIP_Label_bea66b2b-af80-48b6-873b-d341d3035cfa_Method">
    <vt:lpwstr>Standard</vt:lpwstr>
  </property>
  <property fmtid="{D5CDD505-2E9C-101B-9397-08002B2CF9AE}" pid="9" name="MSIP_Label_bea66b2b-af80-48b6-873b-d341d3035cfa_Name">
    <vt:lpwstr>Proprietary</vt:lpwstr>
  </property>
  <property fmtid="{D5CDD505-2E9C-101B-9397-08002B2CF9AE}" pid="10" name="MSIP_Label_bea66b2b-af80-48b6-873b-d341d3035cfa_SiteId">
    <vt:lpwstr>63982aff-fb6c-4c22-973b-70e4acfb63e6</vt:lpwstr>
  </property>
  <property fmtid="{D5CDD505-2E9C-101B-9397-08002B2CF9AE}" pid="11" name="MSIP_Label_bea66b2b-af80-48b6-873b-d341d3035cfa_ActionId">
    <vt:lpwstr>88f8d165-879f-4b77-a117-9fd738d68f55</vt:lpwstr>
  </property>
  <property fmtid="{D5CDD505-2E9C-101B-9397-08002B2CF9AE}" pid="12" name="MSIP_Label_bea66b2b-af80-48b6-873b-d341d3035cfa_ContentBits">
    <vt:lpwstr>0</vt:lpwstr>
  </property>
</Properties>
</file>